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11666" r:id="rId2"/>
    <p:sldId id="11665" r:id="rId3"/>
    <p:sldId id="11663" r:id="rId4"/>
    <p:sldId id="11668" r:id="rId5"/>
    <p:sldId id="11669" r:id="rId6"/>
    <p:sldId id="359" r:id="rId7"/>
    <p:sldId id="11671" r:id="rId8"/>
    <p:sldId id="11670" r:id="rId9"/>
    <p:sldId id="1557" r:id="rId10"/>
    <p:sldId id="11688" r:id="rId11"/>
    <p:sldId id="11675" r:id="rId12"/>
    <p:sldId id="11678" r:id="rId13"/>
    <p:sldId id="11645" r:id="rId14"/>
    <p:sldId id="11689" r:id="rId15"/>
    <p:sldId id="11687" r:id="rId16"/>
    <p:sldId id="11685" r:id="rId17"/>
    <p:sldId id="11690" r:id="rId18"/>
    <p:sldId id="11691" r:id="rId19"/>
    <p:sldId id="11692" r:id="rId20"/>
    <p:sldId id="11695" r:id="rId21"/>
    <p:sldId id="11693" r:id="rId22"/>
    <p:sldId id="11694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7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uongthaoGAD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5982586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Woahhh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tuyệt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trộn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D53310F-75EC-90F7-8BB6-39C9512A6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364">
            <a:off x="2658579" y="3337806"/>
            <a:ext cx="1107408" cy="424138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85959116-8B02-E5A9-1F64-4E68D1E60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8000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2A43D46-4CC7-0925-DB4E-C79D63361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384">
            <a:off x="1829363" y="3440497"/>
            <a:ext cx="409377" cy="156792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A87140C8-1C0C-CF9C-38F6-508701FF2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3" y="5038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1D30971-8196-86BD-4D09-94404261152B}"/>
              </a:ext>
            </a:extLst>
          </p:cNvPr>
          <p:cNvGrpSpPr/>
          <p:nvPr/>
        </p:nvGrpSpPr>
        <p:grpSpPr>
          <a:xfrm>
            <a:off x="1280867" y="2162347"/>
            <a:ext cx="1123715" cy="999067"/>
            <a:chOff x="1290392" y="4448347"/>
            <a:chExt cx="1123715" cy="999067"/>
          </a:xfrm>
        </p:grpSpPr>
        <p:sp>
          <p:nvSpPr>
            <p:cNvPr id="35" name="Flowchart: Decision 34">
              <a:extLst>
                <a:ext uri="{FF2B5EF4-FFF2-40B4-BE49-F238E27FC236}">
                  <a16:creationId xmlns:a16="http://schemas.microsoft.com/office/drawing/2014/main" id="{53F7AEF3-DA6B-1942-6FDA-714C6D6D5A66}"/>
                </a:ext>
              </a:extLst>
            </p:cNvPr>
            <p:cNvSpPr/>
            <p:nvPr/>
          </p:nvSpPr>
          <p:spPr>
            <a:xfrm>
              <a:off x="1290392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077540-BFB8-EACE-02BB-90328E22D606}"/>
                </a:ext>
              </a:extLst>
            </p:cNvPr>
            <p:cNvSpPr txBox="1"/>
            <p:nvPr/>
          </p:nvSpPr>
          <p:spPr>
            <a:xfrm>
              <a:off x="1293027" y="4686266"/>
              <a:ext cx="1121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BF490D-2A7B-E99D-69F5-176B388BD4A3}"/>
              </a:ext>
            </a:extLst>
          </p:cNvPr>
          <p:cNvGrpSpPr/>
          <p:nvPr/>
        </p:nvGrpSpPr>
        <p:grpSpPr>
          <a:xfrm>
            <a:off x="2269758" y="2162346"/>
            <a:ext cx="986256" cy="999067"/>
            <a:chOff x="2279283" y="4448346"/>
            <a:chExt cx="986256" cy="999067"/>
          </a:xfrm>
        </p:grpSpPr>
        <p:sp>
          <p:nvSpPr>
            <p:cNvPr id="41" name="Flowchart: Decision 40">
              <a:extLst>
                <a:ext uri="{FF2B5EF4-FFF2-40B4-BE49-F238E27FC236}">
                  <a16:creationId xmlns:a16="http://schemas.microsoft.com/office/drawing/2014/main" id="{87830FF8-1A94-C9C9-353D-320C3F985CC8}"/>
                </a:ext>
              </a:extLst>
            </p:cNvPr>
            <p:cNvSpPr/>
            <p:nvPr/>
          </p:nvSpPr>
          <p:spPr>
            <a:xfrm>
              <a:off x="2279283" y="4448346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9BC7315-1074-E870-18C6-FD7423E92407}"/>
                </a:ext>
              </a:extLst>
            </p:cNvPr>
            <p:cNvSpPr txBox="1"/>
            <p:nvPr/>
          </p:nvSpPr>
          <p:spPr>
            <a:xfrm>
              <a:off x="2367185" y="469513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C90233-F46B-591B-6771-EBC30586B153}"/>
              </a:ext>
            </a:extLst>
          </p:cNvPr>
          <p:cNvGrpSpPr/>
          <p:nvPr/>
        </p:nvGrpSpPr>
        <p:grpSpPr>
          <a:xfrm>
            <a:off x="6212168" y="2162345"/>
            <a:ext cx="986256" cy="999067"/>
            <a:chOff x="6221693" y="4448345"/>
            <a:chExt cx="986256" cy="999067"/>
          </a:xfrm>
        </p:grpSpPr>
        <p:sp>
          <p:nvSpPr>
            <p:cNvPr id="56" name="Flowchart: Decision 55">
              <a:extLst>
                <a:ext uri="{FF2B5EF4-FFF2-40B4-BE49-F238E27FC236}">
                  <a16:creationId xmlns:a16="http://schemas.microsoft.com/office/drawing/2014/main" id="{C302472C-6613-F61C-4035-6CC7798575E1}"/>
                </a:ext>
              </a:extLst>
            </p:cNvPr>
            <p:cNvSpPr/>
            <p:nvPr/>
          </p:nvSpPr>
          <p:spPr>
            <a:xfrm>
              <a:off x="6221693" y="4448345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22E8B1-B7A3-4D9C-7C5D-C5781162DA82}"/>
                </a:ext>
              </a:extLst>
            </p:cNvPr>
            <p:cNvSpPr txBox="1"/>
            <p:nvPr/>
          </p:nvSpPr>
          <p:spPr>
            <a:xfrm>
              <a:off x="6318849" y="468798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E618E2-9D44-F91B-F42A-AA0B1F82F1A1}"/>
              </a:ext>
            </a:extLst>
          </p:cNvPr>
          <p:cNvGrpSpPr/>
          <p:nvPr/>
        </p:nvGrpSpPr>
        <p:grpSpPr>
          <a:xfrm>
            <a:off x="10157213" y="2162343"/>
            <a:ext cx="986256" cy="999067"/>
            <a:chOff x="10166738" y="4448343"/>
            <a:chExt cx="986256" cy="999067"/>
          </a:xfrm>
        </p:grpSpPr>
        <p:sp>
          <p:nvSpPr>
            <p:cNvPr id="59" name="Flowchart: Decision 58">
              <a:extLst>
                <a:ext uri="{FF2B5EF4-FFF2-40B4-BE49-F238E27FC236}">
                  <a16:creationId xmlns:a16="http://schemas.microsoft.com/office/drawing/2014/main" id="{4400D117-014B-98C8-6FFC-934E86AEF69C}"/>
                </a:ext>
              </a:extLst>
            </p:cNvPr>
            <p:cNvSpPr/>
            <p:nvPr/>
          </p:nvSpPr>
          <p:spPr>
            <a:xfrm>
              <a:off x="10166738" y="44483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51102BC-0CD0-2B28-2F7F-C7C1D11644F6}"/>
                </a:ext>
              </a:extLst>
            </p:cNvPr>
            <p:cNvSpPr txBox="1"/>
            <p:nvPr/>
          </p:nvSpPr>
          <p:spPr>
            <a:xfrm>
              <a:off x="10281631" y="4677740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991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5A9A66-0C2D-4CC1-3560-4B40A55458D6}"/>
              </a:ext>
            </a:extLst>
          </p:cNvPr>
          <p:cNvGrpSpPr/>
          <p:nvPr/>
        </p:nvGrpSpPr>
        <p:grpSpPr>
          <a:xfrm>
            <a:off x="3253333" y="2162996"/>
            <a:ext cx="986256" cy="999067"/>
            <a:chOff x="3257655" y="4448347"/>
            <a:chExt cx="986256" cy="999067"/>
          </a:xfrm>
        </p:grpSpPr>
        <p:sp>
          <p:nvSpPr>
            <p:cNvPr id="98" name="Flowchart: Decision 97">
              <a:extLst>
                <a:ext uri="{FF2B5EF4-FFF2-40B4-BE49-F238E27FC236}">
                  <a16:creationId xmlns:a16="http://schemas.microsoft.com/office/drawing/2014/main" id="{78D6FD04-0985-EC87-D0E3-CE17BED260FE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22DA5F6-25BE-5B05-2A2F-7CBFEDD8E62D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C9295EE-7C29-3CD1-27DC-8116BD496B81}"/>
              </a:ext>
            </a:extLst>
          </p:cNvPr>
          <p:cNvGrpSpPr/>
          <p:nvPr/>
        </p:nvGrpSpPr>
        <p:grpSpPr>
          <a:xfrm>
            <a:off x="4237205" y="2157528"/>
            <a:ext cx="986256" cy="999067"/>
            <a:chOff x="3257655" y="4448347"/>
            <a:chExt cx="986256" cy="999067"/>
          </a:xfrm>
        </p:grpSpPr>
        <p:sp>
          <p:nvSpPr>
            <p:cNvPr id="101" name="Flowchart: Decision 100">
              <a:extLst>
                <a:ext uri="{FF2B5EF4-FFF2-40B4-BE49-F238E27FC236}">
                  <a16:creationId xmlns:a16="http://schemas.microsoft.com/office/drawing/2014/main" id="{27C35F94-2E0A-4830-A7F3-EB27A65957B9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1498664-18D5-D403-3EDA-5110AF862B43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997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362974-AE95-D4E2-FAB5-9B70A69AA449}"/>
              </a:ext>
            </a:extLst>
          </p:cNvPr>
          <p:cNvGrpSpPr/>
          <p:nvPr/>
        </p:nvGrpSpPr>
        <p:grpSpPr>
          <a:xfrm>
            <a:off x="5221591" y="2147181"/>
            <a:ext cx="986256" cy="999067"/>
            <a:chOff x="3257655" y="4448347"/>
            <a:chExt cx="986256" cy="999067"/>
          </a:xfrm>
        </p:grpSpPr>
        <p:sp>
          <p:nvSpPr>
            <p:cNvPr id="104" name="Flowchart: Decision 103">
              <a:extLst>
                <a:ext uri="{FF2B5EF4-FFF2-40B4-BE49-F238E27FC236}">
                  <a16:creationId xmlns:a16="http://schemas.microsoft.com/office/drawing/2014/main" id="{0CDC3E89-BE8A-EFA3-5A45-D27582BAF0F5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E7DDDEF-D167-3181-C935-D6FAAFBF38AA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996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A16B770-AA55-C1A2-5BFA-B8DA4D9B8BDE}"/>
              </a:ext>
            </a:extLst>
          </p:cNvPr>
          <p:cNvGrpSpPr/>
          <p:nvPr/>
        </p:nvGrpSpPr>
        <p:grpSpPr>
          <a:xfrm>
            <a:off x="7207433" y="2165373"/>
            <a:ext cx="986256" cy="999067"/>
            <a:chOff x="3257655" y="4448347"/>
            <a:chExt cx="986256" cy="999067"/>
          </a:xfrm>
        </p:grpSpPr>
        <p:sp>
          <p:nvSpPr>
            <p:cNvPr id="107" name="Flowchart: Decision 106">
              <a:extLst>
                <a:ext uri="{FF2B5EF4-FFF2-40B4-BE49-F238E27FC236}">
                  <a16:creationId xmlns:a16="http://schemas.microsoft.com/office/drawing/2014/main" id="{0BCF2E88-7284-F84F-1332-E488CA1BC57E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5ABD6CD-5A15-A469-3046-68108FC82BF4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994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664DC8A-16A5-145F-F41C-0AF75C0544C7}"/>
              </a:ext>
            </a:extLst>
          </p:cNvPr>
          <p:cNvGrpSpPr/>
          <p:nvPr/>
        </p:nvGrpSpPr>
        <p:grpSpPr>
          <a:xfrm>
            <a:off x="3242927" y="2160480"/>
            <a:ext cx="986256" cy="999067"/>
            <a:chOff x="3257655" y="4448347"/>
            <a:chExt cx="986256" cy="999067"/>
          </a:xfrm>
        </p:grpSpPr>
        <p:sp>
          <p:nvSpPr>
            <p:cNvPr id="110" name="Flowchart: Decision 109">
              <a:extLst>
                <a:ext uri="{FF2B5EF4-FFF2-40B4-BE49-F238E27FC236}">
                  <a16:creationId xmlns:a16="http://schemas.microsoft.com/office/drawing/2014/main" id="{CB4D26A8-33AB-AEE5-9A48-7C6C7E799D15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0050268-846A-F0DB-42E1-7DBA1EC60617}"/>
                </a:ext>
              </a:extLst>
            </p:cNvPr>
            <p:cNvSpPr txBox="1"/>
            <p:nvPr/>
          </p:nvSpPr>
          <p:spPr>
            <a:xfrm>
              <a:off x="3476801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7993AE6-DB34-7F32-AA9A-BA00B0697E86}"/>
              </a:ext>
            </a:extLst>
          </p:cNvPr>
          <p:cNvGrpSpPr/>
          <p:nvPr/>
        </p:nvGrpSpPr>
        <p:grpSpPr>
          <a:xfrm>
            <a:off x="4231818" y="2160479"/>
            <a:ext cx="986256" cy="999067"/>
            <a:chOff x="4246546" y="4448346"/>
            <a:chExt cx="986256" cy="999067"/>
          </a:xfrm>
        </p:grpSpPr>
        <p:sp>
          <p:nvSpPr>
            <p:cNvPr id="113" name="Flowchart: Decision 112">
              <a:extLst>
                <a:ext uri="{FF2B5EF4-FFF2-40B4-BE49-F238E27FC236}">
                  <a16:creationId xmlns:a16="http://schemas.microsoft.com/office/drawing/2014/main" id="{FFE26E9D-71CB-BF95-575B-69DF4FAD93BE}"/>
                </a:ext>
              </a:extLst>
            </p:cNvPr>
            <p:cNvSpPr/>
            <p:nvPr/>
          </p:nvSpPr>
          <p:spPr>
            <a:xfrm>
              <a:off x="4246546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D32A2A8-32ED-B446-D8E2-96B842EE01B4}"/>
                </a:ext>
              </a:extLst>
            </p:cNvPr>
            <p:cNvSpPr txBox="1"/>
            <p:nvPr/>
          </p:nvSpPr>
          <p:spPr>
            <a:xfrm>
              <a:off x="4429637" y="466435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1F51BE6-2E2C-A2A9-8DD7-183D1D7FF5CC}"/>
              </a:ext>
            </a:extLst>
          </p:cNvPr>
          <p:cNvGrpSpPr/>
          <p:nvPr/>
        </p:nvGrpSpPr>
        <p:grpSpPr>
          <a:xfrm>
            <a:off x="5218074" y="2160479"/>
            <a:ext cx="986256" cy="999067"/>
            <a:chOff x="5232802" y="4448346"/>
            <a:chExt cx="986256" cy="999067"/>
          </a:xfrm>
        </p:grpSpPr>
        <p:sp>
          <p:nvSpPr>
            <p:cNvPr id="116" name="Flowchart: Decision 115">
              <a:extLst>
                <a:ext uri="{FF2B5EF4-FFF2-40B4-BE49-F238E27FC236}">
                  <a16:creationId xmlns:a16="http://schemas.microsoft.com/office/drawing/2014/main" id="{E86FEDBA-0C23-AFEC-D524-6CF4796108C0}"/>
                </a:ext>
              </a:extLst>
            </p:cNvPr>
            <p:cNvSpPr/>
            <p:nvPr/>
          </p:nvSpPr>
          <p:spPr>
            <a:xfrm>
              <a:off x="5232802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0520BB8-2F08-EECA-097C-7DD93E1C5216}"/>
                </a:ext>
              </a:extLst>
            </p:cNvPr>
            <p:cNvSpPr txBox="1"/>
            <p:nvPr/>
          </p:nvSpPr>
          <p:spPr>
            <a:xfrm>
              <a:off x="5395309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5FB6AA4-E603-6E75-6F9E-67F30DBD0F1A}"/>
              </a:ext>
            </a:extLst>
          </p:cNvPr>
          <p:cNvGrpSpPr/>
          <p:nvPr/>
        </p:nvGrpSpPr>
        <p:grpSpPr>
          <a:xfrm>
            <a:off x="8202893" y="2167059"/>
            <a:ext cx="986256" cy="999067"/>
            <a:chOff x="3257655" y="4448347"/>
            <a:chExt cx="986256" cy="999067"/>
          </a:xfrm>
        </p:grpSpPr>
        <p:sp>
          <p:nvSpPr>
            <p:cNvPr id="119" name="Flowchart: Decision 118">
              <a:extLst>
                <a:ext uri="{FF2B5EF4-FFF2-40B4-BE49-F238E27FC236}">
                  <a16:creationId xmlns:a16="http://schemas.microsoft.com/office/drawing/2014/main" id="{2723F40C-4971-8617-812B-B6F0AECCF873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7944935-43E6-D747-6416-C8BE97CDB4BC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993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84063CF-3744-F4B9-CDC6-D8E7F844B5BB}"/>
              </a:ext>
            </a:extLst>
          </p:cNvPr>
          <p:cNvGrpSpPr/>
          <p:nvPr/>
        </p:nvGrpSpPr>
        <p:grpSpPr>
          <a:xfrm>
            <a:off x="9190237" y="2162840"/>
            <a:ext cx="986256" cy="999067"/>
            <a:chOff x="3257655" y="4448347"/>
            <a:chExt cx="986256" cy="999067"/>
          </a:xfrm>
        </p:grpSpPr>
        <p:sp>
          <p:nvSpPr>
            <p:cNvPr id="122" name="Flowchart: Decision 121">
              <a:extLst>
                <a:ext uri="{FF2B5EF4-FFF2-40B4-BE49-F238E27FC236}">
                  <a16:creationId xmlns:a16="http://schemas.microsoft.com/office/drawing/2014/main" id="{004D536A-21DF-FA76-7E24-AAF06486E4FD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0A5FBE6-AF01-B894-5E4D-FBB207888E5A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992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6FB3307-D5E1-9C2D-6BD9-9E2CCE8B0D89}"/>
              </a:ext>
            </a:extLst>
          </p:cNvPr>
          <p:cNvGrpSpPr/>
          <p:nvPr/>
        </p:nvGrpSpPr>
        <p:grpSpPr>
          <a:xfrm>
            <a:off x="7211367" y="2169841"/>
            <a:ext cx="986256" cy="999067"/>
            <a:chOff x="7200065" y="4448346"/>
            <a:chExt cx="986256" cy="999067"/>
          </a:xfrm>
        </p:grpSpPr>
        <p:sp>
          <p:nvSpPr>
            <p:cNvPr id="125" name="Flowchart: Decision 124">
              <a:extLst>
                <a:ext uri="{FF2B5EF4-FFF2-40B4-BE49-F238E27FC236}">
                  <a16:creationId xmlns:a16="http://schemas.microsoft.com/office/drawing/2014/main" id="{6D9CE07F-69E8-4350-6982-C5697550A868}"/>
                </a:ext>
              </a:extLst>
            </p:cNvPr>
            <p:cNvSpPr/>
            <p:nvPr/>
          </p:nvSpPr>
          <p:spPr>
            <a:xfrm>
              <a:off x="7200065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AA0E05F-0BE3-998F-C171-16884FC9BBA4}"/>
                </a:ext>
              </a:extLst>
            </p:cNvPr>
            <p:cNvSpPr txBox="1"/>
            <p:nvPr/>
          </p:nvSpPr>
          <p:spPr>
            <a:xfrm>
              <a:off x="7375390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6F4BA85-C03C-82B5-3195-7D10E462761B}"/>
              </a:ext>
            </a:extLst>
          </p:cNvPr>
          <p:cNvGrpSpPr/>
          <p:nvPr/>
        </p:nvGrpSpPr>
        <p:grpSpPr>
          <a:xfrm>
            <a:off x="8200258" y="2169840"/>
            <a:ext cx="986256" cy="999067"/>
            <a:chOff x="8188956" y="4448345"/>
            <a:chExt cx="986256" cy="999067"/>
          </a:xfrm>
        </p:grpSpPr>
        <p:sp>
          <p:nvSpPr>
            <p:cNvPr id="128" name="Flowchart: Decision 127">
              <a:extLst>
                <a:ext uri="{FF2B5EF4-FFF2-40B4-BE49-F238E27FC236}">
                  <a16:creationId xmlns:a16="http://schemas.microsoft.com/office/drawing/2014/main" id="{2BEABFC3-57BB-BA4A-019D-D5A554768D59}"/>
                </a:ext>
              </a:extLst>
            </p:cNvPr>
            <p:cNvSpPr/>
            <p:nvPr/>
          </p:nvSpPr>
          <p:spPr>
            <a:xfrm>
              <a:off x="8188956" y="4448345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B1F677E-64EF-7D30-BBD7-5A1A9CB2EEA2}"/>
                </a:ext>
              </a:extLst>
            </p:cNvPr>
            <p:cNvSpPr txBox="1"/>
            <p:nvPr/>
          </p:nvSpPr>
          <p:spPr>
            <a:xfrm>
              <a:off x="8366916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A608A9C-AD10-3A15-3764-413707F3FB24}"/>
              </a:ext>
            </a:extLst>
          </p:cNvPr>
          <p:cNvGrpSpPr/>
          <p:nvPr/>
        </p:nvGrpSpPr>
        <p:grpSpPr>
          <a:xfrm>
            <a:off x="9189149" y="2169839"/>
            <a:ext cx="986256" cy="999067"/>
            <a:chOff x="9177847" y="4448344"/>
            <a:chExt cx="986256" cy="999067"/>
          </a:xfrm>
        </p:grpSpPr>
        <p:sp>
          <p:nvSpPr>
            <p:cNvPr id="131" name="Flowchart: Decision 130">
              <a:extLst>
                <a:ext uri="{FF2B5EF4-FFF2-40B4-BE49-F238E27FC236}">
                  <a16:creationId xmlns:a16="http://schemas.microsoft.com/office/drawing/2014/main" id="{D1A306D6-5AC9-B5A7-2220-3E6C40F68EFC}"/>
                </a:ext>
              </a:extLst>
            </p:cNvPr>
            <p:cNvSpPr/>
            <p:nvPr/>
          </p:nvSpPr>
          <p:spPr>
            <a:xfrm>
              <a:off x="9177847" y="4448344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4875963-DC5E-E5EE-C05A-A07612E94FDC}"/>
                </a:ext>
              </a:extLst>
            </p:cNvPr>
            <p:cNvSpPr txBox="1"/>
            <p:nvPr/>
          </p:nvSpPr>
          <p:spPr>
            <a:xfrm>
              <a:off x="9393354" y="4640848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372ED0E-F86C-0CC5-2D11-0C52CC87B24A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DF6DABD-BECC-CC64-ECD7-394C2EB53EF7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773312F-2DA2-0D56-CA60-77D3B27B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8063F085-4376-F108-281C-9C1C31C2B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79" y="1554480"/>
              <a:ext cx="5715073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0DA9876-7327-76A6-9E70-E0D28CEB5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036AC01F-81F1-8211-CBA3-CA2B4AABF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0531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B7A7B-5256-708C-C116-27120BD44D34}"/>
              </a:ext>
            </a:extLst>
          </p:cNvPr>
          <p:cNvGrpSpPr/>
          <p:nvPr/>
        </p:nvGrpSpPr>
        <p:grpSpPr>
          <a:xfrm>
            <a:off x="1641771" y="530593"/>
            <a:ext cx="8666207" cy="1430136"/>
            <a:chOff x="1159249" y="691589"/>
            <a:chExt cx="8666207" cy="14301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9C0614-4C8E-5630-579C-38E18AA9BC57}"/>
                </a:ext>
              </a:extLst>
            </p:cNvPr>
            <p:cNvSpPr/>
            <p:nvPr/>
          </p:nvSpPr>
          <p:spPr>
            <a:xfrm>
              <a:off x="1236076" y="691589"/>
              <a:ext cx="8362412" cy="143013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030A94-9266-6573-83B0-788EBA7B1477}"/>
                </a:ext>
              </a:extLst>
            </p:cNvPr>
            <p:cNvSpPr txBox="1"/>
            <p:nvPr/>
          </p:nvSpPr>
          <p:spPr>
            <a:xfrm>
              <a:off x="1159249" y="744937"/>
              <a:ext cx="86662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531, 513, 315, 351</a:t>
              </a: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9" name="圆角矩形 25">
            <a:extLst>
              <a:ext uri="{FF2B5EF4-FFF2-40B4-BE49-F238E27FC236}">
                <a16:creationId xmlns:a16="http://schemas.microsoft.com/office/drawing/2014/main" id="{FF24EF3D-43C0-18DA-387C-5CD2DCC86284}"/>
              </a:ext>
            </a:extLst>
          </p:cNvPr>
          <p:cNvSpPr/>
          <p:nvPr/>
        </p:nvSpPr>
        <p:spPr>
          <a:xfrm>
            <a:off x="4549698" y="2746795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A98D2-5F64-D265-C94F-A4702256AD0B}"/>
              </a:ext>
            </a:extLst>
          </p:cNvPr>
          <p:cNvSpPr txBox="1"/>
          <p:nvPr/>
        </p:nvSpPr>
        <p:spPr>
          <a:xfrm>
            <a:off x="727129" y="2788859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圆角矩形 25">
            <a:extLst>
              <a:ext uri="{FF2B5EF4-FFF2-40B4-BE49-F238E27FC236}">
                <a16:creationId xmlns:a16="http://schemas.microsoft.com/office/drawing/2014/main" id="{9C0EC141-D452-80C6-1FD5-C9A1DDA70291}"/>
              </a:ext>
            </a:extLst>
          </p:cNvPr>
          <p:cNvSpPr/>
          <p:nvPr/>
        </p:nvSpPr>
        <p:spPr>
          <a:xfrm>
            <a:off x="4635191" y="3952350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C0A32-85F6-C16C-F105-BEA17F421921}"/>
              </a:ext>
            </a:extLst>
          </p:cNvPr>
          <p:cNvSpPr txBox="1"/>
          <p:nvPr/>
        </p:nvSpPr>
        <p:spPr>
          <a:xfrm>
            <a:off x="812622" y="3994414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219B120E-B524-F271-13E3-8D8D44499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F3618A-9158-7B86-ADD1-B0141237E988}"/>
              </a:ext>
            </a:extLst>
          </p:cNvPr>
          <p:cNvSpPr txBox="1"/>
          <p:nvPr/>
        </p:nvSpPr>
        <p:spPr>
          <a:xfrm>
            <a:off x="5539154" y="2730314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315, 351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513, 531.</a:t>
            </a:r>
            <a:endParaRPr lang="en-US" dirty="0">
              <a:solidFill>
                <a:srgbClr val="573C8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39238-92F7-EDBF-264D-BC9E87CAE765}"/>
              </a:ext>
            </a:extLst>
          </p:cNvPr>
          <p:cNvSpPr txBox="1"/>
          <p:nvPr/>
        </p:nvSpPr>
        <p:spPr>
          <a:xfrm>
            <a:off x="5620511" y="3935869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531, 513, 351, 315.</a:t>
            </a:r>
            <a:endParaRPr lang="en-US" dirty="0">
              <a:solidFill>
                <a:srgbClr val="573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A378412-ED5E-6351-67B8-4CB310D5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7C3718BF-710F-03F7-217A-69269505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9898" y="142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EEBAF5A-4588-56D7-ECA1-70287C404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423">
            <a:off x="10114047" y="3715919"/>
            <a:ext cx="409377" cy="156792"/>
          </a:xfrm>
          <a:prstGeom prst="rect">
            <a:avLst/>
          </a:prstGeom>
        </p:spPr>
      </p:pic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8BD5FC0C-A641-B240-687D-4E33FA586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7488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1ADE0-AF14-CDAE-DD20-661B2DE4A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0286" y="657922"/>
            <a:ext cx="6637208" cy="28502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3A0E96-DFB4-4C42-F3D4-7BACA6DBB34F}"/>
              </a:ext>
            </a:extLst>
          </p:cNvPr>
          <p:cNvGrpSpPr/>
          <p:nvPr/>
        </p:nvGrpSpPr>
        <p:grpSpPr>
          <a:xfrm>
            <a:off x="1199452" y="884904"/>
            <a:ext cx="2884965" cy="1013333"/>
            <a:chOff x="4609180" y="762241"/>
            <a:chExt cx="2884965" cy="10133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36FB22-7B96-48F0-D469-1FDA8DD13EFF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C4AB3BBF-5F7C-8E9E-5A5A-4610DC336C4D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PA-文本框 54">
                <a:extLst>
                  <a:ext uri="{FF2B5EF4-FFF2-40B4-BE49-F238E27FC236}">
                    <a16:creationId xmlns:a16="http://schemas.microsoft.com/office/drawing/2014/main" id="{8F83590E-A01E-D8EB-B556-25D2BCF3187D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9BD6A5-2D0F-CCA8-D81D-41D4A15F7C7E}"/>
                </a:ext>
              </a:extLst>
            </p:cNvPr>
            <p:cNvSpPr txBox="1"/>
            <p:nvPr/>
          </p:nvSpPr>
          <p:spPr>
            <a:xfrm>
              <a:off x="6924977" y="898934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714573-9845-1018-23EA-1C797B244469}"/>
                </a:ext>
              </a:extLst>
            </p:cNvPr>
            <p:cNvGrpSpPr/>
            <p:nvPr/>
          </p:nvGrpSpPr>
          <p:grpSpPr>
            <a:xfrm>
              <a:off x="5518113" y="791737"/>
              <a:ext cx="1356489" cy="983837"/>
              <a:chOff x="2128173" y="1005676"/>
              <a:chExt cx="1356489" cy="98383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9055F45-0B89-A2C1-0DE1-528797AAC8C7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567AA1-1101-8080-B3D1-1C77A8B5A5A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12195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923D633-9753-7C05-8FFD-3750FE3FE3D0}"/>
              </a:ext>
            </a:extLst>
          </p:cNvPr>
          <p:cNvSpPr txBox="1"/>
          <p:nvPr/>
        </p:nvSpPr>
        <p:spPr>
          <a:xfrm>
            <a:off x="1762895" y="3593089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3D2C5-1637-616D-9034-29C28E77F284}"/>
              </a:ext>
            </a:extLst>
          </p:cNvPr>
          <p:cNvSpPr txBox="1"/>
          <p:nvPr/>
        </p:nvSpPr>
        <p:spPr>
          <a:xfrm>
            <a:off x="1762896" y="4458387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C80A0-093D-CB25-2CFC-DEDE5A7BA2E3}"/>
              </a:ext>
            </a:extLst>
          </p:cNvPr>
          <p:cNvSpPr txBox="1"/>
          <p:nvPr/>
        </p:nvSpPr>
        <p:spPr>
          <a:xfrm>
            <a:off x="1762896" y="5390923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33A788-B7E3-DCAC-95FB-0FB2E9224119}"/>
              </a:ext>
            </a:extLst>
          </p:cNvPr>
          <p:cNvGrpSpPr/>
          <p:nvPr/>
        </p:nvGrpSpPr>
        <p:grpSpPr>
          <a:xfrm>
            <a:off x="7734489" y="3541484"/>
            <a:ext cx="1119580" cy="763063"/>
            <a:chOff x="2515719" y="2483701"/>
            <a:chExt cx="881395" cy="63539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3422C7B-5C04-C67B-4262-7541ADDC9FDC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90166E-FD10-14AF-019D-11D369282C0D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110</a:t>
              </a:r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415E8F-78F0-9DC2-119F-F215574CAB86}"/>
              </a:ext>
            </a:extLst>
          </p:cNvPr>
          <p:cNvGrpSpPr/>
          <p:nvPr/>
        </p:nvGrpSpPr>
        <p:grpSpPr>
          <a:xfrm>
            <a:off x="7351631" y="4504787"/>
            <a:ext cx="1119580" cy="763063"/>
            <a:chOff x="2515719" y="2483701"/>
            <a:chExt cx="881395" cy="63539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6EC93D-6546-385E-DA1E-09C202E35571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6CA65E-2CF0-2BCE-4755-226D21B6BF87}"/>
                </a:ext>
              </a:extLst>
            </p:cNvPr>
            <p:cNvSpPr txBox="1"/>
            <p:nvPr/>
          </p:nvSpPr>
          <p:spPr>
            <a:xfrm>
              <a:off x="2534272" y="2515786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99</a:t>
              </a:r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F0C220-1945-D398-9AD3-3469BDE314FA}"/>
              </a:ext>
            </a:extLst>
          </p:cNvPr>
          <p:cNvGrpSpPr/>
          <p:nvPr/>
        </p:nvGrpSpPr>
        <p:grpSpPr>
          <a:xfrm>
            <a:off x="8294279" y="5390923"/>
            <a:ext cx="1119580" cy="763063"/>
            <a:chOff x="2515719" y="2483701"/>
            <a:chExt cx="881395" cy="63539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42BB22-BFB3-BA8D-1580-2CA1BBD31B0C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FD8E2C-2ADD-B842-6AB8-7DCDCACB7431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101</a:t>
              </a:r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B79553-1618-699E-9A71-5153C1CC147A}"/>
              </a:ext>
            </a:extLst>
          </p:cNvPr>
          <p:cNvGrpSpPr/>
          <p:nvPr/>
        </p:nvGrpSpPr>
        <p:grpSpPr>
          <a:xfrm>
            <a:off x="8294279" y="5394103"/>
            <a:ext cx="1119580" cy="843280"/>
            <a:chOff x="1477042" y="2584716"/>
            <a:chExt cx="1119580" cy="84328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3528187-CCF5-7D14-16AA-3C6A0418CF94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4D0CC9-59F1-25BA-3284-3C129FB1F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7F017A-6B75-741E-E7B9-2F997AB247E5}"/>
              </a:ext>
            </a:extLst>
          </p:cNvPr>
          <p:cNvGrpSpPr/>
          <p:nvPr/>
        </p:nvGrpSpPr>
        <p:grpSpPr>
          <a:xfrm>
            <a:off x="7734489" y="3516710"/>
            <a:ext cx="1119580" cy="843280"/>
            <a:chOff x="1477042" y="2584716"/>
            <a:chExt cx="1119580" cy="84328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308A37C-67F8-CE83-3E03-5B35AF26FBC6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19DCAB6-9056-6413-A262-A9F1E7C4C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E91FC14-B653-7859-4660-B3AA392E7AB7}"/>
              </a:ext>
            </a:extLst>
          </p:cNvPr>
          <p:cNvGrpSpPr/>
          <p:nvPr/>
        </p:nvGrpSpPr>
        <p:grpSpPr>
          <a:xfrm>
            <a:off x="7353700" y="4501607"/>
            <a:ext cx="1119580" cy="843280"/>
            <a:chOff x="1477042" y="2584716"/>
            <a:chExt cx="1119580" cy="84328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2FE4914-D52D-D606-90A1-BCD9FF71F6EF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5A8AC-A42C-33DC-DA98-4AB9827C8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A6B07-BC62-4996-8B5D-ED574514C54F}"/>
              </a:ext>
            </a:extLst>
          </p:cNvPr>
          <p:cNvSpPr txBox="1"/>
          <p:nvPr/>
        </p:nvSpPr>
        <p:spPr>
          <a:xfrm>
            <a:off x="2459665" y="650448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37413" y="1769798"/>
              <a:ext cx="547218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đỡ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hôm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nay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nhé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CB055603-F12A-7C1C-7849-0A31A2DBC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2427" y="301846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90CD690-4EA8-A7C4-BD64-8FA0EAEA2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7585" y="1327384"/>
            <a:ext cx="4644956" cy="1987609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7555D2-D2C9-36A4-72C8-E6935B0CF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0"/>
            <a:ext cx="1603186" cy="1603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50875-1EC7-F0DA-FC71-61D5DDD1F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925" y="3178731"/>
            <a:ext cx="10398518" cy="1871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B6479C-F40A-7298-F8FE-49AD19C837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5383" y="4593351"/>
            <a:ext cx="269466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">
            <a:hlinkClick r:id="" action="ppaction://media"/>
            <a:extLst>
              <a:ext uri="{FF2B5EF4-FFF2-40B4-BE49-F238E27FC236}">
                <a16:creationId xmlns:a16="http://schemas.microsoft.com/office/drawing/2014/main" id="{AF9B34EE-7F74-0EA7-6B30-0C9F119AE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D444B-7A91-4D2B-99B7-40BBC916F107}"/>
              </a:ext>
            </a:extLst>
          </p:cNvPr>
          <p:cNvSpPr txBox="1"/>
          <p:nvPr/>
        </p:nvSpPr>
        <p:spPr>
          <a:xfrm>
            <a:off x="1871178" y="6400800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A8EE183-DEA8-E53B-C230-3ED166FCC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519" flipH="1">
            <a:off x="9579935" y="3834517"/>
            <a:ext cx="308344" cy="11809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124D55EF-03ED-F1F5-FF34-F0FBDE5D0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6223" y="131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4CDB96-406C-62C5-3563-F77784DFD2CE}"/>
              </a:ext>
            </a:extLst>
          </p:cNvPr>
          <p:cNvSpPr/>
          <p:nvPr/>
        </p:nvSpPr>
        <p:spPr>
          <a:xfrm rot="20768459">
            <a:off x="7942837" y="3838543"/>
            <a:ext cx="784979" cy="602174"/>
          </a:xfrm>
          <a:prstGeom prst="roundRect">
            <a:avLst/>
          </a:prstGeom>
          <a:solidFill>
            <a:srgbClr val="FECF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811D478-3F04-E3C8-433D-00E421113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9592">
            <a:off x="8019712" y="3942381"/>
            <a:ext cx="777019" cy="297599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3872F7CE-38A2-A258-BA1A-70204582A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7658" y="724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A471A25-F9A9-B527-DD86-35B5453D1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091">
            <a:off x="2050249" y="3757434"/>
            <a:ext cx="360143" cy="137935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6E5C484D-B26A-0D6C-1C91-ADBDBD1F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0530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407</Words>
  <Application>Microsoft Office PowerPoint</Application>
  <PresentationFormat>Widescreen</PresentationFormat>
  <Paragraphs>97</Paragraphs>
  <Slides>23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</vt:lpstr>
      <vt:lpstr>SVN-Cookies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39</cp:revision>
  <dcterms:created xsi:type="dcterms:W3CDTF">2022-05-02T09:09:20Z</dcterms:created>
  <dcterms:modified xsi:type="dcterms:W3CDTF">2026-04-26T09:05:32Z</dcterms:modified>
</cp:coreProperties>
</file>