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</p:sldMasterIdLst>
  <p:notesMasterIdLst>
    <p:notesMasterId r:id="rId41"/>
  </p:notesMasterIdLst>
  <p:sldIdLst>
    <p:sldId id="318" r:id="rId6"/>
    <p:sldId id="360" r:id="rId7"/>
    <p:sldId id="361" r:id="rId8"/>
    <p:sldId id="275" r:id="rId9"/>
    <p:sldId id="747" r:id="rId10"/>
    <p:sldId id="276" r:id="rId11"/>
    <p:sldId id="319" r:id="rId12"/>
    <p:sldId id="357" r:id="rId13"/>
    <p:sldId id="320" r:id="rId14"/>
    <p:sldId id="259" r:id="rId15"/>
    <p:sldId id="260" r:id="rId16"/>
    <p:sldId id="261" r:id="rId17"/>
    <p:sldId id="295" r:id="rId18"/>
    <p:sldId id="282" r:id="rId19"/>
    <p:sldId id="283" r:id="rId20"/>
    <p:sldId id="284" r:id="rId21"/>
    <p:sldId id="285" r:id="rId22"/>
    <p:sldId id="264" r:id="rId23"/>
    <p:sldId id="265" r:id="rId24"/>
    <p:sldId id="358" r:id="rId25"/>
    <p:sldId id="267" r:id="rId26"/>
    <p:sldId id="278" r:id="rId27"/>
    <p:sldId id="307" r:id="rId28"/>
    <p:sldId id="306" r:id="rId29"/>
    <p:sldId id="268" r:id="rId30"/>
    <p:sldId id="279" r:id="rId31"/>
    <p:sldId id="286" r:id="rId32"/>
    <p:sldId id="271" r:id="rId33"/>
    <p:sldId id="748" r:id="rId34"/>
    <p:sldId id="272" r:id="rId35"/>
    <p:sldId id="273" r:id="rId36"/>
    <p:sldId id="274" r:id="rId37"/>
    <p:sldId id="359" r:id="rId38"/>
    <p:sldId id="305" r:id="rId39"/>
    <p:sldId id="308" r:id="rId40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>
      <p:cViewPr varScale="1">
        <p:scale>
          <a:sx n="57" d="100"/>
          <a:sy n="57" d="100"/>
        </p:scale>
        <p:origin x="1008" y="48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lưu</a:t>
            </a:r>
            <a:r>
              <a:rPr lang="en-US" baseline="0"/>
              <a:t> ý GD HS an toàn khi tham gia PTGT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1C5762-1D62-F665-2779-077F29717A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40C55B-B16E-6121-A40E-1B9B366C0A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1700" y="231820"/>
            <a:ext cx="1160463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305" y="0"/>
            <a:ext cx="2548674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29438" y="-109680"/>
            <a:ext cx="2832400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0932" y="5516706"/>
            <a:ext cx="2383927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14773" y="-473458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192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192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7356" y="5808133"/>
            <a:ext cx="2907785" cy="1049868"/>
          </a:xfrm>
          <a:prstGeom prst="rect">
            <a:avLst/>
          </a:prstGeom>
        </p:spPr>
        <p:txBody>
          <a:bodyPr vert="horz" lIns="121618" tIns="60809" rIns="121618" bIns="6080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609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7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61839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-1"/>
            <a:ext cx="3787514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7" y="-39054"/>
            <a:ext cx="3413929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61839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0" y="497836"/>
            <a:ext cx="988153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3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1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defTabSz="912114">
              <a:defRPr/>
            </a:pPr>
            <a:fld id="{D997B5FA-0921-464F-AAE1-844C04324D75}" type="datetimeFigureOut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defTabSz="912114">
                <a:defRPr/>
              </a:pPr>
              <a:t>2026/4/28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pPr algn="ctr" defTabSz="912114">
              <a:defRPr/>
            </a:pPr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pPr algn="r" defTabSz="912114">
              <a:defRPr/>
            </a:pPr>
            <a:fld id="{565CE74E-AB26-4998-AD42-012C4C1AD076}" type="slidenum">
              <a:rPr lang="zh-CN" altLang="en-US" sz="1197" smtClean="0">
                <a:solidFill>
                  <a:prstClr val="black">
                    <a:tint val="75000"/>
                  </a:prstClr>
                </a:solidFill>
              </a:rPr>
              <a:pPr algn="r" defTabSz="912114">
                <a:defRPr/>
              </a:pPr>
              <a:t>‹#›</a:t>
            </a:fld>
            <a:endParaRPr lang="zh-CN" altLang="en-US" sz="119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0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25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4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2CFB5D-A080-AC9E-28CD-922FA36257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0470BE2-24A9-B160-ED81-8B51CDFCA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44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49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66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72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60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83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666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4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4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155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668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245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19B71A5-7642-4AAE-63B6-6E1718B5AA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C378F96-B5DA-F89A-47F1-EA9AAD23D4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88BA-5499-0A6F-2D66-E92F5F755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664258-43FD-1E5D-D969-2CF79DECDD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EDBD-316F-EF38-D1EB-E2CDC5115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148D5-7215-7598-DE0C-293EB1BA7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B077-5AFE-EDEC-2D2B-C1C643E1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76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189A-EA15-50C0-44FF-EC09FDEE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F1AC6-D515-968A-9A42-5D22D66F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E86AC-F84D-68AF-4E4B-B24137243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E802C-D44E-1D33-259D-3F299233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FFC0B-17CD-B223-2EB5-939651FE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074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668E-E462-FC2A-F844-0BCC9D11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C3811-CEBF-F64D-B66E-952D08D06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82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82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82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555B0-64A6-FB9D-E4D3-E6A061CA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122FE-E882-C77A-3588-B0470997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F3C3C-AEE4-4A6F-056E-839792DC0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2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331D-787C-997E-804F-0EAFCE2C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83ACB-911B-C653-36D7-F81FF30E28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1F3435-4B4C-6B2C-88BC-3DA893F52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A0005C-5508-1304-63E8-9F84A3CD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1D149-D5C9-DA84-BF53-1C48F4EB2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4DD78-145A-35BC-FA0B-5200FB91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976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7FE20-C870-B8E0-730A-CFB3D9F0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F9963-5960-F631-6BB6-C8EAACC2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A5F6D-43C5-9D5F-98FE-FE6714298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9EB143-5566-E2E1-87EC-3B814CA621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1E2198-ECDD-E803-0D61-F6E96E701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B417BD-FC47-C6F2-ED1C-C79F0AE0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48E39-72D9-2950-C73F-4EB690E7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FEE0F6-37C8-75BF-85C3-759968626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74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84E0C-4445-D0B2-48B4-23EE6F176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A8CF0-429A-D9A3-8EFD-044D146F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C4AF9-D001-393F-EC25-F4A67AA7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7C7421-70EE-BF59-64AF-4C352894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9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0106F-9947-00D5-EF4E-EE593EFFA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0DD7-6F58-20EB-07FB-BEF6B98C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A47D8-EF4A-A795-D272-A9F05E49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25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410C5-E3B5-44E3-EFD8-69F7B4BA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85CC-924E-E54F-1F9D-F58D3AA4E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D566A-42B7-54AF-5CA9-CF81CC167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1B9FE8-2F4A-B49A-C825-26F855FB3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F7A9D-D230-0981-D39C-B025594B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BE423-A1DF-3610-F481-1DEF4007E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63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FE103-ED91-1121-7CF0-871C4D5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DF24-5D88-04CA-364D-71D125259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4EA3AD-7C6A-6A70-DB1F-BB09E0E25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1D33D7-95FD-F0EE-BD4E-42B32C8B7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9539D-7FC7-A449-7571-A7A9DE7CD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BC38E-CE70-6746-3E75-331FEBB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182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2203F-E10F-86AE-DB01-C18DD5592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4D0343-3EA7-7957-40F1-776199A6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5C8F4-EE6C-752E-1027-40FC0B37B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F2C93-9976-C556-8E91-E5D638E2E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A494-9F76-11AF-0867-630EBF44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B63F0-FE91-559D-ED0C-D0186377FC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5EA59-8A36-A346-9F02-515A7A728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BDCE8-90F7-9420-9986-985B4C4B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7B250-A1D2-09C5-138F-2B48ACAF6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E629D-3114-C4B8-D66D-35A6B88F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821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070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48648" y="491767"/>
            <a:ext cx="10264543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532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3192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3181111" y="2265733"/>
            <a:ext cx="5799617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158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1_Table of Content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9788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  <a:prstGeom prst="rect">
            <a:avLst/>
          </a:prstGeo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4275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3550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  <a:prstGeom prst="rect">
            <a:avLst/>
          </a:prstGeo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657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942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9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043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904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5499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  <a:prstGeom prst="rect">
            <a:avLst/>
          </a:prstGeo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8042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25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03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35286F6-EB78-4062-EBCB-391D72D60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CEE461F-17BA-886A-9599-799311471B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3CA2D7-025E-1F17-D265-3797AFF23E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13F01DA-6325-D49F-E360-A116F444DB8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24DF177D-C5F1-778C-2035-EDC3959CB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DA0018B7-8B1D-DAEC-4886-B0D3D2C68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2C5047-8277-13C3-3CAA-F02521FF88F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3" name="Picture 12" descr="A picture containing plant, tree, cartoon, house&#10;&#10;Description automatically generated">
            <a:extLst>
              <a:ext uri="{FF2B5EF4-FFF2-40B4-BE49-F238E27FC236}">
                <a16:creationId xmlns:a16="http://schemas.microsoft.com/office/drawing/2014/main" id="{E7BEBE5C-D544-EDC5-A30D-32C588794A3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486A0-1558-BD9E-269F-1745ED015B6B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A21E3B7-0679-89E0-2895-398BEFEA0D7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3028846-1DB6-CD51-FCF5-B655BD850E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AFCB0D5-AC40-6FF9-4B4E-DD72C07C8D4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282E6F0-2DB8-C9AF-030C-DF23A1C426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B40A9F-685B-7D97-4A72-E60A348A7A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319" y="-3657600"/>
            <a:ext cx="1390353" cy="1390353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F29F2F-938A-9770-2B01-1081C805AB1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319" y="8686800"/>
            <a:ext cx="1390353" cy="139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4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0995D11-5905-12E9-4F7B-33B378FDE5D1}"/>
              </a:ext>
            </a:extLst>
          </p:cNvPr>
          <p:cNvSpPr txBox="1"/>
          <p:nvPr userDrawn="1"/>
        </p:nvSpPr>
        <p:spPr>
          <a:xfrm>
            <a:off x="0" y="-1604665"/>
            <a:ext cx="12161838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394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B480A3-AFD1-A399-9C8C-BA83F40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2CF71-006D-D495-C0CC-21A4D87B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46C3-82B3-B196-33BE-9658F19AB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62CF81-980A-4977-914E-0FB23C57FDEB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4E1C4-E208-5DDC-3542-815AA4F9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95EF17-0B57-7457-F450-663AD9BF2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2762A2-F722-4A42-8C32-E27705D61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9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7751" y="0"/>
            <a:ext cx="13110614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gi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slide" Target="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60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7.xml"/><Relationship Id="rId10" Type="http://schemas.openxmlformats.org/officeDocument/2006/relationships/image" Target="../media/image18.png"/><Relationship Id="rId4" Type="http://schemas.openxmlformats.org/officeDocument/2006/relationships/slide" Target="slide5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3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42.png"/><Relationship Id="rId7" Type="http://schemas.openxmlformats.org/officeDocument/2006/relationships/image" Target="../media/image65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11" Type="http://schemas.openxmlformats.org/officeDocument/2006/relationships/image" Target="../media/image68.jpg"/><Relationship Id="rId5" Type="http://schemas.openxmlformats.org/officeDocument/2006/relationships/image" Target="../media/image45.png"/><Relationship Id="rId10" Type="http://schemas.openxmlformats.org/officeDocument/2006/relationships/image" Target="../media/image67.jpeg"/><Relationship Id="rId4" Type="http://schemas.openxmlformats.org/officeDocument/2006/relationships/image" Target="../media/image43.png"/><Relationship Id="rId9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.png"/><Relationship Id="rId9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2571CB-925B-FA97-E36D-6705C457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" t="2911" b="2911"/>
          <a:stretch/>
        </p:blipFill>
        <p:spPr>
          <a:xfrm>
            <a:off x="0" y="8485"/>
            <a:ext cx="12161838" cy="68410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5155556-D946-F80A-0811-A52213FBF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30" y="2181093"/>
            <a:ext cx="3099229" cy="44888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4CF84A1-33DA-E804-7C12-4FFF12D07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2479" y="2181093"/>
            <a:ext cx="2801053" cy="4488867"/>
          </a:xfrm>
          <a:prstGeom prst="rect">
            <a:avLst/>
          </a:prstGeom>
        </p:spPr>
      </p:pic>
      <p:pic>
        <p:nvPicPr>
          <p:cNvPr id="5" name="Picture 4" descr="A close up of a text&#10;&#10;AI-generated content may be incorrect.">
            <a:extLst>
              <a:ext uri="{FF2B5EF4-FFF2-40B4-BE49-F238E27FC236}">
                <a16:creationId xmlns:a16="http://schemas.microsoft.com/office/drawing/2014/main" id="{E678F249-A2A8-AD78-131A-6FB4B336D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919" y="1676400"/>
            <a:ext cx="7586898" cy="26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" b="66198"/>
          <a:stretch/>
        </p:blipFill>
        <p:spPr>
          <a:xfrm>
            <a:off x="-1" y="82169"/>
            <a:ext cx="12167411" cy="5512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09"/>
            <a:ext cx="11739552" cy="1881810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55994" y="51816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có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 trứng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à.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127919" y="2286000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3109119" y="2286000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ga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gụ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giỗ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</p:spTree>
    <p:extLst>
      <p:ext uri="{BB962C8B-B14F-4D97-AF65-F5344CB8AC3E}">
        <p14:creationId xmlns:p14="http://schemas.microsoft.com/office/powerpoint/2010/main" val="20778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03716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950481" y="29148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6705600" cy="16002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757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66919" y="4800600"/>
            <a:ext cx="99060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8533833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480719" y="513583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8805" y="513959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6919" y="513569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6" name="Picture 2" descr="Khắc khoải mùa chim đa đa - Báo Lào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19" y="152400"/>
            <a:ext cx="8024785" cy="451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964190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13081" y="29679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  <p:pic>
        <p:nvPicPr>
          <p:cNvPr id="4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5242719" y="136050"/>
            <a:ext cx="5486400" cy="655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94519" y="2533783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giá đỗ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719" y="253754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4" name="Picture 2" descr="Cách TRỒNG GIÁ SẠCH - GIÁ ĐẬU XANH - GIÁ ĐỖ an toàn và đơn giản - Món Ăn  Ngon Mỗi Ngà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125" y="1094778"/>
            <a:ext cx="745066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235993" y="4838159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cụ già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07593" y="4841921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</a:p>
        </p:txBody>
      </p:sp>
      <p:pic>
        <p:nvPicPr>
          <p:cNvPr id="6" name="Picture 6" descr="Có thể bạn sẽ khóc nức nở khi nghe xong câu chuyện về bà cụ già ăn xin bị  c.h.ế.t giữa đường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300038"/>
            <a:ext cx="4753212" cy="267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ụ ông chấp nhận hơn một tỷ đồng bồi thường oan sa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58" y="312738"/>
            <a:ext cx="3996468" cy="2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322" y="300038"/>
            <a:ext cx="2922651" cy="26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úc về già, chỉ ước có tình bạn đẹp như 2 cụ trong bộ ảnh nà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119" y="3425371"/>
            <a:ext cx="4038600" cy="299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6482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6886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6672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481" y="46482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Xin tư vấn thuốc bổ gân cốt cho người gi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721" y="2057400"/>
            <a:ext cx="2656338" cy="24379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hi Công Đồ Gỗ Nội Thất, Căn Hộ, Nhà Phố, Biệt Thự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2"/>
          <a:stretch/>
        </p:blipFill>
        <p:spPr bwMode="auto">
          <a:xfrm>
            <a:off x="3505642" y="2057400"/>
            <a:ext cx="2066401" cy="24688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hắc khoải mùa chim đa đa - Báo Lào Cai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1"/>
          <a:stretch/>
        </p:blipFill>
        <p:spPr bwMode="auto">
          <a:xfrm>
            <a:off x="204635" y="2065451"/>
            <a:ext cx="2841843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OP 3 cách làm giá đỗ đơn giản, an toàn nhất tại nhà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6"/>
          <a:stretch/>
        </p:blipFill>
        <p:spPr bwMode="auto">
          <a:xfrm>
            <a:off x="5956868" y="2065451"/>
            <a:ext cx="2865322" cy="24608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176" y="4953000"/>
            <a:ext cx="342666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19" y="4993472"/>
            <a:ext cx="3531621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480" y="4972048"/>
            <a:ext cx="3325282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4953000"/>
            <a:ext cx="3352715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742AD-2C22-AC26-96D6-0D297DA97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119" y="228600"/>
            <a:ext cx="9723438" cy="512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1070" y="106714"/>
            <a:ext cx="11296722" cy="66235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457" y="1471218"/>
            <a:ext cx="2277851" cy="2653734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55736" y="1457465"/>
            <a:ext cx="2073155" cy="2753139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0207" y="3797160"/>
            <a:ext cx="2930462" cy="2581905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191158" y="3958848"/>
            <a:ext cx="2283494" cy="25435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70" y="3815506"/>
            <a:ext cx="3404485" cy="2830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8394" y="2190034"/>
            <a:ext cx="1349476" cy="18622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8444" y="2716392"/>
            <a:ext cx="1443935" cy="1443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2" y="4707532"/>
            <a:ext cx="2141985" cy="21419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8376" y="4540668"/>
            <a:ext cx="1811992" cy="1811992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28082" y="6137910"/>
            <a:ext cx="955314" cy="50785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defRPr/>
            </a:pPr>
            <a:endParaRPr lang="vi-VN" sz="1795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3313" y="260223"/>
            <a:ext cx="7334223" cy="11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kumimoji="0" lang="en-US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8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15396" y="203422"/>
            <a:ext cx="2741324" cy="941185"/>
            <a:chOff x="63500" y="1429216"/>
            <a:chExt cx="2061091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1740234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5" name="5341189661790399019">
            <a:hlinkClick r:id="" action="ppaction://media"/>
            <a:extLst>
              <a:ext uri="{FF2B5EF4-FFF2-40B4-BE49-F238E27FC236}">
                <a16:creationId xmlns:a16="http://schemas.microsoft.com/office/drawing/2014/main" id="{01CCBCAB-1E7E-42F3-7F7F-5E692C0146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7719" y="685800"/>
            <a:ext cx="5376068" cy="5181600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5" name="5534034700373609761">
            <a:hlinkClick r:id="" action="ppaction://media"/>
            <a:extLst>
              <a:ext uri="{FF2B5EF4-FFF2-40B4-BE49-F238E27FC236}">
                <a16:creationId xmlns:a16="http://schemas.microsoft.com/office/drawing/2014/main" id="{F574CF87-DA29-33C3-6DE1-DB3B5343F4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119" y="609600"/>
            <a:ext cx="5771368" cy="5562600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ướng dẫn viết chữ - gà gô-">
            <a:hlinkClick r:id="" action="ppaction://media"/>
            <a:extLst>
              <a:ext uri="{FF2B5EF4-FFF2-40B4-BE49-F238E27FC236}">
                <a16:creationId xmlns:a16="http://schemas.microsoft.com/office/drawing/2014/main" id="{003428AF-A0A9-063C-CA4E-F2C77D403D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8119" y="609600"/>
            <a:ext cx="70866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- giá đỗ-">
            <a:hlinkClick r:id="" action="ppaction://media"/>
            <a:extLst>
              <a:ext uri="{FF2B5EF4-FFF2-40B4-BE49-F238E27FC236}">
                <a16:creationId xmlns:a16="http://schemas.microsoft.com/office/drawing/2014/main" id="{DE9796B1-3D3C-E4BF-B59C-EA7C5C243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685800"/>
            <a:ext cx="8686800" cy="582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87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3869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Ƒ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5169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60553" y="31459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gi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8654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gà gô 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42147" y="203422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giá đỗ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 flipH="1" flipV="1">
            <a:off x="2693986" y="5803430"/>
            <a:ext cx="6524731" cy="101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5" t="21614" r="35285" b="23177"/>
          <a:stretch/>
        </p:blipFill>
        <p:spPr bwMode="auto">
          <a:xfrm>
            <a:off x="2956719" y="304800"/>
            <a:ext cx="6296129" cy="563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4.5_Image_Text_360P_She_covered_the_">
            <a:hlinkClick r:id="" action="ppaction://media"/>
            <a:extLst>
              <a:ext uri="{FF2B5EF4-FFF2-40B4-BE49-F238E27FC236}">
                <a16:creationId xmlns:a16="http://schemas.microsoft.com/office/drawing/2014/main" id="{93451306-AD6A-6972-04FE-60623469BE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71" y="0"/>
            <a:ext cx="12173110" cy="7162800"/>
          </a:xfrm>
          <a:prstGeom prst="rect">
            <a:avLst/>
          </a:prstGeom>
        </p:spPr>
      </p:pic>
      <p:pic>
        <p:nvPicPr>
          <p:cNvPr id="3" name="[hanhtrangso.nxbgd.vn] Audio_ Bà che gió cho ba chú gà_HTS">
            <a:hlinkClick r:id="" action="ppaction://media"/>
            <a:extLst>
              <a:ext uri="{FF2B5EF4-FFF2-40B4-BE49-F238E27FC236}">
                <a16:creationId xmlns:a16="http://schemas.microsoft.com/office/drawing/2014/main" id="{7E0DCAE4-C774-260B-B812-71226AEDD2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381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2475" y="8483"/>
            <a:ext cx="4864735" cy="6560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31" y="4195783"/>
            <a:ext cx="2277851" cy="2653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84534" y="2445796"/>
            <a:ext cx="43406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26337" y="2992869"/>
            <a:ext cx="2502635" cy="3557337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990219" y="5857964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3DCFCB-E8D7-6093-1A6E-B33F17CA2DB3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6" b="60278"/>
          <a:stretch/>
        </p:blipFill>
        <p:spPr>
          <a:xfrm>
            <a:off x="72628" y="0"/>
            <a:ext cx="11948319" cy="590665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26293" y="5028213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 che gió cho ba chú gà.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2521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endParaRPr lang="en-US" sz="72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9859263" y="5411856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51" y="5190918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952" y="4145287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65" y="4185976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647" y="4164335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4" y="4145287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1F5390-A1F6-F088-0E0B-E566D802B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6519" y="-152400"/>
            <a:ext cx="9342438" cy="492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 nuôi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8D169-859C-7EFC-DD3F-7EBBDB55C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19" y="1371600"/>
            <a:ext cx="7448550" cy="47910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662858F-FE1B-3BD5-35A0-90EE963AC5B0}"/>
              </a:ext>
            </a:extLst>
          </p:cNvPr>
          <p:cNvSpPr/>
          <p:nvPr/>
        </p:nvSpPr>
        <p:spPr>
          <a:xfrm>
            <a:off x="8401527" y="838200"/>
            <a:ext cx="3733800" cy="16764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Nói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cloud, sky, colorfulness, blur&#10;&#10;Description automatically generated">
            <a:extLst>
              <a:ext uri="{FF2B5EF4-FFF2-40B4-BE49-F238E27FC236}">
                <a16:creationId xmlns:a16="http://schemas.microsoft.com/office/drawing/2014/main" id="{C6E0903E-6679-6BD9-D770-89A7EBBBC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8483"/>
            <a:ext cx="12160825" cy="6841034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28" y="8483"/>
            <a:ext cx="10768780" cy="1073737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723"/>
            <a:ext cx="12161838" cy="3666794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9636CE64-5C59-1750-62B7-9C90EB194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4191000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81" y="4489775"/>
            <a:ext cx="10004136" cy="193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49" y="2445370"/>
            <a:ext cx="3115147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86" y="2584235"/>
            <a:ext cx="3210565" cy="17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62" y="609312"/>
            <a:ext cx="3047923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12" y="320549"/>
            <a:ext cx="2080622" cy="2080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13" y="2401171"/>
            <a:ext cx="2274992" cy="199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156" r="64021" b="67451"/>
          <a:stretch/>
        </p:blipFill>
        <p:spPr>
          <a:xfrm>
            <a:off x="6458401" y="2194583"/>
            <a:ext cx="2482869" cy="2536928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728" y="692084"/>
            <a:ext cx="3022984" cy="175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12157" r="16935" b="15976"/>
          <a:stretch/>
        </p:blipFill>
        <p:spPr>
          <a:xfrm>
            <a:off x="6583199" y="320549"/>
            <a:ext cx="2233275" cy="222046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3828" y="4834657"/>
            <a:ext cx="9694240" cy="1695623"/>
            <a:chOff x="1280319" y="4834657"/>
            <a:chExt cx="9694240" cy="16956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4417362" y="4834657"/>
              <a:ext cx="3564928" cy="16919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2" t="80055" r="26895"/>
            <a:stretch/>
          </p:blipFill>
          <p:spPr>
            <a:xfrm>
              <a:off x="7953828" y="4834657"/>
              <a:ext cx="3020731" cy="169199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8" t="80055" r="26895"/>
            <a:stretch/>
          </p:blipFill>
          <p:spPr>
            <a:xfrm>
              <a:off x="1280319" y="4838286"/>
              <a:ext cx="3564928" cy="1691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08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07037" y="8484"/>
            <a:ext cx="9417324" cy="6841034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64751" y="3500717"/>
            <a:ext cx="3525835" cy="2583412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447" y="8482"/>
            <a:ext cx="3787514" cy="2921014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67796" y="-30474"/>
            <a:ext cx="3413929" cy="263289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0831"/>
            <a:ext cx="12161838" cy="26386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60748" y="3190722"/>
            <a:ext cx="4528198" cy="3325018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9903"/>
            <a:ext cx="3940540" cy="3940540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122" y="5301182"/>
            <a:ext cx="1258455" cy="12584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49058" y="961367"/>
            <a:ext cx="7881922" cy="33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2926" y="3902089"/>
            <a:ext cx="2521251" cy="2808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8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vi-VN" sz="8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86342D-A837-3E3E-B5A2-3873765C8910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2311" y="552328"/>
            <a:ext cx="4864735" cy="5318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81582" y="2612879"/>
            <a:ext cx="4606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80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8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  <a:endParaRPr lang="vi-VN" sz="80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047" y="3746051"/>
            <a:ext cx="3565901" cy="29644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42903" y="5725962"/>
            <a:ext cx="2171619" cy="984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0738" y="4055851"/>
            <a:ext cx="2073155" cy="2753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5BAB84-793C-3BE6-CC13-D31AEA3470CD}"/>
              </a:ext>
            </a:extLst>
          </p:cNvPr>
          <p:cNvSpPr txBox="1"/>
          <p:nvPr/>
        </p:nvSpPr>
        <p:spPr>
          <a:xfrm>
            <a:off x="2347119" y="3048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7447" y="102398"/>
            <a:ext cx="10416472" cy="2768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1889919" y="11430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Hà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59" y="3986954"/>
            <a:ext cx="2930462" cy="25819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771" y="3604411"/>
            <a:ext cx="3565901" cy="2964448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31561" y="5807143"/>
            <a:ext cx="2171619" cy="984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EDD01-DAD9-BD1E-8861-1003948C558B}"/>
              </a:ext>
            </a:extLst>
          </p:cNvPr>
          <p:cNvSpPr txBox="1"/>
          <p:nvPr/>
        </p:nvSpPr>
        <p:spPr>
          <a:xfrm>
            <a:off x="3642519" y="-152400"/>
            <a:ext cx="4340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</a:t>
            </a:r>
            <a:endParaRPr lang="vi-VN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rtoon, screenshot&#10;&#10;Description automatically generated">
            <a:extLst>
              <a:ext uri="{FF2B5EF4-FFF2-40B4-BE49-F238E27FC236}">
                <a16:creationId xmlns:a16="http://schemas.microsoft.com/office/drawing/2014/main" id="{4AFA98EC-6009-0BD1-8FB6-06772F6AA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CD6C6-DBE1-262C-E5E8-88175CE0B11B}"/>
              </a:ext>
            </a:extLst>
          </p:cNvPr>
          <p:cNvSpPr txBox="1"/>
          <p:nvPr/>
        </p:nvSpPr>
        <p:spPr>
          <a:xfrm>
            <a:off x="2478225" y="1555989"/>
            <a:ext cx="8209239" cy="1565777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114"/>
            <a:endParaRPr lang="en-US" sz="9576" b="1" dirty="0">
              <a:solidFill>
                <a:srgbClr val="00339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B1034-9185-8012-F72C-F6B971D94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6531"/>
            <a:ext cx="12161838" cy="48343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EEA10DD-9648-21AC-A5A1-D2EF1B537958}"/>
              </a:ext>
            </a:extLst>
          </p:cNvPr>
          <p:cNvSpPr txBox="1">
            <a:spLocks/>
          </p:cNvSpPr>
          <p:nvPr/>
        </p:nvSpPr>
        <p:spPr>
          <a:xfrm>
            <a:off x="1127919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Gi   </a:t>
            </a:r>
            <a:r>
              <a:rPr lang="en-US" sz="9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</a:t>
            </a: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4" name="Hình chữ nhật: Góc Tròn 23">
            <a:extLst>
              <a:ext uri="{FF2B5EF4-FFF2-40B4-BE49-F238E27FC236}">
                <a16:creationId xmlns:a16="http://schemas.microsoft.com/office/drawing/2014/main" id="{AA903D42-EFCC-C04B-CF4E-0A08720A732F}"/>
              </a:ext>
            </a:extLst>
          </p:cNvPr>
          <p:cNvSpPr/>
          <p:nvPr/>
        </p:nvSpPr>
        <p:spPr>
          <a:xfrm>
            <a:off x="4785519" y="990600"/>
            <a:ext cx="3002387" cy="866894"/>
          </a:xfrm>
          <a:custGeom>
            <a:avLst/>
            <a:gdLst>
              <a:gd name="connsiteX0" fmla="*/ 0 w 3002387"/>
              <a:gd name="connsiteY0" fmla="*/ 203685 h 866894"/>
              <a:gd name="connsiteX1" fmla="*/ 203685 w 3002387"/>
              <a:gd name="connsiteY1" fmla="*/ 0 h 866894"/>
              <a:gd name="connsiteX2" fmla="*/ 2798702 w 3002387"/>
              <a:gd name="connsiteY2" fmla="*/ 0 h 866894"/>
              <a:gd name="connsiteX3" fmla="*/ 3002387 w 3002387"/>
              <a:gd name="connsiteY3" fmla="*/ 203685 h 866894"/>
              <a:gd name="connsiteX4" fmla="*/ 3002387 w 3002387"/>
              <a:gd name="connsiteY4" fmla="*/ 663209 h 866894"/>
              <a:gd name="connsiteX5" fmla="*/ 2798702 w 3002387"/>
              <a:gd name="connsiteY5" fmla="*/ 866894 h 866894"/>
              <a:gd name="connsiteX6" fmla="*/ 203685 w 3002387"/>
              <a:gd name="connsiteY6" fmla="*/ 866894 h 866894"/>
              <a:gd name="connsiteX7" fmla="*/ 0 w 3002387"/>
              <a:gd name="connsiteY7" fmla="*/ 663209 h 866894"/>
              <a:gd name="connsiteX8" fmla="*/ 0 w 3002387"/>
              <a:gd name="connsiteY8" fmla="*/ 203685 h 866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387" h="866894" fill="none" extrusionOk="0">
                <a:moveTo>
                  <a:pt x="0" y="203685"/>
                </a:moveTo>
                <a:cubicBezTo>
                  <a:pt x="10950" y="105659"/>
                  <a:pt x="81687" y="2974"/>
                  <a:pt x="203685" y="0"/>
                </a:cubicBezTo>
                <a:cubicBezTo>
                  <a:pt x="974662" y="-25406"/>
                  <a:pt x="2176586" y="-107120"/>
                  <a:pt x="2798702" y="0"/>
                </a:cubicBezTo>
                <a:cubicBezTo>
                  <a:pt x="2910037" y="-3586"/>
                  <a:pt x="2988398" y="90524"/>
                  <a:pt x="3002387" y="203685"/>
                </a:cubicBezTo>
                <a:cubicBezTo>
                  <a:pt x="3039906" y="283334"/>
                  <a:pt x="2972208" y="433771"/>
                  <a:pt x="3002387" y="663209"/>
                </a:cubicBezTo>
                <a:cubicBezTo>
                  <a:pt x="2981796" y="771524"/>
                  <a:pt x="2903794" y="886235"/>
                  <a:pt x="2798702" y="866894"/>
                </a:cubicBezTo>
                <a:cubicBezTo>
                  <a:pt x="1964049" y="1026232"/>
                  <a:pt x="788365" y="776258"/>
                  <a:pt x="203685" y="866894"/>
                </a:cubicBezTo>
                <a:cubicBezTo>
                  <a:pt x="93176" y="866160"/>
                  <a:pt x="-8079" y="791118"/>
                  <a:pt x="0" y="663209"/>
                </a:cubicBezTo>
                <a:cubicBezTo>
                  <a:pt x="-27510" y="601811"/>
                  <a:pt x="-5563" y="302417"/>
                  <a:pt x="0" y="203685"/>
                </a:cubicBezTo>
                <a:close/>
              </a:path>
              <a:path w="3002387" h="866894" stroke="0" extrusionOk="0">
                <a:moveTo>
                  <a:pt x="0" y="203685"/>
                </a:moveTo>
                <a:cubicBezTo>
                  <a:pt x="-1978" y="79898"/>
                  <a:pt x="90201" y="-2085"/>
                  <a:pt x="203685" y="0"/>
                </a:cubicBezTo>
                <a:cubicBezTo>
                  <a:pt x="535698" y="11257"/>
                  <a:pt x="1731263" y="-139896"/>
                  <a:pt x="2798702" y="0"/>
                </a:cubicBezTo>
                <a:cubicBezTo>
                  <a:pt x="2912761" y="3288"/>
                  <a:pt x="2999630" y="80480"/>
                  <a:pt x="3002387" y="203685"/>
                </a:cubicBezTo>
                <a:cubicBezTo>
                  <a:pt x="2998096" y="424812"/>
                  <a:pt x="3028297" y="580469"/>
                  <a:pt x="3002387" y="663209"/>
                </a:cubicBezTo>
                <a:cubicBezTo>
                  <a:pt x="3018655" y="766559"/>
                  <a:pt x="2918081" y="867167"/>
                  <a:pt x="2798702" y="866894"/>
                </a:cubicBezTo>
                <a:cubicBezTo>
                  <a:pt x="2363332" y="875180"/>
                  <a:pt x="642302" y="994548"/>
                  <a:pt x="203685" y="866894"/>
                </a:cubicBezTo>
                <a:cubicBezTo>
                  <a:pt x="95264" y="863863"/>
                  <a:pt x="-1129" y="773820"/>
                  <a:pt x="0" y="663209"/>
                </a:cubicBezTo>
                <a:cubicBezTo>
                  <a:pt x="-22160" y="549818"/>
                  <a:pt x="17152" y="381156"/>
                  <a:pt x="0" y="203685"/>
                </a:cubicBezTo>
                <a:close/>
              </a:path>
            </a:pathLst>
          </a:custGeom>
          <a:solidFill>
            <a:schemeClr val="lt1">
              <a:alpha val="95000"/>
            </a:schemeClr>
          </a:solidFill>
          <a:ln w="69850" cap="rnd" cmpd="thickThin">
            <a:solidFill>
              <a:srgbClr val="C00000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510099056">
                  <a:prstGeom prst="roundRect">
                    <a:avLst>
                      <a:gd name="adj" fmla="val 234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17</a:t>
            </a:r>
          </a:p>
        </p:txBody>
      </p:sp>
    </p:spTree>
    <p:extLst>
      <p:ext uri="{BB962C8B-B14F-4D97-AF65-F5344CB8AC3E}">
        <p14:creationId xmlns:p14="http://schemas.microsoft.com/office/powerpoint/2010/main" val="3951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548A3-CB8E-1245-E25C-2AEF654A88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grpSp>
        <p:nvGrpSpPr>
          <p:cNvPr id="4" name="Nhóm 24">
            <a:extLst>
              <a:ext uri="{FF2B5EF4-FFF2-40B4-BE49-F238E27FC236}">
                <a16:creationId xmlns:a16="http://schemas.microsoft.com/office/drawing/2014/main" id="{33B221B2-BB8F-C8CE-68D9-85596FFAC296}"/>
              </a:ext>
            </a:extLst>
          </p:cNvPr>
          <p:cNvGrpSpPr/>
          <p:nvPr/>
        </p:nvGrpSpPr>
        <p:grpSpPr>
          <a:xfrm>
            <a:off x="1051719" y="2666999"/>
            <a:ext cx="6713290" cy="3603340"/>
            <a:chOff x="1177132" y="717208"/>
            <a:chExt cx="10771807" cy="1580943"/>
          </a:xfrm>
        </p:grpSpPr>
        <p:sp>
          <p:nvSpPr>
            <p:cNvPr id="5" name="Hình chữ nhật: Góc Tròn 23">
              <a:extLst>
                <a:ext uri="{FF2B5EF4-FFF2-40B4-BE49-F238E27FC236}">
                  <a16:creationId xmlns:a16="http://schemas.microsoft.com/office/drawing/2014/main" id="{9ABD8D99-BCED-E6EF-1296-0406B1772F96}"/>
                </a:ext>
              </a:extLst>
            </p:cNvPr>
            <p:cNvSpPr/>
            <p:nvPr/>
          </p:nvSpPr>
          <p:spPr>
            <a:xfrm>
              <a:off x="1177132" y="717208"/>
              <a:ext cx="10771117" cy="1580943"/>
            </a:xfrm>
            <a:custGeom>
              <a:avLst/>
              <a:gdLst>
                <a:gd name="connsiteX0" fmla="*/ 0 w 10771117"/>
                <a:gd name="connsiteY0" fmla="*/ 371458 h 1580943"/>
                <a:gd name="connsiteX1" fmla="*/ 371458 w 10771117"/>
                <a:gd name="connsiteY1" fmla="*/ 0 h 1580943"/>
                <a:gd name="connsiteX2" fmla="*/ 10399659 w 10771117"/>
                <a:gd name="connsiteY2" fmla="*/ 0 h 1580943"/>
                <a:gd name="connsiteX3" fmla="*/ 10771117 w 10771117"/>
                <a:gd name="connsiteY3" fmla="*/ 371458 h 1580943"/>
                <a:gd name="connsiteX4" fmla="*/ 10771117 w 10771117"/>
                <a:gd name="connsiteY4" fmla="*/ 1209485 h 1580943"/>
                <a:gd name="connsiteX5" fmla="*/ 10399659 w 10771117"/>
                <a:gd name="connsiteY5" fmla="*/ 1580943 h 1580943"/>
                <a:gd name="connsiteX6" fmla="*/ 371458 w 10771117"/>
                <a:gd name="connsiteY6" fmla="*/ 1580943 h 1580943"/>
                <a:gd name="connsiteX7" fmla="*/ 0 w 10771117"/>
                <a:gd name="connsiteY7" fmla="*/ 1209485 h 1580943"/>
                <a:gd name="connsiteX8" fmla="*/ 0 w 10771117"/>
                <a:gd name="connsiteY8" fmla="*/ 371458 h 158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71117" h="1580943" fill="none" extrusionOk="0">
                  <a:moveTo>
                    <a:pt x="0" y="371458"/>
                  </a:moveTo>
                  <a:cubicBezTo>
                    <a:pt x="7015" y="175574"/>
                    <a:pt x="132600" y="10546"/>
                    <a:pt x="371458" y="0"/>
                  </a:cubicBezTo>
                  <a:cubicBezTo>
                    <a:pt x="2733065" y="-25406"/>
                    <a:pt x="8771132" y="-107120"/>
                    <a:pt x="10399659" y="0"/>
                  </a:cubicBezTo>
                  <a:cubicBezTo>
                    <a:pt x="10596858" y="-24653"/>
                    <a:pt x="10753871" y="165482"/>
                    <a:pt x="10771117" y="371458"/>
                  </a:cubicBezTo>
                  <a:cubicBezTo>
                    <a:pt x="10839641" y="731288"/>
                    <a:pt x="10805772" y="862476"/>
                    <a:pt x="10771117" y="1209485"/>
                  </a:cubicBezTo>
                  <a:cubicBezTo>
                    <a:pt x="10753768" y="1411117"/>
                    <a:pt x="10602662" y="1586557"/>
                    <a:pt x="10399659" y="1580943"/>
                  </a:cubicBezTo>
                  <a:cubicBezTo>
                    <a:pt x="8680586" y="1740281"/>
                    <a:pt x="2015484" y="1490307"/>
                    <a:pt x="371458" y="1580943"/>
                  </a:cubicBezTo>
                  <a:cubicBezTo>
                    <a:pt x="186791" y="1573364"/>
                    <a:pt x="-16585" y="1446284"/>
                    <a:pt x="0" y="1209485"/>
                  </a:cubicBezTo>
                  <a:cubicBezTo>
                    <a:pt x="-32547" y="987477"/>
                    <a:pt x="14459" y="783530"/>
                    <a:pt x="0" y="371458"/>
                  </a:cubicBezTo>
                  <a:close/>
                </a:path>
                <a:path w="10771117" h="1580943" stroke="0" extrusionOk="0">
                  <a:moveTo>
                    <a:pt x="0" y="371458"/>
                  </a:moveTo>
                  <a:cubicBezTo>
                    <a:pt x="-1201" y="159447"/>
                    <a:pt x="149025" y="-36323"/>
                    <a:pt x="371458" y="0"/>
                  </a:cubicBezTo>
                  <a:cubicBezTo>
                    <a:pt x="4491581" y="11257"/>
                    <a:pt x="6234376" y="-139896"/>
                    <a:pt x="10399659" y="0"/>
                  </a:cubicBezTo>
                  <a:cubicBezTo>
                    <a:pt x="10609812" y="10492"/>
                    <a:pt x="10766153" y="147014"/>
                    <a:pt x="10771117" y="371458"/>
                  </a:cubicBezTo>
                  <a:cubicBezTo>
                    <a:pt x="10811286" y="674059"/>
                    <a:pt x="10769167" y="866583"/>
                    <a:pt x="10771117" y="1209485"/>
                  </a:cubicBezTo>
                  <a:cubicBezTo>
                    <a:pt x="10777428" y="1411089"/>
                    <a:pt x="10628777" y="1581894"/>
                    <a:pt x="10399659" y="1580943"/>
                  </a:cubicBezTo>
                  <a:cubicBezTo>
                    <a:pt x="5719402" y="1589229"/>
                    <a:pt x="3257106" y="1708597"/>
                    <a:pt x="371458" y="1580943"/>
                  </a:cubicBezTo>
                  <a:cubicBezTo>
                    <a:pt x="189632" y="1563575"/>
                    <a:pt x="-13924" y="1391444"/>
                    <a:pt x="0" y="1209485"/>
                  </a:cubicBezTo>
                  <a:cubicBezTo>
                    <a:pt x="23726" y="1089185"/>
                    <a:pt x="-67905" y="582226"/>
                    <a:pt x="0" y="371458"/>
                  </a:cubicBezTo>
                  <a:close/>
                </a:path>
              </a:pathLst>
            </a:custGeom>
            <a:solidFill>
              <a:schemeClr val="lt1">
                <a:alpha val="95000"/>
              </a:schemeClr>
            </a:solidFill>
            <a:ln w="69850" cap="rnd" cmpd="thickThin">
              <a:solidFill>
                <a:srgbClr val="C00000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2510099056">
                    <a:prstGeom prst="roundRect">
                      <a:avLst>
                        <a:gd name="adj" fmla="val 23496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2114">
                <a:defRPr/>
              </a:pPr>
              <a:endParaRPr lang="en-US" sz="1795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" name="Hộp Văn bản 22">
              <a:extLst>
                <a:ext uri="{FF2B5EF4-FFF2-40B4-BE49-F238E27FC236}">
                  <a16:creationId xmlns:a16="http://schemas.microsoft.com/office/drawing/2014/main" id="{5782AD60-7DDE-EC74-81EB-B1787D718BAC}"/>
                </a:ext>
              </a:extLst>
            </p:cNvPr>
            <p:cNvSpPr txBox="1"/>
            <p:nvPr/>
          </p:nvSpPr>
          <p:spPr>
            <a:xfrm>
              <a:off x="1421666" y="917802"/>
              <a:ext cx="10527273" cy="1161301"/>
            </a:xfrm>
            <a:custGeom>
              <a:avLst/>
              <a:gdLst>
                <a:gd name="connsiteX0" fmla="*/ 0 w 10527273"/>
                <a:gd name="connsiteY0" fmla="*/ 0 h 1161301"/>
                <a:gd name="connsiteX1" fmla="*/ 10527273 w 10527273"/>
                <a:gd name="connsiteY1" fmla="*/ 0 h 1161301"/>
                <a:gd name="connsiteX2" fmla="*/ 10527273 w 10527273"/>
                <a:gd name="connsiteY2" fmla="*/ 1161301 h 1161301"/>
                <a:gd name="connsiteX3" fmla="*/ 0 w 10527273"/>
                <a:gd name="connsiteY3" fmla="*/ 1161301 h 1161301"/>
                <a:gd name="connsiteX4" fmla="*/ 0 w 10527273"/>
                <a:gd name="connsiteY4" fmla="*/ 0 h 116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527273" h="1161301" extrusionOk="0">
                  <a:moveTo>
                    <a:pt x="0" y="0"/>
                  </a:moveTo>
                  <a:cubicBezTo>
                    <a:pt x="4636677" y="143454"/>
                    <a:pt x="7353329" y="-159953"/>
                    <a:pt x="10527273" y="0"/>
                  </a:cubicBezTo>
                  <a:cubicBezTo>
                    <a:pt x="10526943" y="310748"/>
                    <a:pt x="10505980" y="621841"/>
                    <a:pt x="10527273" y="1161301"/>
                  </a:cubicBezTo>
                  <a:cubicBezTo>
                    <a:pt x="9380001" y="1251856"/>
                    <a:pt x="1069883" y="1144863"/>
                    <a:pt x="0" y="1161301"/>
                  </a:cubicBezTo>
                  <a:cubicBezTo>
                    <a:pt x="-9475" y="812597"/>
                    <a:pt x="42139" y="218852"/>
                    <a:pt x="0" y="0"/>
                  </a:cubicBezTo>
                  <a:close/>
                </a:path>
              </a:pathLst>
            </a:cu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sd="169328749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912114">
                <a:defRPr/>
              </a:pPr>
              <a:r>
                <a:rPr lang="en-US" sz="16600" dirty="0" err="1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16600" dirty="0">
                  <a:solidFill>
                    <a:srgbClr val="003399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5AE6EDF-261E-BA05-DF2D-8BECC401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960" y="2360650"/>
            <a:ext cx="4484878" cy="448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53333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32" presetClass="emph" presetSubtype="0" repeatCount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C600-A0BD-E35A-1E21-32C92474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xverse2Fmedia2Fc75cd36c-081f-4895-b53c-edee95c509d3_seed1024223320">
            <a:hlinkClick r:id="" action="ppaction://media"/>
            <a:extLst>
              <a:ext uri="{FF2B5EF4-FFF2-40B4-BE49-F238E27FC236}">
                <a16:creationId xmlns:a16="http://schemas.microsoft.com/office/drawing/2014/main" id="{6BC91F73-7A7B-20A0-38B3-8FABA064D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3111" cy="6858000"/>
          </a:xfrm>
        </p:spPr>
      </p:pic>
      <p:pic>
        <p:nvPicPr>
          <p:cNvPr id="6" name="[hanhtrangso.nxbgd.vn] Audio_ Hà có giỏ trứng gà_HTS">
            <a:hlinkClick r:id="" action="ppaction://media"/>
            <a:extLst>
              <a:ext uri="{FF2B5EF4-FFF2-40B4-BE49-F238E27FC236}">
                <a16:creationId xmlns:a16="http://schemas.microsoft.com/office/drawing/2014/main" id="{1DB7681C-EC25-0004-D114-914F0504C9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24681" y="152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0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183</Words>
  <Application>Microsoft Office PowerPoint</Application>
  <PresentationFormat>Custom</PresentationFormat>
  <Paragraphs>103</Paragraphs>
  <Slides>35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#9Slide07 HoneyCream</vt:lpstr>
      <vt:lpstr>Amatic SC</vt:lpstr>
      <vt:lpstr>Aptos</vt:lpstr>
      <vt:lpstr>Aptos Display</vt:lpstr>
      <vt:lpstr>Arial</vt:lpstr>
      <vt:lpstr>Arial Rounded MT Bold</vt:lpstr>
      <vt:lpstr>Arial-Rounded</vt:lpstr>
      <vt:lpstr>Calibri</vt:lpstr>
      <vt:lpstr>Cambria</vt:lpstr>
      <vt:lpstr>Fira Sans</vt:lpstr>
      <vt:lpstr>HP001 4 hàng</vt:lpstr>
      <vt:lpstr>HP001 4H</vt:lpstr>
      <vt:lpstr>HP001 TD 4H</vt:lpstr>
      <vt:lpstr>Office Theme</vt:lpstr>
      <vt:lpstr>1_Office 主题</vt:lpstr>
      <vt:lpstr>Custom Design</vt:lpstr>
      <vt:lpstr>1_Custom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109</cp:revision>
  <dcterms:created xsi:type="dcterms:W3CDTF">2021-05-08T14:00:55Z</dcterms:created>
  <dcterms:modified xsi:type="dcterms:W3CDTF">2026-04-28T06:07:46Z</dcterms:modified>
</cp:coreProperties>
</file>