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  <p:sldMasterId id="2147483815" r:id="rId2"/>
    <p:sldMasterId id="2147483827" r:id="rId3"/>
    <p:sldMasterId id="2147483839" r:id="rId4"/>
    <p:sldMasterId id="2147483851" r:id="rId5"/>
    <p:sldMasterId id="2147483863" r:id="rId6"/>
  </p:sldMasterIdLst>
  <p:notesMasterIdLst>
    <p:notesMasterId r:id="rId50"/>
  </p:notesMasterIdLst>
  <p:sldIdLst>
    <p:sldId id="374" r:id="rId7"/>
    <p:sldId id="268" r:id="rId8"/>
    <p:sldId id="261" r:id="rId9"/>
    <p:sldId id="366" r:id="rId10"/>
    <p:sldId id="266" r:id="rId11"/>
    <p:sldId id="267" r:id="rId12"/>
    <p:sldId id="375" r:id="rId13"/>
    <p:sldId id="11684" r:id="rId14"/>
    <p:sldId id="376" r:id="rId15"/>
    <p:sldId id="259" r:id="rId16"/>
    <p:sldId id="260" r:id="rId17"/>
    <p:sldId id="368" r:id="rId18"/>
    <p:sldId id="295" r:id="rId19"/>
    <p:sldId id="263" r:id="rId20"/>
    <p:sldId id="282" r:id="rId21"/>
    <p:sldId id="283" r:id="rId22"/>
    <p:sldId id="284" r:id="rId23"/>
    <p:sldId id="301" r:id="rId24"/>
    <p:sldId id="285" r:id="rId25"/>
    <p:sldId id="264" r:id="rId26"/>
    <p:sldId id="265" r:id="rId27"/>
    <p:sldId id="11685" r:id="rId28"/>
    <p:sldId id="370" r:id="rId29"/>
    <p:sldId id="371" r:id="rId30"/>
    <p:sldId id="278" r:id="rId31"/>
    <p:sldId id="293" r:id="rId32"/>
    <p:sldId id="294" r:id="rId33"/>
    <p:sldId id="372" r:id="rId34"/>
    <p:sldId id="297" r:id="rId35"/>
    <p:sldId id="279" r:id="rId36"/>
    <p:sldId id="286" r:id="rId37"/>
    <p:sldId id="271" r:id="rId38"/>
    <p:sldId id="272" r:id="rId39"/>
    <p:sldId id="273" r:id="rId40"/>
    <p:sldId id="274" r:id="rId41"/>
    <p:sldId id="11686" r:id="rId42"/>
    <p:sldId id="302" r:id="rId43"/>
    <p:sldId id="303" r:id="rId44"/>
    <p:sldId id="304" r:id="rId45"/>
    <p:sldId id="305" r:id="rId46"/>
    <p:sldId id="2007577235" r:id="rId47"/>
    <p:sldId id="308" r:id="rId48"/>
    <p:sldId id="373" r:id="rId49"/>
  </p:sldIdLst>
  <p:sldSz cx="12192000" cy="6858000"/>
  <p:notesSz cx="6858000" cy="9144000"/>
  <p:custDataLst>
    <p:tags r:id="rId51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1"/>
    <p:restoredTop sz="90228" autoAdjust="0"/>
  </p:normalViewPr>
  <p:slideViewPr>
    <p:cSldViewPr showGuides="1">
      <p:cViewPr varScale="1">
        <p:scale>
          <a:sx n="55" d="100"/>
          <a:sy n="55" d="100"/>
        </p:scale>
        <p:origin x="1181" y="3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F5E331-F34A-4A9F-ADAD-80D929C75A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4/28/2026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8436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đám</a:t>
            </a:r>
            <a:r>
              <a:rPr lang="en-GB" baseline="0" dirty="0"/>
              <a:t> </a:t>
            </a:r>
            <a:r>
              <a:rPr lang="en-GB" baseline="0" dirty="0" err="1"/>
              <a:t>mây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Sau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hết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con </a:t>
            </a:r>
            <a:r>
              <a:rPr lang="en-GB" baseline="0" dirty="0" err="1"/>
              <a:t>mèo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mèo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nhà</a:t>
            </a:r>
            <a:r>
              <a:rPr lang="en-GB" baseline="0" dirty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12FEED-75B7-4ADD-BA82-EE19DC15EF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69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mở</a:t>
            </a:r>
            <a:r>
              <a:rPr lang="en-US" baseline="0"/>
              <a:t> rộng thêm cây nghệ và ý nghĩa của cây nghệ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Công</a:t>
            </a:r>
            <a:r>
              <a:rPr lang="en-US" baseline="0"/>
              <a:t> dụng của nghệ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783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chú</a:t>
            </a:r>
            <a:r>
              <a:rPr lang="en-GB" baseline="0" dirty="0"/>
              <a:t> </a:t>
            </a:r>
            <a:r>
              <a:rPr lang="en-GB" baseline="0" dirty="0" err="1"/>
              <a:t>mèo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đám</a:t>
            </a:r>
            <a:r>
              <a:rPr lang="en-GB" baseline="0" dirty="0"/>
              <a:t> </a:t>
            </a:r>
            <a:r>
              <a:rPr lang="en-GB" baseline="0" dirty="0" err="1"/>
              <a:t>mây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12FEED-75B7-4ADD-BA82-EE19DC15EF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5847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play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0488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Phổ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8464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!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pháo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3503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thải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trôi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4549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thải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trôi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782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!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pháo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707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mèo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305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51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sáng</a:t>
            </a:r>
            <a:r>
              <a:rPr lang="en-US" baseline="0"/>
              <a:t> G và 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629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20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91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62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192000" y="-185905"/>
            <a:ext cx="1509760" cy="1557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192000" y="5300243"/>
            <a:ext cx="1509760" cy="1557757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6488668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8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2151C69-57D4-D70C-BAC9-38F9618D1B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06A2D63-ABB9-6520-6CAE-2AA5C7D925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50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2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24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47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9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B25F1E3-84A5-1AB8-0F5B-4CABAE26D7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3186100-73E4-9260-0281-25CCF07F72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36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67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35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92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95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82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9670C-4DA2-DADF-3464-5B9B85B73A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01718-0D0B-0F53-79F1-89FECF248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121AB-E260-E364-BBC5-23FB5BED0D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DFAA7-595C-9F91-C813-CD9BA974A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07A4D-0EA5-1C3E-0FCA-4278AC5F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1541218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A7371-69CA-15F2-52EA-308AF45BF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42723-FC78-47EC-EB4E-330B5422D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BC590-DC28-44DA-A707-C39F3B8A44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B9E26-4659-E56B-BBA5-E804B343E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23AD4-75C4-BBE7-A4E1-4B8071B14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white rectangular object with yellow edges&#10;&#10;Description automatically generated with medium confidence">
            <a:extLst>
              <a:ext uri="{FF2B5EF4-FFF2-40B4-BE49-F238E27FC236}">
                <a16:creationId xmlns:a16="http://schemas.microsoft.com/office/drawing/2014/main" id="{F70C9D8D-9B9A-A063-ECE3-A1FA5D0D4F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8EC5DC-3318-CF50-2385-A5D753E9067A}"/>
              </a:ext>
            </a:extLst>
          </p:cNvPr>
          <p:cNvSpPr/>
          <p:nvPr userDrawn="1"/>
        </p:nvSpPr>
        <p:spPr>
          <a:xfrm>
            <a:off x="347132" y="304799"/>
            <a:ext cx="11641667" cy="6290733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0993785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D61A2-CE44-7AE1-AF96-B3FCE0B45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38237-A872-BDCA-CB6A-EACE2BA43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39608-B634-A9E5-9E5C-EFE05D56E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E5E6D-90A0-5A7E-6AA8-21A42E0A1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324A3-5D8A-A255-1BF4-9E08E4370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460415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D41F4-5F65-C036-15AD-36F6993C1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9FEAD-E5BA-CE5C-EFAC-176444114F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4CB414-F53B-587B-AA67-E2F6F727E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87090-090E-96A9-9EE8-8D651D2B78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CBAEC-967D-91E7-134C-9D5B1DB35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5F9753-FC57-8C34-2ECF-85FF2913F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2062945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C626E-0951-95AA-8B3F-0C2C099C9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D4AD9-93FA-A98C-C93B-305EA37EA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837B50-81AF-CC70-EFC3-FAD94AC49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7150F6-AD3F-E9AE-F69F-8BE42B86C5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D9C76-982E-EFFD-A9C2-680C596BAF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996A4A-C3A2-24D1-EBF2-632D14147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968B2-DFB5-BC02-5F74-1B2150569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C69B75-5342-43FD-A7E7-B09EB2C73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771121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D8B0D-19C3-8C28-BB3A-8BACA3DBD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4FBD20-EFCE-2419-602A-A561D8EFC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7BCAEB-4B13-0024-FD50-F0F20AD82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FA9B4B-3835-8932-7D7F-BC40C5B04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522198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52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31742C-21E0-650A-8650-58072ED8A0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1EA0E9-7316-2E47-AE7D-05B809C33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68FC81-49DF-F022-E386-CD1DE381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443455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7BD55-6BBB-D03D-A30C-E9D3E9711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E4E6A-0035-E03B-77B0-ED6DDA6E4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54765-155E-66BA-5A05-94916AFC3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ADEF3A-4DF3-0F47-1DCB-FB2AEA334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24CE52-0F4B-343B-366A-DC78E1D0B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653F98-DD30-73A8-66FF-E44DFF09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5686661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1C5CB-8E05-38D0-8C92-A1B48CA5F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64439C-5071-DA03-13F6-A7F793D2FC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B87992-B7EF-DBCE-00B7-57B277EDF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8C9401-A701-559D-C8C0-BEEF1844F0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FA7A4-65B2-3AC4-0B46-249652D56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67A22-A468-CA1B-3888-70098E83D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177664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D1031-4747-DEEF-9E50-0FE802008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32DA68-95B1-9C68-F27C-F443BF2E33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EAA95-94C9-F250-9E65-9148915657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82516-C07E-FB5E-DD62-46067A3F1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21FFB-2986-9B7A-CF41-5BD0010DA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7519672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D0F8CB-6CDA-E537-20FF-5B83DD8380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74EA05-79FC-6F39-BFCA-C0AB9B336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70CC0-DC56-37A6-49A4-C1E715CEEB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06E97-C38B-755D-9AC9-A1921DCDC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94DCA-3346-9125-974C-96F396C7C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0857048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272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3E1C6-F28D-28B6-366E-A9E666BB5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9272A-E9A1-6DDA-2CBF-6B307EF82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3AC85-7DCD-7B46-6186-5A38ED7D1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9C5E1-ACAB-CCBA-58C3-02F17FB5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306C0-284D-0AD5-7675-6C7AA168D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789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AA26-0920-253A-1B3A-C25A5DEC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C85EB-6E3E-228E-9BC8-2074E16B0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5AF9A-89D8-E486-46E8-F7DB20F60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032BE-066A-6EF6-3FD8-1176559F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AC68A-F279-84B6-F858-39B7CEB3F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53E95-AE77-9A8F-A976-86C17647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45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6144-0C95-FDD6-2B40-7B5C343C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6A8D4-FBC1-6086-9F01-F4467D1AB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0A643-726C-F5E8-9466-9E536AEF3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74AE65-7216-9CC9-FDDE-AD229920F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79F487-7A46-5333-03BE-FF9F5169A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91B343-99F6-3F57-7C7F-451F5F68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BE397A-D397-E3DD-0016-07497ACAD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92C715-56EE-A8DC-DE82-5A8F4CC37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12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18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E4C7-FB69-A77F-E038-E0858610B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40CE38-EA2E-7D3A-83B6-B0551065A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80A544-B5CA-6A6C-4218-6B17004F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459C1-3B8E-5CB2-40AF-14A22B014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2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B8B27E-0644-CBDB-C524-BDFD58E0C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1DD0FF-1FC9-EC42-7356-AC8B9D3F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8F02D-4E3C-E367-43C5-09FDB8F9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841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05E9-1F88-C5EE-EF70-EA3981CA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A3470-5087-619F-38F6-AD694C78C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F10DB-A00C-F861-184A-302A17CAD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39E9B-A151-ED07-A8F7-E0309DF5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9ED2E-8C4B-EFE6-5A39-F57C9D28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DB092-EF32-1579-1878-F5F8735EA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33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F6128-7498-E38B-08E8-6DD0ACD2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14011-A1C6-9B8E-DE78-5721A3306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673AA-A812-336D-64B7-7BABB2555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3CBE1-53F8-D4FA-D122-1FCFB543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E87F8-C9B4-DFEF-FCD9-8D59F966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DE763-C4E4-9F22-86BD-FBDFA371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964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9DB76-15AA-0062-37A4-CFC6D6B21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42BC8-0C5F-6743-2516-A5B0D7059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B03FF-AACF-AA26-D157-782720D9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1387D-A5E3-9679-114B-B71D7ABC0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764B2-358E-97FC-ADF8-CD8425A3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218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CC17A1-1C28-B08A-49D4-76AFF8B00B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90B4E1-A4F5-6814-F30D-9364055DA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32ADE-EA4E-8ADA-74D1-D3B6B8912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180E4-8C4C-68B2-B5D5-746B223EE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A1813-F4AC-E6B0-9C2B-0457F36A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115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24526-AB47-4C7E-FD78-D48892ED8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B5399C-3F0B-07D2-2747-478B1551A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5848F-D25E-1DCE-7FCF-7F7DBDFCA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3DF59-241A-2822-8356-3E79A738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05A77-FEE7-5C22-C297-6FBD73AA1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6FAD94C-EE29-E95A-7502-FCFBB2A261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4EBCD98-2DEE-4281-9203-7EB694BB5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1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26E34-CAEC-053C-B7FD-CCAB9AA77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FC050-7260-008C-E700-EAAC61F98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AD060-F42E-0679-9932-769DB5011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3BC71-BA8D-54EC-4D2F-BD07B8F9F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73087-24D1-B375-A05D-7D22C9981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9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8EACC-348B-7643-3E64-CF1909C51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CFB57-1230-65AD-EC40-A77DCD415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1BD12-E915-650F-029B-69DFE026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B8926-2050-3C27-C9F2-600010F8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D613A-F99D-8B07-BEED-77AB87D0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9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71B7F-B41C-C586-196F-C5F6FC38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BB1CE-2A04-9D26-E77C-F1B9D830F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0EF51-5509-6C05-3408-3FE344DE0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A95257-66E4-AC71-F88E-3E1D3F668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D8CF3-5A36-BFFE-6E14-F87EDF7C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960BD-AA1B-D967-BD3E-D5C6C07D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5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6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52408-A5DE-39EA-6B59-18E88FEC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DF101-4308-974D-FDF2-2ED3AA348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B7B0C-E059-E5C0-E57E-05654C086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89A067-BDE3-CAB7-B049-F6FEB564C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7A7191-EC28-BCBB-BCED-C8A39A9AB0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813714-5551-C875-7EB1-391B578A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1F3CFF-D529-AD30-3382-068432B4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6B8531-CC7B-2B79-811A-91822B4B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7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9EFDA-5440-BF09-4AB7-0D0F5029D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0D25B-5E27-F326-8AFE-536DBEA88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835EE-6893-5111-9926-A5EADB47A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2FA077-3D71-683F-DF76-5D2D9DEB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1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517707-2575-6493-A3C3-CFDA5E605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39B067-692E-7E6A-DE10-0D0B07751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24EF4-7696-00AA-8C28-1B8677EB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7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18B4-D855-84AE-A083-F2AACD9E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3C377-9154-1008-3B1F-E33C65F79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9D192-93A9-00F3-6421-E895B5791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AD307-66D3-6C49-338A-F21C4A383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BFC18-5610-B3CB-DC7E-3D35CA52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B4676-826D-C8ED-7A61-B4741884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4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FFC6B-8AA6-98FF-4BA9-BCFBD924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EA64B3-4F5C-BCF3-2823-4B4337A6D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7E76A-15AE-E893-3902-77FD3330D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F0FDDE-78C5-7B63-39E5-CC449D3D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B82A9-08C7-900A-D5F6-451E1DC2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E0C21-545E-CD78-B2EA-C1D01EC8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AEF5-210F-45A8-C14E-9AC08AC73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CDBE6-9D73-A883-71A9-8D033AD0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9E93E-46F1-563B-9D63-4AD187FCC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FF5C9-BD55-EBB6-AF32-FAAE2A06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24FE8-9083-DEA9-FC4F-9C1927E2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1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8B8BC-ADAE-D764-D3B6-119180305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2A0ACD-5218-0FFD-6118-94E9672E3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9327A-1107-B704-FB62-D6B4105C8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E9FBA-DC2A-11F3-78A5-E3368987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163C1-D5CD-7A49-22F1-A855C347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5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930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912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05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8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834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172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537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622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820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544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768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91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01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7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13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E0BF06-8631-59FC-F6D9-679DAC9E23E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1E9899C-8726-73A7-0B2F-768424AEB2F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32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rectangular object with yellow edges&#10;&#10;Description automatically generated with medium confidence">
            <a:extLst>
              <a:ext uri="{FF2B5EF4-FFF2-40B4-BE49-F238E27FC236}">
                <a16:creationId xmlns:a16="http://schemas.microsoft.com/office/drawing/2014/main" id="{1711F322-532D-2804-9006-9543E97932C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534417E-2D07-45FD-BB4B-19EC098C6182}"/>
              </a:ext>
            </a:extLst>
          </p:cNvPr>
          <p:cNvSpPr/>
          <p:nvPr userDrawn="1"/>
        </p:nvSpPr>
        <p:spPr>
          <a:xfrm>
            <a:off x="304800" y="304800"/>
            <a:ext cx="114300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7DC073B-A83D-2C9A-16AF-96041F28AD9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9EA2FFF-A742-3515-B558-4EE4F878394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17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83DC10A-B07B-E36E-E9AB-03BD4B045D3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84A5C20-8D72-7C63-53DA-237E53CD18F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4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DF97BC0-EF82-E38D-070F-139117F2C27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B2D5BC2-8791-2C68-2F6C-FDF20BF8DD4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39E1EB-DD79-79EA-3B93-C354A354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5FFD5-D7BB-C434-8D33-D42BA0F80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C5751-7A6A-D4A4-9674-2D70DAF71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F9E1E-4D90-4E08-BFC8-D47F362788A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147AF-5CDD-31B1-5BEB-C88E5D6A1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D8224-83CB-96FC-2D80-8AFE6B641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077F04B-E270-BF32-C8D7-DA5FC77F7D4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E01AB20-22AE-E9E6-2B14-33887B3111C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60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0F0FB12-0AE4-5CDD-80CC-7A1CC666DAF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5B3A876-B684-DD31-FE27-BA890EB4C1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5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5.xml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slide" Target="slid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microsoft.com/office/2007/relationships/hdphoto" Target="../media/hdphoto3.wdp"/><Relationship Id="rId5" Type="http://schemas.openxmlformats.org/officeDocument/2006/relationships/image" Target="../media/image13.png"/><Relationship Id="rId15" Type="http://schemas.openxmlformats.org/officeDocument/2006/relationships/slide" Target="slide10.xml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slide" Target="slide3.xml"/><Relationship Id="rId1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7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microsoft.com/office/2007/relationships/hdphoto" Target="../media/hdphoto4.wdp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microsoft.com/office/2007/relationships/hdphoto" Target="../media/hdphoto4.wdp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1.pn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8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8.wdp"/><Relationship Id="rId18" Type="http://schemas.openxmlformats.org/officeDocument/2006/relationships/image" Target="../media/image66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69.png"/><Relationship Id="rId7" Type="http://schemas.openxmlformats.org/officeDocument/2006/relationships/image" Target="../media/image60.jpg"/><Relationship Id="rId12" Type="http://schemas.openxmlformats.org/officeDocument/2006/relationships/image" Target="../media/image63.png"/><Relationship Id="rId17" Type="http://schemas.microsoft.com/office/2007/relationships/hdphoto" Target="../media/hdphoto10.wdp"/><Relationship Id="rId25" Type="http://schemas.openxmlformats.org/officeDocument/2006/relationships/image" Target="../media/image21.png"/><Relationship Id="rId2" Type="http://schemas.openxmlformats.org/officeDocument/2006/relationships/audio" Target="../media/media6.MP3"/><Relationship Id="rId16" Type="http://schemas.openxmlformats.org/officeDocument/2006/relationships/image" Target="../media/image65.png"/><Relationship Id="rId20" Type="http://schemas.openxmlformats.org/officeDocument/2006/relationships/image" Target="../media/image68.png"/><Relationship Id="rId1" Type="http://schemas.microsoft.com/office/2007/relationships/media" Target="../media/media6.MP3"/><Relationship Id="rId6" Type="http://schemas.microsoft.com/office/2007/relationships/hdphoto" Target="../media/hdphoto5.wdp"/><Relationship Id="rId11" Type="http://schemas.microsoft.com/office/2007/relationships/hdphoto" Target="../media/hdphoto7.wdp"/><Relationship Id="rId24" Type="http://schemas.openxmlformats.org/officeDocument/2006/relationships/image" Target="../media/image72.png"/><Relationship Id="rId5" Type="http://schemas.openxmlformats.org/officeDocument/2006/relationships/image" Target="../media/image59.png"/><Relationship Id="rId15" Type="http://schemas.microsoft.com/office/2007/relationships/hdphoto" Target="../media/hdphoto9.wdp"/><Relationship Id="rId23" Type="http://schemas.openxmlformats.org/officeDocument/2006/relationships/image" Target="../media/image71.png"/><Relationship Id="rId10" Type="http://schemas.openxmlformats.org/officeDocument/2006/relationships/image" Target="../media/image62.png"/><Relationship Id="rId19" Type="http://schemas.openxmlformats.org/officeDocument/2006/relationships/image" Target="../media/image67.png"/><Relationship Id="rId4" Type="http://schemas.openxmlformats.org/officeDocument/2006/relationships/notesSlide" Target="../notesSlides/notesSlide20.xml"/><Relationship Id="rId9" Type="http://schemas.microsoft.com/office/2007/relationships/hdphoto" Target="../media/hdphoto6.wdp"/><Relationship Id="rId14" Type="http://schemas.openxmlformats.org/officeDocument/2006/relationships/image" Target="../media/image64.png"/><Relationship Id="rId22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8.wdp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69.png"/><Relationship Id="rId7" Type="http://schemas.openxmlformats.org/officeDocument/2006/relationships/image" Target="../media/image60.jpg"/><Relationship Id="rId12" Type="http://schemas.openxmlformats.org/officeDocument/2006/relationships/image" Target="../media/image63.png"/><Relationship Id="rId17" Type="http://schemas.microsoft.com/office/2007/relationships/hdphoto" Target="../media/hdphoto10.wdp"/><Relationship Id="rId25" Type="http://schemas.openxmlformats.org/officeDocument/2006/relationships/slide" Target="slide41.xml"/><Relationship Id="rId2" Type="http://schemas.openxmlformats.org/officeDocument/2006/relationships/audio" Target="../media/media7.mp3"/><Relationship Id="rId16" Type="http://schemas.openxmlformats.org/officeDocument/2006/relationships/image" Target="../media/image65.png"/><Relationship Id="rId20" Type="http://schemas.openxmlformats.org/officeDocument/2006/relationships/image" Target="../media/image68.png"/><Relationship Id="rId1" Type="http://schemas.microsoft.com/office/2007/relationships/media" Target="../media/media7.mp3"/><Relationship Id="rId6" Type="http://schemas.microsoft.com/office/2007/relationships/hdphoto" Target="../media/hdphoto5.wdp"/><Relationship Id="rId11" Type="http://schemas.microsoft.com/office/2007/relationships/hdphoto" Target="../media/hdphoto7.wdp"/><Relationship Id="rId24" Type="http://schemas.openxmlformats.org/officeDocument/2006/relationships/image" Target="../media/image73.png"/><Relationship Id="rId5" Type="http://schemas.openxmlformats.org/officeDocument/2006/relationships/image" Target="../media/image59.png"/><Relationship Id="rId15" Type="http://schemas.microsoft.com/office/2007/relationships/hdphoto" Target="../media/hdphoto9.wdp"/><Relationship Id="rId23" Type="http://schemas.openxmlformats.org/officeDocument/2006/relationships/image" Target="../media/image71.png"/><Relationship Id="rId28" Type="http://schemas.openxmlformats.org/officeDocument/2006/relationships/image" Target="../media/image21.png"/><Relationship Id="rId10" Type="http://schemas.openxmlformats.org/officeDocument/2006/relationships/image" Target="../media/image62.png"/><Relationship Id="rId19" Type="http://schemas.openxmlformats.org/officeDocument/2006/relationships/image" Target="../media/image67.png"/><Relationship Id="rId4" Type="http://schemas.openxmlformats.org/officeDocument/2006/relationships/notesSlide" Target="../notesSlides/notesSlide21.xml"/><Relationship Id="rId9" Type="http://schemas.microsoft.com/office/2007/relationships/hdphoto" Target="../media/hdphoto6.wdp"/><Relationship Id="rId14" Type="http://schemas.openxmlformats.org/officeDocument/2006/relationships/image" Target="../media/image64.png"/><Relationship Id="rId22" Type="http://schemas.openxmlformats.org/officeDocument/2006/relationships/image" Target="../media/image70.png"/><Relationship Id="rId27" Type="http://schemas.microsoft.com/office/2007/relationships/hdphoto" Target="../media/hdphoto11.wdp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slide" Target="slide40.xml"/><Relationship Id="rId18" Type="http://schemas.microsoft.com/office/2007/relationships/hdphoto" Target="../media/hdphoto7.wdp"/><Relationship Id="rId26" Type="http://schemas.openxmlformats.org/officeDocument/2006/relationships/image" Target="../media/image67.png"/><Relationship Id="rId3" Type="http://schemas.openxmlformats.org/officeDocument/2006/relationships/audio" Target="NULL" TargetMode="External"/><Relationship Id="rId21" Type="http://schemas.openxmlformats.org/officeDocument/2006/relationships/image" Target="../media/image64.png"/><Relationship Id="rId7" Type="http://schemas.openxmlformats.org/officeDocument/2006/relationships/image" Target="../media/image59.png"/><Relationship Id="rId12" Type="http://schemas.microsoft.com/office/2007/relationships/hdphoto" Target="../media/hdphoto12.wdp"/><Relationship Id="rId17" Type="http://schemas.openxmlformats.org/officeDocument/2006/relationships/image" Target="../media/image62.png"/><Relationship Id="rId25" Type="http://schemas.openxmlformats.org/officeDocument/2006/relationships/image" Target="../media/image66.png"/><Relationship Id="rId33" Type="http://schemas.openxmlformats.org/officeDocument/2006/relationships/image" Target="../media/image77.gif"/><Relationship Id="rId2" Type="http://schemas.openxmlformats.org/officeDocument/2006/relationships/audio" Target="../media/media8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70.png"/><Relationship Id="rId1" Type="http://schemas.microsoft.com/office/2007/relationships/media" Target="../media/media8.mp3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75.png"/><Relationship Id="rId24" Type="http://schemas.microsoft.com/office/2007/relationships/hdphoto" Target="../media/hdphoto10.wdp"/><Relationship Id="rId32" Type="http://schemas.openxmlformats.org/officeDocument/2006/relationships/image" Target="../media/image76.gif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61.png"/><Relationship Id="rId23" Type="http://schemas.openxmlformats.org/officeDocument/2006/relationships/image" Target="../media/image65.png"/><Relationship Id="rId28" Type="http://schemas.openxmlformats.org/officeDocument/2006/relationships/image" Target="../media/image69.png"/><Relationship Id="rId10" Type="http://schemas.openxmlformats.org/officeDocument/2006/relationships/slide" Target="slide42.xml"/><Relationship Id="rId19" Type="http://schemas.openxmlformats.org/officeDocument/2006/relationships/image" Target="../media/image63.png"/><Relationship Id="rId31" Type="http://schemas.openxmlformats.org/officeDocument/2006/relationships/image" Target="../media/image21.png"/><Relationship Id="rId4" Type="http://schemas.microsoft.com/office/2007/relationships/media" Target="../media/media9.mp3"/><Relationship Id="rId9" Type="http://schemas.openxmlformats.org/officeDocument/2006/relationships/image" Target="../media/image60.jpg"/><Relationship Id="rId14" Type="http://schemas.openxmlformats.org/officeDocument/2006/relationships/slide" Target="slide41.xml"/><Relationship Id="rId22" Type="http://schemas.microsoft.com/office/2007/relationships/hdphoto" Target="../media/hdphoto9.wdp"/><Relationship Id="rId27" Type="http://schemas.openxmlformats.org/officeDocument/2006/relationships/image" Target="../media/image68.png"/><Relationship Id="rId30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78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3.xml"/><Relationship Id="rId6" Type="http://schemas.openxmlformats.org/officeDocument/2006/relationships/slide" Target="slide39.xml"/><Relationship Id="rId5" Type="http://schemas.openxmlformats.org/officeDocument/2006/relationships/image" Target="../media/image73.png"/><Relationship Id="rId4" Type="http://schemas.microsoft.com/office/2007/relationships/hdphoto" Target="../media/hdphoto13.wdp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78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3.xml"/><Relationship Id="rId6" Type="http://schemas.openxmlformats.org/officeDocument/2006/relationships/slide" Target="slide39.xml"/><Relationship Id="rId5" Type="http://schemas.openxmlformats.org/officeDocument/2006/relationships/image" Target="../media/image73.png"/><Relationship Id="rId4" Type="http://schemas.microsoft.com/office/2007/relationships/hdphoto" Target="../media/hdphoto13.wdp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65.png"/><Relationship Id="rId3" Type="http://schemas.openxmlformats.org/officeDocument/2006/relationships/audio" Target="NULL" TargetMode="External"/><Relationship Id="rId21" Type="http://schemas.openxmlformats.org/officeDocument/2006/relationships/image" Target="../media/image21.png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17" Type="http://schemas.microsoft.com/office/2007/relationships/hdphoto" Target="../media/hdphoto9.wdp"/><Relationship Id="rId2" Type="http://schemas.openxmlformats.org/officeDocument/2006/relationships/audio" Target="../media/media8.mp3"/><Relationship Id="rId16" Type="http://schemas.openxmlformats.org/officeDocument/2006/relationships/image" Target="../media/image64.png"/><Relationship Id="rId20" Type="http://schemas.openxmlformats.org/officeDocument/2006/relationships/image" Target="../media/image66.png"/><Relationship Id="rId1" Type="http://schemas.microsoft.com/office/2007/relationships/media" Target="../media/media8.mp3"/><Relationship Id="rId6" Type="http://schemas.openxmlformats.org/officeDocument/2006/relationships/notesSlide" Target="../notesSlides/notesSlide25.xml"/><Relationship Id="rId11" Type="http://schemas.microsoft.com/office/2007/relationships/hdphoto" Target="../media/hdphoto6.wdp"/><Relationship Id="rId5" Type="http://schemas.openxmlformats.org/officeDocument/2006/relationships/slideLayout" Target="../slideLayouts/slideLayout63.xml"/><Relationship Id="rId15" Type="http://schemas.microsoft.com/office/2007/relationships/hdphoto" Target="../media/hdphoto8.wdp"/><Relationship Id="rId10" Type="http://schemas.openxmlformats.org/officeDocument/2006/relationships/image" Target="../media/image61.png"/><Relationship Id="rId19" Type="http://schemas.microsoft.com/office/2007/relationships/hdphoto" Target="../media/hdphoto10.wdp"/><Relationship Id="rId4" Type="http://schemas.microsoft.com/office/2007/relationships/media" Target="../media/media9.mp3"/><Relationship Id="rId9" Type="http://schemas.openxmlformats.org/officeDocument/2006/relationships/image" Target="../media/image60.jpg"/><Relationship Id="rId14" Type="http://schemas.openxmlformats.org/officeDocument/2006/relationships/image" Target="../media/image63.png"/><Relationship Id="rId22" Type="http://schemas.openxmlformats.org/officeDocument/2006/relationships/image" Target="../media/image76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9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52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green and yellow text&#10;&#10;AI-generated content may be incorrect.">
            <a:extLst>
              <a:ext uri="{FF2B5EF4-FFF2-40B4-BE49-F238E27FC236}">
                <a16:creationId xmlns:a16="http://schemas.microsoft.com/office/drawing/2014/main" id="{4A774FC3-A231-0330-6B75-D4B83E1CF7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038056"/>
            <a:ext cx="6556902" cy="18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18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>
          <a:xfrm>
            <a:off x="228601" y="0"/>
            <a:ext cx="11693765" cy="5410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69376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89904" y="2030616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-79082" y="5105400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</a:pPr>
            <a:r>
              <a:rPr lang="en-US" sz="6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r>
              <a:rPr lang="en-US" sz="6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é</a:t>
            </a:r>
            <a:r>
              <a:rPr lang="en-US" sz="6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6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6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6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6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õ</a:t>
            </a:r>
            <a:r>
              <a:rPr lang="en-US" sz="6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2836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46658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43471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47966" y="3682086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õ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031376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230332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032651" y="3682086"/>
            <a:ext cx="4295803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é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4640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19932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31193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ngự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49040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064070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nghé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64587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1388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255695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17720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200822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114437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10139408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29600" y="1143000"/>
            <a:ext cx="205740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7" name="Title 1"/>
          <p:cNvSpPr txBox="1">
            <a:spLocks/>
          </p:cNvSpPr>
          <p:nvPr/>
        </p:nvSpPr>
        <p:spPr>
          <a:xfrm>
            <a:off x="2282836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046658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3243471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1047966" y="3682086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õ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031376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9230332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032651" y="3682086"/>
            <a:ext cx="4295803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é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84640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2219932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4331193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ngự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6149040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8064070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nghé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9964587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11388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2255695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417720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6200822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8114437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10139408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8229600" y="1143000"/>
            <a:ext cx="205740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</p:spTree>
    <p:extLst>
      <p:ext uri="{BB962C8B-B14F-4D97-AF65-F5344CB8AC3E}">
        <p14:creationId xmlns:p14="http://schemas.microsoft.com/office/powerpoint/2010/main" val="20778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  <p:bldP spid="45" grpId="0"/>
      <p:bldP spid="46" grpId="0"/>
      <p:bldP spid="47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95834" y="2914874"/>
            <a:ext cx="256939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1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19800" y="2914874"/>
            <a:ext cx="457200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1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6" name="Rectangle 5"/>
          <p:cNvSpPr/>
          <p:nvPr/>
        </p:nvSpPr>
        <p:spPr>
          <a:xfrm>
            <a:off x="2667000" y="152400"/>
            <a:ext cx="6705600" cy="1600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118520" y="4800600"/>
            <a:ext cx="1920081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763610" y="4648200"/>
            <a:ext cx="2034828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7974752" y="2916005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endParaRPr lang="en-US" sz="1660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9067800" y="4381500"/>
            <a:ext cx="990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7887431" y="2914874"/>
            <a:ext cx="312273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166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426549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531" y="4724401"/>
            <a:ext cx="12363450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03" y="400051"/>
            <a:ext cx="9571182" cy="464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10000" y="5135838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ba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06799" y="5135699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pic>
        <p:nvPicPr>
          <p:cNvPr id="5" name="Picture 2" descr="Road Rules Awareness Week - Campaigns - NSW Centre for Road Safe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100" y="417730"/>
            <a:ext cx="7504219" cy="422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1400" y="525780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 nhỏ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90950" y="5261563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pic>
        <p:nvPicPr>
          <p:cNvPr id="8" name="Picture 4" descr="Small Alley in Fes el Bali at Fez, Morocco - Encircle Phot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533400"/>
            <a:ext cx="3243977" cy="432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Ngõ nhỏ, phố nhỏ Thủ đô mang theo nỗi lo lớn về phòng cháy chữa cháy |  baotintuc.v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415" y="533401"/>
            <a:ext cx="5764953" cy="432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56769" y="556260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 nghệ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72100" y="5566363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pic>
        <p:nvPicPr>
          <p:cNvPr id="7" name="Picture 2" descr="Sử dụng nghệ không đúng cách có thể gây chảy máu - Tinh bột nghệ nguyên  chất 2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65" y="919741"/>
            <a:ext cx="5684608" cy="378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urmeric: How to grow, harvest, use and store - Our Permaculture Lif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619" y="955877"/>
            <a:ext cx="5147974" cy="370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riển vọng từ cây nghệ ở huyện vùng cao Ba Bể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516" y="938791"/>
            <a:ext cx="5135077" cy="385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TINH BỘT NGHỆ NGUYÊN CHẤT HỒNG LAM: Tinh bột nghệ Lam Hồng - Organic 100%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66" y="769881"/>
            <a:ext cx="5707627" cy="402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em nghệ và vitamin Thái Dương có tốt không? Công dụng &amp; giá bá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 bwMode="auto">
          <a:xfrm>
            <a:off x="583407" y="152401"/>
            <a:ext cx="3505200" cy="307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ướng dẫn cách uống tinh bột nghệ trắng da sạch mụn - Top10tphcm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607" y="1690794"/>
            <a:ext cx="3733800" cy="280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á kho nghệ miền Trung thơm ngon béo ngậy với cách làm đơn giả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117381"/>
            <a:ext cx="3821112" cy="238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252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27684" y="5744306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nghỉ hè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37032" y="5744255"/>
            <a:ext cx="22923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6" name="AutoShape 2" descr="hình ảnh : thực vật, giống nho, trái cây, Lá, món ăn, Sản xuất, Nông  nghiệp, Cây bụi, những chiếc lá xanh, thực vật có hoa, Vitis, lá nho, Tím  và xanh"/>
          <p:cNvSpPr>
            <a:spLocks noChangeAspect="1" noChangeArrowheads="1"/>
          </p:cNvSpPr>
          <p:nvPr/>
        </p:nvSpPr>
        <p:spPr bwMode="auto">
          <a:xfrm>
            <a:off x="210490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2" descr="4 điều cần nhớ để cho kỳ nghỉ hè không phí phạm – Cuối Tuầ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009" y="1218230"/>
            <a:ext cx="3842045" cy="277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Top 12 bài văn tả cảnh mùa hè hay nhất - Toplist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1238250"/>
            <a:ext cx="3679522" cy="275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BÍ QUYẾT GIÚP TRẺ TRẢI QUA KỲ NGHỈ HÈ LÀNH MẠNH | Thư Viện Sức Khỏ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758" y="7938"/>
            <a:ext cx="7988114" cy="530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5"/>
          <a:stretch/>
        </p:blipFill>
        <p:spPr>
          <a:xfrm>
            <a:off x="0" y="0"/>
            <a:ext cx="12249150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483" y="2155123"/>
            <a:ext cx="6096012" cy="60960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0" y="-26674"/>
            <a:ext cx="12219214" cy="68427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7" b="99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59" t="1447" r="17418" b="-1447"/>
          <a:stretch/>
        </p:blipFill>
        <p:spPr>
          <a:xfrm>
            <a:off x="-1086561" y="-811061"/>
            <a:ext cx="5433230" cy="84479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263" y="4370303"/>
            <a:ext cx="2293965" cy="2717982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16" y="-86957"/>
            <a:ext cx="2819400" cy="2819400"/>
          </a:xfrm>
          <a:prstGeom prst="rect">
            <a:avLst/>
          </a:prstGeom>
        </p:spPr>
      </p:pic>
      <p:pic>
        <p:nvPicPr>
          <p:cNvPr id="25" name="Picture 2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156" y="1031173"/>
            <a:ext cx="2819400" cy="2819400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53" y="-215045"/>
            <a:ext cx="2819400" cy="2819400"/>
          </a:xfrm>
          <a:prstGeom prst="rect">
            <a:avLst/>
          </a:prstGeom>
        </p:spPr>
      </p:pic>
      <p:pic>
        <p:nvPicPr>
          <p:cNvPr id="27" name="Picture 2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400" y="1334600"/>
            <a:ext cx="2819400" cy="2819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04716" y="482890"/>
            <a:ext cx="9511535" cy="3371136"/>
          </a:xfrm>
          <a:prstGeom prst="wedgeRoundRectCallout">
            <a:avLst>
              <a:gd name="adj1" fmla="val -45868"/>
              <a:gd name="adj2" fmla="val 62500"/>
              <a:gd name="adj3" fmla="val 16667"/>
            </a:avLst>
          </a:prstGeom>
          <a:ln>
            <a:solidFill>
              <a:srgbClr val="843C0C"/>
            </a:solidFill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28759" y="824782"/>
            <a:ext cx="7949682" cy="2726591"/>
          </a:xfrm>
          <a:prstGeom prst="wedgeEllipseCallout">
            <a:avLst>
              <a:gd name="adj1" fmla="val 21468"/>
              <a:gd name="adj2" fmla="val 109927"/>
            </a:avLst>
          </a:prstGeom>
          <a:ln>
            <a:solidFill>
              <a:srgbClr val="843C0C"/>
            </a:solidFill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!!!</a:t>
            </a:r>
          </a:p>
        </p:txBody>
      </p:sp>
      <p:sp>
        <p:nvSpPr>
          <p:cNvPr id="3" name="Rectangle: Rounded Corners 2">
            <a:hlinkClick r:id="rId15" action="ppaction://hlinksldjump"/>
            <a:extLst>
              <a:ext uri="{FF2B5EF4-FFF2-40B4-BE49-F238E27FC236}">
                <a16:creationId xmlns:a16="http://schemas.microsoft.com/office/drawing/2014/main" id="{0CF2AC95-B77E-4FFD-DC3E-AE269E0011D2}"/>
              </a:ext>
            </a:extLst>
          </p:cNvPr>
          <p:cNvSpPr/>
          <p:nvPr/>
        </p:nvSpPr>
        <p:spPr>
          <a:xfrm>
            <a:off x="304800" y="76200"/>
            <a:ext cx="1828800" cy="5334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7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23 C 0.04545 -0.01574 0.05026 -0.09491 0.09623 -0.11042 C 0.12253 -0.12338 0.12735 0.06134 0.15248 0.06736 C 0.17735 0.07314 0.21732 -0.07176 0.24649 -0.07454 C 0.27526 -0.07709 0.29779 0.04027 0.32644 0.05092 C 0.33841 0.05463 0.39466 -0.13357 0.40716 -0.1301 C 0.44024 -0.11829 0.46446 0.01643 0.49779 0.02801 " pathEditMode="relative" rAng="0" ptsTypes="AAAAAAA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8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Top 12 bài văn tả cảnh mùa hè hay nhất - Toplist.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598" y="1666875"/>
            <a:ext cx="2667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oad Rules Awareness Week - Campaigns - NSW Centre for Road Safe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99" y="1675031"/>
            <a:ext cx="2728119" cy="199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Small Alley in Fes el Bali at Fez, Morocco - Encircle Photo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8"/>
          <a:stretch/>
        </p:blipFill>
        <p:spPr bwMode="auto">
          <a:xfrm>
            <a:off x="3607000" y="1675031"/>
            <a:ext cx="1837685" cy="199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Turmeric: How to grow, harvest, use and store - Our Permaculture Lif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199" y="1671707"/>
            <a:ext cx="2771415" cy="199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858" y="3886200"/>
            <a:ext cx="3278480" cy="159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394" y="3904238"/>
            <a:ext cx="3459851" cy="159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425" y="3941326"/>
            <a:ext cx="3543637" cy="159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6" y="3926556"/>
            <a:ext cx="3183851" cy="159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94" y="5211764"/>
            <a:ext cx="12084050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3810000"/>
            <a:ext cx="11239500" cy="1617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864" y="-141688"/>
            <a:ext cx="8701075" cy="422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99C1A6-17B0-34BD-529A-5CCA4EE270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685800"/>
            <a:ext cx="7023201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80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34420" y="1713150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ǻȔ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6347" y="-869506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250546" y="1712918"/>
            <a:ext cx="6705600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ǻ</a:t>
            </a:r>
            <a:r>
              <a:rPr lang="el-GR" sz="28700">
                <a:solidFill>
                  <a:srgbClr val="FF0000"/>
                </a:solidFill>
                <a:latin typeface="HP001 4H"/>
                <a:ea typeface="HP001 4H"/>
              </a:rPr>
              <a:t>θ</a:t>
            </a:r>
            <a:endParaRPr lang="en-US" sz="283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DD030B-9B6E-AAEC-D6B4-5D45563791FD}"/>
              </a:ext>
            </a:extLst>
          </p:cNvPr>
          <p:cNvGrpSpPr/>
          <p:nvPr/>
        </p:nvGrpSpPr>
        <p:grpSpPr>
          <a:xfrm>
            <a:off x="215396" y="203422"/>
            <a:ext cx="3899403" cy="941185"/>
            <a:chOff x="63500" y="1429216"/>
            <a:chExt cx="2931804" cy="705889"/>
          </a:xfrm>
        </p:grpSpPr>
        <p:sp>
          <p:nvSpPr>
            <p:cNvPr id="4" name="Rounded Rectangle 12">
              <a:extLst>
                <a:ext uri="{FF2B5EF4-FFF2-40B4-BE49-F238E27FC236}">
                  <a16:creationId xmlns:a16="http://schemas.microsoft.com/office/drawing/2014/main" id="{950EBC1A-5D0B-91E2-2FAB-5D8DEA845456}"/>
                </a:ext>
              </a:extLst>
            </p:cNvPr>
            <p:cNvSpPr/>
            <p:nvPr/>
          </p:nvSpPr>
          <p:spPr>
            <a:xfrm>
              <a:off x="384356" y="1429216"/>
              <a:ext cx="261094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 VÀ VIẾT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EC17501-54A9-8F2A-7AF8-5CCACC0508AF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39445"/>
          <a:stretch/>
        </p:blipFill>
        <p:spPr>
          <a:xfrm>
            <a:off x="2590800" y="457200"/>
            <a:ext cx="6604567" cy="547641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g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9552"/>
          <a:stretch/>
        </p:blipFill>
        <p:spPr>
          <a:xfrm>
            <a:off x="2133600" y="304801"/>
            <a:ext cx="7976620" cy="497855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725" y="5145657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4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48001" y="171291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ǻgõ</a:t>
            </a:r>
            <a:r>
              <a:rPr lang="el-GR" sz="28700">
                <a:solidFill>
                  <a:srgbClr val="FF0000"/>
                </a:solidFill>
                <a:latin typeface="HP001 4H"/>
                <a:ea typeface="HP001 4H"/>
              </a:rPr>
              <a:t>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1801" y="-12414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272" y="-139065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0070" y="-8858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50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3359E-6 -1.48148E-6 L 0.00705 -0.01805 L 0.01409 -0.02916 L 0.02506 -0.03888 L 0.03367 -0.04583 L 0.04463 -0.04444 L 0.05247 -0.03888 L 0.05795 -0.02777 L 0.06265 -0.0125 L 0.06421 0.0125 L 0.06421 0.16112 L 0.06656 0.08195 L 0.07283 0.04584 L 0.08379 0.01112 L 0.09475 -0.01527 L 0.1065 -0.03194 L 0.11981 -0.04444 L 0.13626 -0.04583 L 0.14095 -0.03888 L 0.14879 -0.025 L 0.15192 -0.00972 L 0.15348 0.00556 L 0.15427 0.03195 L 0.15427 0.11389 L 0.15505 0.13195 L 0.15818 0.14584 L 0.16366 0.15139 L 0.17463 0.15278 L 0.18481 0.14306 L 0.19577 0.12084 L 0.20438 0.09723 L 0.21065 0.07084 L 0.21378 0.05834 L 0.21535 0.02778 L 0.22161 -0.00277 L 0.23101 -0.02083 L 0.24432 -0.04166 L 0.26233 -0.04583 L 0.27564 -0.04027 L 0.28661 -0.02361 L 0.29052 -0.01527 L 0.27799 -0.03472 L 0.26468 -0.04305 L 0.24824 -0.04444 L 0.24197 -0.03611 L 0.22709 -0.01527 L 0.22318 -0.00694 L 0.22005 0.00834 L 0.21456 0.025 L 0.21378 0.05695 L 0.21535 0.08334 L 0.22161 0.11112 L 0.23258 0.13473 L 0.24041 0.14584 L 0.25215 0.15556 L 0.2686 0.15417 L 0.28034 0.14445 L 0.29444 0.12223 L 0.3007 0.09306 L 0.30462 0.07223 L 0.30462 0.04167 L 0.29914 0.00417 L 0.29366 -0.00972 L 0.28661 -0.025 " pathEditMode="relative" ptsTypes="AAAAAAAAAAAAAAAAAAAAAAAAAAAAAAAAAAAAAAAAAAAAAAAAAAAAAAAAAAAAAAAA">
                                      <p:cBhvr>
                                        <p:cTn id="11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5739E-6 4.44444E-6 L 2.35739E-6 0.37546 L -0.00183 0.41435 L -0.00562 0.45555 L -0.01123 0.48449 L -0.01997 0.50555 L -0.02872 0.51898 L -0.03877 0.52453 L -0.04256 0.52453 L -0.04882 0.51666 L -0.05509 0.50115 L -0.05639 0.47106 L -0.05378 0.43888 L -0.04882 0.39675 L -0.03942 0.34675 L -0.02311 0.29213 L 2.35739E-6 0.23101 L 0.02636 0.17338 L 0.04072 0.13101 L 0.04581 0.10231 L 0.04895 0.06666 L 0.05834 0.04004 L 0.07153 0.01666 L 0.08523 0.00555 L 0.10025 0.00555 L 0.11343 0.01666 L 0.12165 0.02893 L 0.10912 0.01226 L 0.10025 0.00555 L 0.08523 0.00555 L 0.07022 0.01782 L 0.059 0.03773 L 0.05143 0.05555 L 0.04647 0.08449 L 0.04699 0.12453 L 0.05208 0.15324 L 0.05769 0.17338 L 0.06709 0.18888 L 0.0821 0.20324 L 0.10025 0.20324 L 0.11225 0.19444 L 0.12727 0.1655 L 0.13353 0.13333 L 0.13418 0.09328 L 0.13223 0.05555 L 0.12596 0.03888 L 0.11904 0.02662 " pathEditMode="relative" ptsTypes="AAAAAAAAAAAAAAAAAAAAAAAAAAAAAAAAAAAAAAAAAAAAAAA">
                                      <p:cBhvr>
                                        <p:cTn id="22" dur="1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3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4.81481E-6 L 0.00065 -0.01111 L 0.00444 -0.01898 L 0.00823 -0.02106 L 0.01319 -0.02106 L 0.01828 -0.0155 L 0.02376 -0.01203 L 0.02951 -0.00833 L 0.03525 -0.01203 L 0.03943 -0.01574 L 0.03995 -0.0324 " pathEditMode="relative" rAng="0" ptsTypes="AAAAAAAAA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0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650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609600" y="170889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w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Ή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Ń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34478" y="59796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0092" y="-123189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173" y="-852714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6801" y="-14478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83085E-9 -1.04046E-6 L 0.00952 -0.02104 L 0.01905 -0.03375 L 0.02858 -0.04023 L 0.04411 -0.04231 L 0.05364 -0.03375 L 0.05964 -0.01687 L 0.06199 0.00856 L 0.06199 0.16278 L 0.06316 0.09526 L 0.07269 0.05295 L 0.08222 0.0148 L 0.09188 -0.01271 L 0.10023 -0.02959 L 0.11811 -0.04439 L 0.12646 -0.04439 L 0.13599 -0.03583 L 0.14317 -0.02543 L 0.14669 -0.00832 L 0.14787 0.01272 L 0.14787 0.12047 L 0.15035 0.14174 L 0.1587 0.15654 L 0.1694 0.15654 L 0.18245 0.14174 L 0.19564 0.11839 L 0.20882 0.06983 L 0.21352 0.03376 L 0.21952 0.00856 L 0.23257 -0.02312 L 0.2481 -0.04231 L 0.26246 -0.04231 L 0.28034 -0.02959 L 0.28752 -0.01687 L 0.27682 -0.03167 L 0.26729 -0.03791 L 0.25176 -0.04439 L 0.23975 -0.03375 L 0.22787 -0.01479 L 0.22187 0.00209 L 0.21469 0.02752 L 0.21117 0.05087 L 0.21234 0.07399 L 0.21587 0.10359 L 0.22422 0.12694 L 0.2374 0.14798 L 0.25528 0.15654 L 0.26964 0.15214 L 0.28269 0.13735 L 0.29705 0.10567 L 0.3007 0.07399 L 0.2994 0.03607 L 0.2947 0.00417 L 0.28399 -0.02543 " pathEditMode="relative" ptsTypes="AAAAAAAAAAAAAAAAAAAAAAAAAAAAAAAAAAAAAAAAAAAAAAAAAAAAAA">
                                      <p:cBhvr>
                                        <p:cTn id="11" dur="1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13443E-6 1.32948E-6 L -0.00117 0.37202 L -0.00234 0.42497 L -0.00704 0.46081 L -0.01187 0.48185 L -0.02022 0.50728 L -0.02623 0.51792 L -0.03576 0.52624 L -0.04411 0.52624 L -0.05129 0.51584 L -0.05599 0.49665 L -0.05599 0.45665 L -0.05129 0.41017 L -0.03693 0.33387 L 0.01084 0.17757 L 0.05012 0.04023 L 0.08719 -0.09295 L 0.10859 -0.17965 L 0.11577 -0.23676 L 0.11577 -0.28763 L 0.10624 -0.30867 L 0.09907 -0.31491 L 0.08836 -0.30867 L 0.07518 -0.28763 L 0.06813 -0.25156 L 0.06213 -0.21133 L 0.06096 -0.18405 L 0.05978 -0.14798 L 0.05978 0.21133 L 0.06096 0.1415 L 0.07166 0.09087 L 0.08601 0.05064 L 0.10024 0.01896 L 0.11825 0.00624 L 0.13013 0.01064 L 0.13966 0.02104 L 0.14331 0.04023 L 0.14566 0.05711 L 0.14566 0.15422 L 0.14566 0.16902 L 0.14801 0.1859 L 0.15401 0.19861 L 0.16002 0.20717 L 0.17072 0.20717 L 0.20178 0.18381 L 0.21601 0.1711 L 0.24589 0.12046 L 0.2626 0.06983 L 0.26612 0.04231 L 0.2626 0.02104 L 0.25307 0.00832 L 0.23754 0.00832 L 0.22436 0.02312 L 0.21248 0.04439 L 0.20413 0.07399 L 0.1993 0.10983 L 0.1993 0.13734 L 0.20296 0.16486 L 0.21131 0.18381 L 0.21966 0.19653 L 0.23389 0.20717 L 0.2519 0.20301 L 0.2686 0.19237 L 0.284 0.16694 " pathEditMode="relative" ptsTypes="AAAAAAAAAAAAAAAAAAAAAAAAAAAAAAAAAAAAAAAAAAAAAAAAAAAAAAAAAAAAAAAA">
                                      <p:cBhvr>
                                        <p:cTn id="22" dur="3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8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9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9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7536E-7 -1.48148E-6 L 0.02662 -0.03542 L 0.05246 -0.00139 " pathEditMode="relative" ptsTypes="AAA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3500"/>
                            </p:stCondLst>
                            <p:childTnLst>
                              <p:par>
                                <p:cTn id="4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918493" y="3124199"/>
            <a:ext cx="4167982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ǻẑȔ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38850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ǻȔ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505575" y="3124199"/>
            <a:ext cx="520065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ǻ</a:t>
            </a: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θ</a:t>
            </a:r>
            <a:endParaRPr lang="en-US" sz="177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500" y="3105148"/>
            <a:ext cx="50292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ǻẑh</a:t>
            </a:r>
            <a:endParaRPr lang="en-US" sz="17700">
              <a:solidFill>
                <a:srgbClr val="FF0000"/>
              </a:solidFill>
              <a:latin typeface="HP001 TD 4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16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F0053CAD-57A5-FC5F-BEF8-3831128C916C}"/>
              </a:ext>
            </a:extLst>
          </p:cNvPr>
          <p:cNvSpPr/>
          <p:nvPr/>
        </p:nvSpPr>
        <p:spPr>
          <a:xfrm>
            <a:off x="1450164" y="787709"/>
            <a:ext cx="9545754" cy="14232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6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 </a:t>
            </a:r>
            <a:r>
              <a:rPr lang="en-GB" sz="6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hlinkClick r:id="rId3" action="ppaction://hlinksldjump"/>
            <a:extLst>
              <a:ext uri="{FF2B5EF4-FFF2-40B4-BE49-F238E27FC236}">
                <a16:creationId xmlns:a16="http://schemas.microsoft.com/office/drawing/2014/main" id="{2B1691BD-F34E-8100-5798-64C1DC70D1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399" y="3753467"/>
            <a:ext cx="2743200" cy="325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55636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ǻgõ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33576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củ w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Ή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Ń</a:t>
            </a: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9" t="27344" r="35981" b="53906"/>
          <a:stretch/>
        </p:blipFill>
        <p:spPr bwMode="auto">
          <a:xfrm>
            <a:off x="4076700" y="4450004"/>
            <a:ext cx="4876801" cy="160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8" t="26878" r="31918" b="26801"/>
          <a:stretch/>
        </p:blipFill>
        <p:spPr bwMode="auto">
          <a:xfrm>
            <a:off x="3395663" y="685800"/>
            <a:ext cx="6025759" cy="389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5" b="61111"/>
          <a:stretch/>
        </p:blipFill>
        <p:spPr>
          <a:xfrm>
            <a:off x="777082" y="0"/>
            <a:ext cx="10576719" cy="544024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30478" y="4876801"/>
            <a:ext cx="12113923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Nghé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Nghé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đê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71488" y="5263086"/>
            <a:ext cx="1981200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7412131" y="5072063"/>
            <a:ext cx="1479456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148262" y="5068622"/>
            <a:ext cx="2714624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638800" y="5440246"/>
            <a:ext cx="152400" cy="9605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17061" y="5324454"/>
            <a:ext cx="679375" cy="64505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5834821" y="5117717"/>
            <a:ext cx="679375" cy="64505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.VnArial" pitchFamily="34" charset="0"/>
              </a:rPr>
              <a:t>2</a:t>
            </a:r>
          </a:p>
        </p:txBody>
      </p:sp>
      <p:pic>
        <p:nvPicPr>
          <p:cNvPr id="2" name="[hanhtrangso.nxbgd.vn] Audio_ Nghé đã no cỏ. Nghé ngủ ở bờ đê_HTS">
            <a:hlinkClick r:id="" action="ppaction://media"/>
            <a:extLst>
              <a:ext uri="{FF2B5EF4-FFF2-40B4-BE49-F238E27FC236}">
                <a16:creationId xmlns:a16="http://schemas.microsoft.com/office/drawing/2014/main" id="{7A7C25F4-5BE3-87F0-7EF6-25D815AE8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0600" y="609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1" grpId="0"/>
      <p:bldP spid="13" grpId="0"/>
      <p:bldP spid="12" grpId="0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34" y="5278078"/>
            <a:ext cx="11018694" cy="194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4362451"/>
            <a:ext cx="10985500" cy="149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01" y="3276601"/>
            <a:ext cx="10217727" cy="147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528" y="-258761"/>
            <a:ext cx="7910068" cy="383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286000" y="838201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Giới thiệu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11"/>
          <a:stretch/>
        </p:blipFill>
        <p:spPr>
          <a:xfrm>
            <a:off x="1852615" y="1610602"/>
            <a:ext cx="8486770" cy="523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1DC2677E-15B2-95C5-0166-71CEE3200B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04800"/>
            <a:ext cx="6404258" cy="21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14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90792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01214" y="375252"/>
            <a:ext cx="6864379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CỨU DÒNG SÔNG</a:t>
            </a:r>
          </a:p>
        </p:txBody>
      </p:sp>
      <p:pic>
        <p:nvPicPr>
          <p:cNvPr id="29" name="Picture 11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48" y="1631129"/>
            <a:ext cx="1426197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13768" y="4128719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78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6" y="95251"/>
            <a:ext cx="11000073" cy="4073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44567" y="437890"/>
            <a:ext cx="95423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3" name="Picture 22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  <p:pic>
        <p:nvPicPr>
          <p:cNvPr id="2" name="Am-thanh-ruot-duoi-cang-thang-dung-phim-www_tiengdong_com">
            <a:hlinkClick r:id="" action="ppaction://media"/>
            <a:extLst>
              <a:ext uri="{FF2B5EF4-FFF2-40B4-BE49-F238E27FC236}">
                <a16:creationId xmlns:a16="http://schemas.microsoft.com/office/drawing/2014/main" id="{0015CA89-5F7C-46F3-BC38-ADDB2F817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3968875" y="27569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17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19" descr="C:\Users\ADMIN\Desktop\Tai nguyen thiet ke tro choi\Angry birds epic birds\1505573783630 (2aA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129540"/>
            <a:ext cx="1320800" cy="54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3" action="ppaction://hlinksldjump"/>
          </p:cNvPr>
          <p:cNvSpPr/>
          <p:nvPr/>
        </p:nvSpPr>
        <p:spPr>
          <a:xfrm>
            <a:off x="112228" y="81575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5" name="Oval 34">
            <a:hlinkClick r:id="rId14" action="ppaction://hlinksldjump"/>
          </p:cNvPr>
          <p:cNvSpPr/>
          <p:nvPr/>
        </p:nvSpPr>
        <p:spPr>
          <a:xfrm>
            <a:off x="1210717" y="81575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3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520452" y="3332723"/>
            <a:ext cx="8128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723652" y="3485123"/>
            <a:ext cx="8128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26852" y="3637523"/>
            <a:ext cx="8128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130052" y="3789923"/>
            <a:ext cx="8128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333252" y="3942323"/>
            <a:ext cx="8128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520452" y="5365745"/>
            <a:ext cx="8128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1" y="544762"/>
            <a:ext cx="3919084" cy="25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799" y="-190876"/>
            <a:ext cx="6350000" cy="420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798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24" dur="5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6" dur="5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28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89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87E262AF-1F42-64FB-4819-0A926AAC6D30}"/>
              </a:ext>
            </a:extLst>
          </p:cNvPr>
          <p:cNvSpPr/>
          <p:nvPr/>
        </p:nvSpPr>
        <p:spPr>
          <a:xfrm>
            <a:off x="1450164" y="787709"/>
            <a:ext cx="9545754" cy="14232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6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 ng</a:t>
            </a:r>
          </a:p>
        </p:txBody>
      </p:sp>
      <p:pic>
        <p:nvPicPr>
          <p:cNvPr id="12" name="Picture 11">
            <a:hlinkClick r:id="rId2" action="ppaction://hlinksldjump"/>
            <a:extLst>
              <a:ext uri="{FF2B5EF4-FFF2-40B4-BE49-F238E27FC236}">
                <a16:creationId xmlns:a16="http://schemas.microsoft.com/office/drawing/2014/main" id="{36709AF8-48B5-1E9D-9DAA-64A03689F4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399" y="3753467"/>
            <a:ext cx="2743200" cy="325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5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9" y="95251"/>
            <a:ext cx="11804700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03442" y="646103"/>
            <a:ext cx="113299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6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</a:t>
            </a:r>
          </a:p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 </a:t>
            </a:r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õ</a:t>
            </a:r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1" name="Picture 3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35C02C-7E9E-D295-83F7-16DE51F35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F0BA00-8267-B8BC-4E92-A8D7BC4CA3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9" y="95251"/>
            <a:ext cx="11804700" cy="3771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87A545-5E57-457C-5569-74D4400E97E8}"/>
              </a:ext>
            </a:extLst>
          </p:cNvPr>
          <p:cNvSpPr txBox="1"/>
          <p:nvPr/>
        </p:nvSpPr>
        <p:spPr>
          <a:xfrm>
            <a:off x="609600" y="457200"/>
            <a:ext cx="113299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6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</a:t>
            </a:r>
          </a:p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Nghé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Nghé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0F2361D4-DE3A-818B-4CA1-C2B807FD10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47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0452" y="3332723"/>
            <a:ext cx="8128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723652" y="3485123"/>
            <a:ext cx="8128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26852" y="3637523"/>
            <a:ext cx="8128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30052" y="3789923"/>
            <a:ext cx="8128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333252" y="3942323"/>
            <a:ext cx="8128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0452" y="5365745"/>
            <a:ext cx="8128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1" y="544762"/>
            <a:ext cx="3919084" cy="25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667000" y="1371600"/>
            <a:ext cx="708078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2174077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0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object with yellow edges&#10;&#10;Description automatically generated with medium confidence">
            <a:extLst>
              <a:ext uri="{FF2B5EF4-FFF2-40B4-BE49-F238E27FC236}">
                <a16:creationId xmlns:a16="http://schemas.microsoft.com/office/drawing/2014/main" id="{7E27CE1B-FF96-AA1D-BAA1-6983B901DA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557BD5-1827-1EE9-F1A8-27CAB4433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339" y="1928718"/>
            <a:ext cx="7030006" cy="33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712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C9FC736A-6EAE-23E9-0712-B8A2A7EAC7E6}"/>
              </a:ext>
            </a:extLst>
          </p:cNvPr>
          <p:cNvSpPr/>
          <p:nvPr/>
        </p:nvSpPr>
        <p:spPr>
          <a:xfrm>
            <a:off x="1450164" y="787709"/>
            <a:ext cx="9545754" cy="14232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6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 </a:t>
            </a:r>
            <a:r>
              <a:rPr lang="en-GB" sz="6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r>
              <a:rPr lang="en-GB" sz="6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endParaRPr lang="en-GB" sz="60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hlinkClick r:id="rId2" action="ppaction://hlinksldjump"/>
            <a:extLst>
              <a:ext uri="{FF2B5EF4-FFF2-40B4-BE49-F238E27FC236}">
                <a16:creationId xmlns:a16="http://schemas.microsoft.com/office/drawing/2014/main" id="{46DCF00A-1C28-03B1-3C89-9A35A00B6E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399" y="3753467"/>
            <a:ext cx="2743200" cy="325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1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47B7576C-25AD-FF0A-BFAC-86FFC487BAD2}"/>
              </a:ext>
            </a:extLst>
          </p:cNvPr>
          <p:cNvSpPr/>
          <p:nvPr/>
        </p:nvSpPr>
        <p:spPr>
          <a:xfrm>
            <a:off x="1450164" y="787709"/>
            <a:ext cx="9545754" cy="14232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</a:t>
            </a:r>
            <a:endParaRPr lang="en-US" sz="6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hlinkClick r:id="rId3" action="ppaction://hlinksldjump"/>
            <a:extLst>
              <a:ext uri="{FF2B5EF4-FFF2-40B4-BE49-F238E27FC236}">
                <a16:creationId xmlns:a16="http://schemas.microsoft.com/office/drawing/2014/main" id="{43489FF3-7240-6F78-16A0-6E653E077D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399" y="3753467"/>
            <a:ext cx="2743200" cy="325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1392" y="213975"/>
            <a:ext cx="11913128" cy="670113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BD6859F-B372-4045-E571-768EA39998FC}"/>
              </a:ext>
            </a:extLst>
          </p:cNvPr>
          <p:cNvSpPr txBox="1">
            <a:spLocks/>
          </p:cNvSpPr>
          <p:nvPr/>
        </p:nvSpPr>
        <p:spPr>
          <a:xfrm>
            <a:off x="1066800" y="1828800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</a:pPr>
            <a:r>
              <a:rPr lang="en-US" sz="66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Ng </a:t>
            </a:r>
            <a:r>
              <a:rPr lang="en-US" sz="66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66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66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r>
              <a:rPr lang="en-US" sz="66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66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r>
              <a:rPr lang="en-US" sz="66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EDB0DB3-E266-90D3-90B7-1DE2F13D0C17}"/>
              </a:ext>
            </a:extLst>
          </p:cNvPr>
          <p:cNvSpPr txBox="1">
            <a:spLocks/>
          </p:cNvSpPr>
          <p:nvPr/>
        </p:nvSpPr>
        <p:spPr>
          <a:xfrm>
            <a:off x="5105400" y="685800"/>
            <a:ext cx="243840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</a:pPr>
            <a:r>
              <a:rPr lang="en-US" sz="6600" b="1" dirty="0" err="1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6600" b="1" dirty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19</a:t>
            </a:r>
          </a:p>
        </p:txBody>
      </p:sp>
    </p:spTree>
    <p:extLst>
      <p:ext uri="{BB962C8B-B14F-4D97-AF65-F5344CB8AC3E}">
        <p14:creationId xmlns:p14="http://schemas.microsoft.com/office/powerpoint/2010/main" val="3892225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482FA5-BA8B-0AF5-9680-DF95006DF7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762000"/>
            <a:ext cx="7023201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7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2Fmedia2F1b869d73-f294-483b-a77f-fad01d34d344_seed624759126">
            <a:hlinkClick r:id="" action="ppaction://media"/>
            <a:extLst>
              <a:ext uri="{FF2B5EF4-FFF2-40B4-BE49-F238E27FC236}">
                <a16:creationId xmlns:a16="http://schemas.microsoft.com/office/drawing/2014/main" id="{D9AA9AA3-72A2-3C52-0090-EB20B479A7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4" cy="6705600"/>
          </a:xfrm>
          <a:prstGeom prst="rect">
            <a:avLst/>
          </a:prstGeom>
        </p:spPr>
      </p:pic>
      <p:pic>
        <p:nvPicPr>
          <p:cNvPr id="3" name="[hanhtrangso.nxbgd.vn] Audio_ Nghé theo mẹ ra ngõ_HTS">
            <a:hlinkClick r:id="" action="ppaction://media"/>
            <a:extLst>
              <a:ext uri="{FF2B5EF4-FFF2-40B4-BE49-F238E27FC236}">
                <a16:creationId xmlns:a16="http://schemas.microsoft.com/office/drawing/2014/main" id="{43B3862D-8D4D-A4DD-36DC-E8DDD0D7B5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5800" y="152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5"/>
          </a:solidFill>
          <a:prstDash val="lgDashDot"/>
        </a:ln>
      </a:spPr>
      <a:bodyPr rtlCol="0" anchor="ctr"/>
      <a:lstStyle>
        <a:defPPr algn="ctr">
          <a:defRPr sz="3600" dirty="0" smtClean="0">
            <a:latin typeface="Broadway" panose="04040905080B02020502" pitchFamily="8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prstTxWarp prst="textArchDown">
          <a:avLst>
            <a:gd name="adj" fmla="val 17091711"/>
          </a:avLst>
        </a:prstTxWarp>
        <a:spAutoFit/>
      </a:bodyPr>
      <a:lstStyle>
        <a:defPPr algn="ctr">
          <a:defRPr sz="3200" b="1" dirty="0" err="1" smtClean="0">
            <a:solidFill>
              <a:schemeClr val="accent4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#9Slide07 IcielHelen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151</TotalTime>
  <Words>535</Words>
  <Application>Microsoft Office PowerPoint</Application>
  <PresentationFormat>Widescreen</PresentationFormat>
  <Paragraphs>147</Paragraphs>
  <Slides>43</Slides>
  <Notes>25</Notes>
  <HiddenSlides>0</HiddenSlides>
  <MMClips>19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43</vt:i4>
      </vt:variant>
    </vt:vector>
  </HeadingPairs>
  <TitlesOfParts>
    <vt:vector size="60" baseType="lpstr">
      <vt:lpstr>#9Slide07 HoneyCream</vt:lpstr>
      <vt:lpstr>.VnArial</vt:lpstr>
      <vt:lpstr>.VnAvant</vt:lpstr>
      <vt:lpstr>Arial</vt:lpstr>
      <vt:lpstr>Arial Rounded MT Bold</vt:lpstr>
      <vt:lpstr>Arial-Rounded</vt:lpstr>
      <vt:lpstr>Calibri</vt:lpstr>
      <vt:lpstr>Calibri Light</vt:lpstr>
      <vt:lpstr>HP001 4 hàng</vt:lpstr>
      <vt:lpstr>HP001 4H</vt:lpstr>
      <vt:lpstr>HP001 TD 4H</vt:lpstr>
      <vt:lpstr>2_Office Theme</vt:lpstr>
      <vt:lpstr>Office Theme</vt:lpstr>
      <vt:lpstr>1_Office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Windows User</cp:lastModifiedBy>
  <cp:revision>148</cp:revision>
  <dcterms:created xsi:type="dcterms:W3CDTF">2002-08-27T21:28:00Z</dcterms:created>
  <dcterms:modified xsi:type="dcterms:W3CDTF">2026-04-28T06:23:51Z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