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1" r:id="rId3"/>
  </p:sldMasterIdLst>
  <p:notesMasterIdLst>
    <p:notesMasterId r:id="rId20"/>
  </p:notesMasterIdLst>
  <p:sldIdLst>
    <p:sldId id="2636" r:id="rId4"/>
    <p:sldId id="354" r:id="rId5"/>
    <p:sldId id="355" r:id="rId6"/>
    <p:sldId id="2639" r:id="rId7"/>
    <p:sldId id="2640" r:id="rId8"/>
    <p:sldId id="2641" r:id="rId9"/>
    <p:sldId id="325" r:id="rId10"/>
    <p:sldId id="313" r:id="rId11"/>
    <p:sldId id="297" r:id="rId12"/>
    <p:sldId id="299" r:id="rId13"/>
    <p:sldId id="2631" r:id="rId14"/>
    <p:sldId id="2637" r:id="rId15"/>
    <p:sldId id="2642" r:id="rId16"/>
    <p:sldId id="2632" r:id="rId17"/>
    <p:sldId id="263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2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211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1648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50139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706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2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6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0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644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2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1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6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11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7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2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51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5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649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81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54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75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368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22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5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3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9586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3884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0467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225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24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87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2026/4/26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00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9.gif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C7EB2DE0-B00C-63D0-6370-54782C34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2" y="220337"/>
            <a:ext cx="4413358" cy="37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E558C8-38E1-145D-6965-9A70B6BAF241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D548080C-23EB-39B3-47CC-CE9E54C20F8D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D96C5A-D2B9-A971-70DC-75ADB13DA779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C82393FC-123E-89CE-7146-DAC193688F64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12" name="Picture 2" descr="Flat summer elements collection">
                <a:extLst>
                  <a:ext uri="{FF2B5EF4-FFF2-40B4-BE49-F238E27FC236}">
                    <a16:creationId xmlns:a16="http://schemas.microsoft.com/office/drawing/2014/main" id="{13F7F3BD-353E-4EAA-37DB-0C2588678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F161F-F1BF-B837-8CB0-45EA2CF6C8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02717-CDEB-7A9E-9916-9F293EA03D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0371D4-0CC0-A9BD-86EF-E836C15B879D}"/>
              </a:ext>
            </a:extLst>
          </p:cNvPr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B63A2-E558-BC4F-AFED-B019FA920F12}"/>
              </a:ext>
            </a:extLst>
          </p:cNvPr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66E15E-3659-C5BA-2258-71E211A59314}"/>
              </a:ext>
            </a:extLst>
          </p:cNvPr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E8967C-0E07-A519-7F0C-EBD6C321E7F4}"/>
              </a:ext>
            </a:extLst>
          </p:cNvPr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C3090-70B8-EE8C-5D13-BD664027B14D}"/>
              </a:ext>
            </a:extLst>
          </p:cNvPr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0F966-B223-6546-D55E-9F79E768AEA8}"/>
              </a:ext>
            </a:extLst>
          </p:cNvPr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01A30B-EA4C-A0FA-8B6F-C55F6C6516C4}"/>
              </a:ext>
            </a:extLst>
          </p:cNvPr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6D1327-F819-A249-1465-8FCA73D8A4AB}"/>
              </a:ext>
            </a:extLst>
          </p:cNvPr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089DAD-5697-D8B3-8790-7026820AC6F7}"/>
              </a:ext>
            </a:extLst>
          </p:cNvPr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868BF-02B3-A722-47B5-0DFF70882A75}"/>
              </a:ext>
            </a:extLst>
          </p:cNvPr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8294D10-E61F-7F72-D109-AACC4D11114D}"/>
              </a:ext>
            </a:extLst>
          </p:cNvPr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11F17-1CFF-7174-E677-BA1A16EBB245}"/>
              </a:ext>
            </a:extLst>
          </p:cNvPr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5AAAF6-DF0D-32F1-5B87-2A9A3B3B6653}"/>
              </a:ext>
            </a:extLst>
          </p:cNvPr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AB7B17-FE64-57B0-71D1-6174470A87BF}"/>
              </a:ext>
            </a:extLst>
          </p:cNvPr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694DB1-5134-B7A7-2C40-3498BA6C7C8C}"/>
              </a:ext>
            </a:extLst>
          </p:cNvPr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D00924-AE0A-2648-B988-40859028493F}"/>
              </a:ext>
            </a:extLst>
          </p:cNvPr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BFCC37-8731-C95A-93A6-6981C6454823}"/>
              </a:ext>
            </a:extLst>
          </p:cNvPr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61D9-E8BF-B0CE-D818-15480D40B9A1}"/>
              </a:ext>
            </a:extLst>
          </p:cNvPr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5CDF20-0BB0-21E5-2C9D-59C8FAE50E4E}"/>
              </a:ext>
            </a:extLst>
          </p:cNvPr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9C3725-1659-E5AD-3013-316FA3B17BB0}"/>
              </a:ext>
            </a:extLst>
          </p:cNvPr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 animBg="1"/>
      <p:bldP spid="26" grpId="0" animBg="1"/>
      <p:bldP spid="28" grpId="0" animBg="1"/>
      <p:bldP spid="29" grpId="0"/>
      <p:bldP spid="29" grpId="1" build="allAtOnce"/>
      <p:bldP spid="30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D204063-7809-548E-D169-22CA9607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58"/>
            <a:ext cx="6194840" cy="49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)Khối lớp Bốn có bao nhiêu học sinh">
            <a:hlinkClick r:id="" action="ppaction://media"/>
            <a:extLst>
              <a:ext uri="{FF2B5EF4-FFF2-40B4-BE49-F238E27FC236}">
                <a16:creationId xmlns:a16="http://schemas.microsoft.com/office/drawing/2014/main" id="{3FE89B0E-560D-3BF0-A9D9-6A5C3B8BC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256FED68-7792-8799-C973-10EEC34C019D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AD1FF95-33C6-3194-1D63-89725FE3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0D54C677-1008-BBEA-7E7F-7593766A28E7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466E5D-6F2A-7EA9-2B9B-CD66F558F507}"/>
              </a:ext>
            </a:extLst>
          </p:cNvPr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153C2E6-8B73-AC4F-AA09-BA823E57CDDC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0B50580E-72C2-6944-64C9-12C50ECB9B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833D5-FE37-A3E1-0C67-BC85C5A97A0E}"/>
              </a:ext>
            </a:extLst>
          </p:cNvPr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0DF76C-3637-F57A-306B-265A6EA4A925}"/>
              </a:ext>
            </a:extLst>
          </p:cNvPr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6AC9A-E9A6-2DFF-F9FC-598A1DC3E866}"/>
              </a:ext>
            </a:extLst>
          </p:cNvPr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149027EF-9420-A40F-CF6A-540D6EDEAD1B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D924F03-390C-CFE8-C23B-A227121F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7D2CC2D9-C6B6-6693-80DC-52EF0453BECE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– 18 = 124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+ 124 = 266 (</a:t>
            </a:r>
            <a:r>
              <a:rPr lang="en-US" altLang="zh-CN" sz="4000" baseline="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b)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3937B0-FB4E-6EC4-60BF-A3AB289D2838}"/>
              </a:ext>
            </a:extLst>
          </p:cNvPr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96CE396-8853-27B7-3EEE-FE2140924412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815E883C-7D35-B73E-2BA2-85D4DF80D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B1FB85-621E-6256-3E9A-A755A7953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D3F23CAA-5C59-3015-3828-CEA0A3750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8" y="1066405"/>
            <a:ext cx="7086744" cy="24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347 + 128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lvl="0" algn="ctr" defTabSz="1219170">
              <a:buClr>
                <a:srgbClr val="202020"/>
              </a:buClr>
            </a:pPr>
            <a:r>
              <a:rPr lang="en-US" sz="8000" b="1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485</a:t>
            </a:r>
            <a:endParaRPr kumimoji="0" lang="en-US" sz="8000" b="1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620 - 245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2892055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375</a:t>
            </a:r>
          </a:p>
        </p:txBody>
      </p:sp>
    </p:spTree>
    <p:extLst>
      <p:ext uri="{BB962C8B-B14F-4D97-AF65-F5344CB8AC3E}">
        <p14:creationId xmlns:p14="http://schemas.microsoft.com/office/powerpoint/2010/main" val="1656496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999 - 478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953694" y="1388476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521</a:t>
            </a:r>
          </a:p>
        </p:txBody>
      </p:sp>
    </p:spTree>
    <p:extLst>
      <p:ext uri="{BB962C8B-B14F-4D97-AF65-F5344CB8AC3E}">
        <p14:creationId xmlns:p14="http://schemas.microsoft.com/office/powerpoint/2010/main" val="1116245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234 + 567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791</a:t>
            </a:r>
          </a:p>
        </p:txBody>
      </p:sp>
    </p:spTree>
    <p:extLst>
      <p:ext uri="{BB962C8B-B14F-4D97-AF65-F5344CB8AC3E}">
        <p14:creationId xmlns:p14="http://schemas.microsoft.com/office/powerpoint/2010/main" val="3030578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43661-D088-31C9-F9F5-A7B0BFB3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14" y="177800"/>
            <a:ext cx="929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DE18E-EB88-3D08-DE0F-BF3DA761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822"/>
            <a:ext cx="5956308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ACB59D-5D91-F563-92D6-D4DF8FC4BD98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8E1BDBA2-7EEB-DCE2-A164-15341E8EF1EC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62649A-8115-E6C3-E0C7-23D895042775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8" name="Rounded Rectangle 3">
                <a:extLst>
                  <a:ext uri="{FF2B5EF4-FFF2-40B4-BE49-F238E27FC236}">
                    <a16:creationId xmlns:a16="http://schemas.microsoft.com/office/drawing/2014/main" id="{D638D349-79BF-AF32-041D-F3208B9D63FC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9" name="Picture 2" descr="Flat summer elements collection">
                <a:extLst>
                  <a:ext uri="{FF2B5EF4-FFF2-40B4-BE49-F238E27FC236}">
                    <a16:creationId xmlns:a16="http://schemas.microsoft.com/office/drawing/2014/main" id="{73AFC43F-AB28-2ECB-1468-3A529F685D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5A5F48C-0892-EA8A-EF44-89FB8E0C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429118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2" name="dep" descr="Flat summer elements collection">
            <a:extLst>
              <a:ext uri="{FF2B5EF4-FFF2-40B4-BE49-F238E27FC236}">
                <a16:creationId xmlns:a16="http://schemas.microsoft.com/office/drawing/2014/main" id="{0022C91F-CC4D-7DA9-CB85-0B5C51E0E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u" descr="Hand drawn summer element collection">
            <a:extLst>
              <a:ext uri="{FF2B5EF4-FFF2-40B4-BE49-F238E27FC236}">
                <a16:creationId xmlns:a16="http://schemas.microsoft.com/office/drawing/2014/main" id="{CEAE00C6-5D32-A002-232C-EA6DE185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Callout 1 12">
            <a:extLst>
              <a:ext uri="{FF2B5EF4-FFF2-40B4-BE49-F238E27FC236}">
                <a16:creationId xmlns:a16="http://schemas.microsoft.com/office/drawing/2014/main" id="{C10ABAA9-D64B-65CA-DAF9-104017A37C77}"/>
              </a:ext>
            </a:extLst>
          </p:cNvPr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</a:p>
        </p:txBody>
      </p:sp>
      <p:pic>
        <p:nvPicPr>
          <p:cNvPr id="16" name="kinh" descr="Hello summer background with beach elements">
            <a:extLst>
              <a:ext uri="{FF2B5EF4-FFF2-40B4-BE49-F238E27FC236}">
                <a16:creationId xmlns:a16="http://schemas.microsoft.com/office/drawing/2014/main" id="{84F92D5B-3D74-07D5-294E-664D44F2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cn" descr="Hello summer background with beach elements">
            <a:extLst>
              <a:ext uri="{FF2B5EF4-FFF2-40B4-BE49-F238E27FC236}">
                <a16:creationId xmlns:a16="http://schemas.microsoft.com/office/drawing/2014/main" id="{9450F76E-9768-2392-3215-98DB0E655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Callout 1 16">
            <a:extLst>
              <a:ext uri="{FF2B5EF4-FFF2-40B4-BE49-F238E27FC236}">
                <a16:creationId xmlns:a16="http://schemas.microsoft.com/office/drawing/2014/main" id="{C3B2FE71-5F68-13BF-6970-249C5E18DEC0}"/>
              </a:ext>
            </a:extLst>
          </p:cNvPr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8706C0-F710-85B0-2C37-179EDE0D3524}"/>
              </a:ext>
            </a:extLst>
          </p:cNvPr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D34C09-0DBC-B1E5-A781-8A4E7A4F0EB9}"/>
              </a:ext>
            </a:extLst>
          </p:cNvPr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194B46-BCA2-53DD-EF32-0DC16A08681D}"/>
              </a:ext>
            </a:extLst>
          </p:cNvPr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B070E9A-09F0-02AC-4A27-20B4C1CED609}"/>
              </a:ext>
            </a:extLst>
          </p:cNvPr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</a:p>
        </p:txBody>
      </p:sp>
      <p:pic>
        <p:nvPicPr>
          <p:cNvPr id="42" name="Picture 8" descr="Hello summer background with beach elements">
            <a:extLst>
              <a:ext uri="{FF2B5EF4-FFF2-40B4-BE49-F238E27FC236}">
                <a16:creationId xmlns:a16="http://schemas.microsoft.com/office/drawing/2014/main" id="{3A854E57-FE33-823F-16D7-7A7EF548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722B4C-2F67-C390-B58C-593608984F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44" name="Wave 43">
            <a:extLst>
              <a:ext uri="{FF2B5EF4-FFF2-40B4-BE49-F238E27FC236}">
                <a16:creationId xmlns:a16="http://schemas.microsoft.com/office/drawing/2014/main" id="{3D33A400-7556-6CFE-BA1B-DF752634851A}"/>
              </a:ext>
            </a:extLst>
          </p:cNvPr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>
                <a:latin typeface="#9Slide03 Montserrat Black" panose="00000A00000000000000" pitchFamily="2" charset="0"/>
              </a:rPr>
              <a:t>Chúc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mừng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35" grpId="0"/>
      <p:bldP spid="37" grpId="0"/>
      <p:bldP spid="39" grpId="0"/>
      <p:bldP spid="41" grpId="0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273</Words>
  <Application>Microsoft Office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#9Slide03 Montserrat Black</vt:lpstr>
      <vt:lpstr>#9Slide04 Podkova Bold</vt:lpstr>
      <vt:lpstr>#9Slide07 SVNTransformer</vt:lpstr>
      <vt:lpstr>Arial</vt:lpstr>
      <vt:lpstr>Calibri</vt:lpstr>
      <vt:lpstr>Cambria</vt:lpstr>
      <vt:lpstr>Coiny</vt:lpstr>
      <vt:lpstr>Comfortaa Medium</vt:lpstr>
      <vt:lpstr>Rubik Black</vt:lpstr>
      <vt:lpstr>杨任东竹石体-Medium</vt:lpstr>
      <vt:lpstr>1_Office Theme</vt:lpstr>
      <vt:lpstr>Office 主题​​</vt:lpstr>
      <vt:lpstr>Math Subject for High School - 10th Grade: Circles by Slidesgo</vt:lpstr>
      <vt:lpstr>PowerPoint Presentation</vt:lpstr>
      <vt:lpstr>VƯỢT CHƯỚNG NGẠI VẬT</vt:lpstr>
      <vt:lpstr> 347 + 128 =</vt:lpstr>
      <vt:lpstr>620 - 245 =</vt:lpstr>
      <vt:lpstr>999 - 478 =</vt:lpstr>
      <vt:lpstr>234 + 567 =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33</cp:revision>
  <dcterms:created xsi:type="dcterms:W3CDTF">2022-05-03T14:04:29Z</dcterms:created>
  <dcterms:modified xsi:type="dcterms:W3CDTF">2026-04-26T09:06:14Z</dcterms:modified>
</cp:coreProperties>
</file>