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944" r:id="rId2"/>
    <p:sldMasterId id="2147483967" r:id="rId3"/>
    <p:sldMasterId id="2147483979" r:id="rId4"/>
    <p:sldMasterId id="2147483991" r:id="rId5"/>
  </p:sldMasterIdLst>
  <p:notesMasterIdLst>
    <p:notesMasterId r:id="rId32"/>
  </p:notesMasterIdLst>
  <p:sldIdLst>
    <p:sldId id="2007577124" r:id="rId6"/>
    <p:sldId id="2007577125" r:id="rId7"/>
    <p:sldId id="2007577126" r:id="rId8"/>
    <p:sldId id="2007577127" r:id="rId9"/>
    <p:sldId id="2007577128" r:id="rId10"/>
    <p:sldId id="2007577129" r:id="rId11"/>
    <p:sldId id="2007577130" r:id="rId12"/>
    <p:sldId id="261" r:id="rId13"/>
    <p:sldId id="2007577122" r:id="rId14"/>
    <p:sldId id="288" r:id="rId15"/>
    <p:sldId id="2007577123" r:id="rId16"/>
    <p:sldId id="289" r:id="rId17"/>
    <p:sldId id="286" r:id="rId18"/>
    <p:sldId id="268" r:id="rId19"/>
    <p:sldId id="2007577131" r:id="rId20"/>
    <p:sldId id="272" r:id="rId21"/>
    <p:sldId id="2007577133" r:id="rId22"/>
    <p:sldId id="267" r:id="rId23"/>
    <p:sldId id="257" r:id="rId24"/>
    <p:sldId id="256" r:id="rId25"/>
    <p:sldId id="258" r:id="rId26"/>
    <p:sldId id="259" r:id="rId27"/>
    <p:sldId id="260" r:id="rId28"/>
    <p:sldId id="311" r:id="rId29"/>
    <p:sldId id="2007577132" r:id="rId30"/>
    <p:sldId id="273" r:id="rId31"/>
  </p:sldIdLst>
  <p:sldSz cx="12192000" cy="6858000"/>
  <p:notesSz cx="6858000" cy="9144000"/>
  <p:custDataLst>
    <p:tags r:id="rId33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5pPr>
    <a:lvl6pPr marL="22860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6pPr>
    <a:lvl7pPr marL="27432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7pPr>
    <a:lvl8pPr marL="32004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8pPr>
    <a:lvl9pPr marL="36576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  <a:srgbClr val="FFEEB7"/>
    <a:srgbClr val="D6A300"/>
    <a:srgbClr val="FFC305"/>
    <a:srgbClr val="FFEDB3"/>
    <a:srgbClr val="FFE89F"/>
    <a:srgbClr val="FFD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72" autoAdjust="0"/>
    <p:restoredTop sz="93740" autoAdjust="0"/>
  </p:normalViewPr>
  <p:slideViewPr>
    <p:cSldViewPr>
      <p:cViewPr varScale="1">
        <p:scale>
          <a:sx n="57" d="100"/>
          <a:sy n="57" d="100"/>
        </p:scale>
        <p:origin x="1114" y="3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8B17E91F-9496-4F77-BC55-8BD7AEC73A1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B75147D4-85D2-411B-B9A1-51CFAC7BDD6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C1A8AF05-0C22-4631-9E0A-208224E4A8AB}" type="datetimeFigureOut">
              <a:rPr lang="en-US"/>
              <a:pPr>
                <a:defRPr/>
              </a:pPr>
              <a:t>4/28/2026</a:t>
            </a:fld>
            <a:endParaRPr lang="en-US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6BD5B8B1-D2C4-4C6A-969E-B3BD0C01DD6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>
            <a:extLst>
              <a:ext uri="{FF2B5EF4-FFF2-40B4-BE49-F238E27FC236}">
                <a16:creationId xmlns:a16="http://schemas.microsoft.com/office/drawing/2014/main" id="{8EDE8465-DD4F-49B6-9C21-4C8647DD0BE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>
            <a:extLst>
              <a:ext uri="{FF2B5EF4-FFF2-40B4-BE49-F238E27FC236}">
                <a16:creationId xmlns:a16="http://schemas.microsoft.com/office/drawing/2014/main" id="{862068E1-8158-4989-ADD6-2295C3F5D7E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>
            <a:extLst>
              <a:ext uri="{FF2B5EF4-FFF2-40B4-BE49-F238E27FC236}">
                <a16:creationId xmlns:a16="http://schemas.microsoft.com/office/drawing/2014/main" id="{D9912D77-99AA-46A9-9750-FCAD99BDB5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49E681D-BE55-4687-97D3-7668702F33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341C6C-ED77-4877-927B-0AE0C3885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394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341C6C-ED77-4877-927B-0AE0C3885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094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048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048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544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Câu</a:t>
            </a:r>
            <a:r>
              <a:rPr lang="en-US" baseline="0"/>
              <a:t> dài nên GV hướng dẫn viết bảng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988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B634C0C-F125-414C-AA8E-30EB9A4F66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2337E70-24A8-4B44-8D2E-4897DCDB23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2DB8D22-A5DA-49BF-BAD0-2F927E5765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E0C3E5-9E69-43A0-A1BC-BD6CDA13C2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8105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8461954-15C8-4CBB-BD53-CDEB8938E6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AEE02AF-4597-4115-8B27-19684147EE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0038BB8-B237-407D-BE5D-8EFA8A661E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3B3E8-0564-4DD8-A905-B2E909BF2B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3670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AE21B04-F70C-4634-B050-00CBF9ADBB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83CAC63-EB98-40A0-97CA-97990C5132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70E8EB-F37B-4EFF-92C4-EFD28E59E7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3FF70-71A2-41F4-9FEB-B23C003F2F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3583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129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115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5700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2884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9864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8611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4761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988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D320B9E-312E-44F6-BA5C-21B80AF020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19876F5-716C-407B-A0AD-DD11E090CD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2DB209E-8948-4671-8C36-380E14A91B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EA82F-399B-49A0-A2D4-0B4675B8B0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08099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587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262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8401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95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68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4093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41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4450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9242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46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927564C-39AB-45E7-B877-080DAF73FC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4929E9A-E7DE-42A7-B433-8C056BDACD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F888C10-4C38-4DE2-858D-D68A7EDEFF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7CF18-D750-426C-B3A7-85E095D34C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85742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0650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9418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7830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3436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426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0817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3290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19055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753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1249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4A819C-82DF-498D-9084-C8E92CF574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580DA3-51C3-4B59-9BA2-6704D66E9C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E3DF1F-E849-41C2-BC40-BC720FD29C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2FA0BD-8A3A-43B1-8C7F-42BD82E805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32280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9E1D406-F291-65F1-A672-43BF0DE633B3}"/>
              </a:ext>
            </a:extLst>
          </p:cNvPr>
          <p:cNvSpPr/>
          <p:nvPr userDrawn="1"/>
        </p:nvSpPr>
        <p:spPr>
          <a:xfrm>
            <a:off x="319316" y="296528"/>
            <a:ext cx="11553368" cy="626494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2961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048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6938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9352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5080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7569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4D6DC-1257-44D0-A975-65C98FCE0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2A5EC2-5A3C-4D2E-9217-B54D66F4D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4D42C-5551-44E9-A87B-BFD1847A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3A208-A864-4785-ABC4-0AD98FD1E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FE55F-F958-4753-A946-7063B62B4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66670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D2C51-089F-4ACF-B101-2B5FCF0BD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A1403-AB26-41F3-A5BB-7775CA5E2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DC00A-00AC-4E90-ACEF-C7AC9A9F79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736BD-59DA-4411-91EF-623793F63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D7111-9017-488D-BDED-299DB2F32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8034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70405-41FA-4016-8D43-A38BE634A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EC1B7-63B4-49F7-A53B-11A252AE5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5DFA3-A8A1-4AE6-9DAC-A73FA4E5D6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3F25F-E89B-4384-8358-AFD9EA168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7FFB0-1E4A-437F-8214-A2E9097EE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33941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33856-E9F9-461B-905B-779BB6298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5B4C0-4E83-4F86-B15C-8436C96FF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6ECF18-BBF7-4C99-898D-3ABE9BFB56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41844-6484-423A-AA9E-FCC534AA15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904AA-E484-4978-9846-3039B6764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F41D47-56C0-459C-BABB-1F2E245C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363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035CE-2978-467D-B36B-AA37B2C68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3A619-6C97-484A-9773-1C2459DE16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D6B6CD-2C29-4DC3-AA9E-61D72E634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F12F25-3983-45CA-87A2-C0FB20DE35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E783C8-969C-471E-B7C7-79DB1F0512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645427-7575-422F-8CF2-C28B80F7C1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FED16B-FA3C-4D7D-B6F4-92F5127D5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02483B-576D-4E09-920C-D7F1C53B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04331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BA7E15D-6EEC-4C19-B74B-8EBDC92757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5C9DB8C-6135-436B-8489-0FC83EE8EB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76A7A6C-9371-439E-BC7F-C20509297D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AFAC2-879A-4661-B22D-74BA98A39A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25997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AB659-C681-479C-B09C-ABCC78D61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D96085-DB8C-4A83-86FD-D759A61DFD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2C382C-FCA4-41DD-8FE8-51E6DD1F0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61119-3294-43C1-B530-DDAF1A36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96639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A08AB2-E1BB-A19F-4108-D57737E2E4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827" t="21298" r="8917" b="21298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1190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3053C-0970-42C3-9979-D1B29D43F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C6B97-DE5C-47D7-AD82-1A8181B5D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2E43F8-BA90-4D7F-81BB-BBB04E814C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934DD1-0F94-41CA-B910-8A71F181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5AFB09-D212-49CE-AA31-5B13D4FF6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4CC868-D165-4FBE-95E2-A638C5E4F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19422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B45A-B46D-4CBE-98AA-48CE02D50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312B50-C8A3-47A1-9895-37FF9F5D37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BF27D-B48B-4425-853D-30C81A8D75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DCF27-A5E7-4427-BDF5-63BF1FC82E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5493F2-51B9-4DFD-8F65-3AC7D25A5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DE6BD-F9AC-420A-BAC5-6A347C2FB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82588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BF602-6B01-491B-969D-5A26AC97B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81497-51BF-46BC-87CF-9D29F3844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CBD77-87EF-4CF8-BDA3-4B7FC4223D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03C6E-3D53-4FBC-90B7-6B0D0E234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32DD4-4ADB-4484-8F85-D1C78CBCB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4012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528C13-2CA3-4613-8AC3-F20F2AB283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DFC875-6F82-4FFC-83A4-9197E1130A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94BE7-D9D2-4FDF-84D4-B3B21119F7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66495-E6FB-46BA-96B0-77D7403F8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FED28-9B80-4F8A-BDD2-0DB93378A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31464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F210F6D-1FED-4FBC-81DD-6F12493BA4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0434E73-F4EB-4140-B3EB-B0DE07477F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5E29209-27A3-4EB3-A411-54A8117615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45F02E-7598-4F1C-B56D-7324E527BC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1313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1038370-2948-4675-8637-95203D4AA1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1444619-E4AA-4122-883F-939A28E76D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C441DB6-03C4-40AD-B4DD-A84067E4C4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E0CE-0EC5-4BD6-A168-FD532EA1BE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0842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F5F581-8E5D-481C-ADD7-BAFC5981F1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7BCC6E-25F3-41E9-8191-70D86FC999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1C2137-4619-4AE3-90A1-7DF1CD388B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486B01-5124-45B6-BEED-AB98B2BEFD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7294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613B7C-48A4-4D96-AB4B-4A69219B11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578717-68EA-4C66-AD0D-7BFC4781ED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202541-5727-4A15-ACDF-552D528E6A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5B8046-9C34-4C4F-9426-17326A5BCE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3253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B512C33-3F9C-9E84-F25F-0E36659420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-44450"/>
            <a:ext cx="12192001" cy="69469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D23056-2B15-92B9-406E-512AF4BA7BC9}"/>
              </a:ext>
            </a:extLst>
          </p:cNvPr>
          <p:cNvSpPr/>
          <p:nvPr userDrawn="1"/>
        </p:nvSpPr>
        <p:spPr>
          <a:xfrm>
            <a:off x="319316" y="296528"/>
            <a:ext cx="11553368" cy="626494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2961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0859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741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172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631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5" r:id="rId4"/>
    <p:sldLayoutId id="2147483996" r:id="rId5"/>
    <p:sldLayoutId id="2147483997" r:id="rId6"/>
    <p:sldLayoutId id="2147483998" r:id="rId7"/>
    <p:sldLayoutId id="2147483999" r:id="rId8"/>
    <p:sldLayoutId id="2147484000" r:id="rId9"/>
    <p:sldLayoutId id="2147484001" r:id="rId10"/>
    <p:sldLayoutId id="2147484002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jpg"/><Relationship Id="rId7" Type="http://schemas.openxmlformats.org/officeDocument/2006/relationships/image" Target="../media/image34.png"/><Relationship Id="rId12" Type="http://schemas.openxmlformats.org/officeDocument/2006/relationships/image" Target="../media/image3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3.gif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microsoft.com/office/2007/relationships/hdphoto" Target="../media/hdphoto2.wdp"/><Relationship Id="rId10" Type="http://schemas.openxmlformats.org/officeDocument/2006/relationships/image" Target="../media/image37.gif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4.wdp"/><Relationship Id="rId5" Type="http://schemas.openxmlformats.org/officeDocument/2006/relationships/image" Target="../media/image45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5.xml"/><Relationship Id="rId5" Type="http://schemas.openxmlformats.org/officeDocument/2006/relationships/image" Target="../media/image47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5.wdp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slide" Target="slide23.xml"/><Relationship Id="rId3" Type="http://schemas.openxmlformats.org/officeDocument/2006/relationships/image" Target="../media/image53.jpeg"/><Relationship Id="rId7" Type="http://schemas.openxmlformats.org/officeDocument/2006/relationships/slide" Target="slide21.xml"/><Relationship Id="rId12" Type="http://schemas.openxmlformats.org/officeDocument/2006/relationships/image" Target="../media/image59.png"/><Relationship Id="rId17" Type="http://schemas.openxmlformats.org/officeDocument/2006/relationships/slide" Target="slide24.xml"/><Relationship Id="rId2" Type="http://schemas.openxmlformats.org/officeDocument/2006/relationships/image" Target="../media/image52.jpg"/><Relationship Id="rId16" Type="http://schemas.openxmlformats.org/officeDocument/2006/relationships/image" Target="../media/image62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11" Type="http://schemas.openxmlformats.org/officeDocument/2006/relationships/image" Target="../media/image58.png"/><Relationship Id="rId5" Type="http://schemas.openxmlformats.org/officeDocument/2006/relationships/image" Target="../media/image54.png"/><Relationship Id="rId15" Type="http://schemas.openxmlformats.org/officeDocument/2006/relationships/image" Target="../media/image61.png"/><Relationship Id="rId10" Type="http://schemas.openxmlformats.org/officeDocument/2006/relationships/slide" Target="slide22.xml"/><Relationship Id="rId4" Type="http://schemas.openxmlformats.org/officeDocument/2006/relationships/slide" Target="slide20.xml"/><Relationship Id="rId9" Type="http://schemas.openxmlformats.org/officeDocument/2006/relationships/image" Target="../media/image57.png"/><Relationship Id="rId1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g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69.gif"/><Relationship Id="rId3" Type="http://schemas.openxmlformats.org/officeDocument/2006/relationships/audio" Target="../media/audio4.wav"/><Relationship Id="rId7" Type="http://schemas.openxmlformats.org/officeDocument/2006/relationships/image" Target="../media/image55.png"/><Relationship Id="rId12" Type="http://schemas.openxmlformats.org/officeDocument/2006/relationships/image" Target="../media/image68.gif"/><Relationship Id="rId2" Type="http://schemas.openxmlformats.org/officeDocument/2006/relationships/audio" Target="../media/audio5.wav"/><Relationship Id="rId16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11" Type="http://schemas.openxmlformats.org/officeDocument/2006/relationships/image" Target="../media/image67.gif"/><Relationship Id="rId5" Type="http://schemas.openxmlformats.org/officeDocument/2006/relationships/image" Target="../media/image64.gif"/><Relationship Id="rId15" Type="http://schemas.openxmlformats.org/officeDocument/2006/relationships/image" Target="../media/image71.gif"/><Relationship Id="rId10" Type="http://schemas.openxmlformats.org/officeDocument/2006/relationships/image" Target="../media/image66.gif"/><Relationship Id="rId4" Type="http://schemas.openxmlformats.org/officeDocument/2006/relationships/image" Target="../media/image63.PNG"/><Relationship Id="rId9" Type="http://schemas.openxmlformats.org/officeDocument/2006/relationships/slide" Target="slide19.xml"/><Relationship Id="rId14" Type="http://schemas.openxmlformats.org/officeDocument/2006/relationships/image" Target="../media/image70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69.gif"/><Relationship Id="rId3" Type="http://schemas.openxmlformats.org/officeDocument/2006/relationships/audio" Target="../media/audio4.wav"/><Relationship Id="rId7" Type="http://schemas.openxmlformats.org/officeDocument/2006/relationships/image" Target="../media/image57.png"/><Relationship Id="rId12" Type="http://schemas.openxmlformats.org/officeDocument/2006/relationships/image" Target="../media/image68.gif"/><Relationship Id="rId2" Type="http://schemas.openxmlformats.org/officeDocument/2006/relationships/audio" Target="../media/audio5.wav"/><Relationship Id="rId16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11" Type="http://schemas.openxmlformats.org/officeDocument/2006/relationships/image" Target="../media/image67.gif"/><Relationship Id="rId5" Type="http://schemas.openxmlformats.org/officeDocument/2006/relationships/image" Target="../media/image64.gif"/><Relationship Id="rId15" Type="http://schemas.openxmlformats.org/officeDocument/2006/relationships/image" Target="../media/image71.gif"/><Relationship Id="rId10" Type="http://schemas.openxmlformats.org/officeDocument/2006/relationships/image" Target="../media/image66.gif"/><Relationship Id="rId4" Type="http://schemas.openxmlformats.org/officeDocument/2006/relationships/image" Target="../media/image63.PNG"/><Relationship Id="rId9" Type="http://schemas.openxmlformats.org/officeDocument/2006/relationships/slide" Target="slide19.xml"/><Relationship Id="rId14" Type="http://schemas.openxmlformats.org/officeDocument/2006/relationships/image" Target="../media/image70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69.gif"/><Relationship Id="rId3" Type="http://schemas.openxmlformats.org/officeDocument/2006/relationships/audio" Target="../media/audio4.wav"/><Relationship Id="rId7" Type="http://schemas.openxmlformats.org/officeDocument/2006/relationships/image" Target="../media/image59.png"/><Relationship Id="rId12" Type="http://schemas.openxmlformats.org/officeDocument/2006/relationships/image" Target="../media/image68.gif"/><Relationship Id="rId2" Type="http://schemas.openxmlformats.org/officeDocument/2006/relationships/audio" Target="../media/audio5.wav"/><Relationship Id="rId16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11" Type="http://schemas.openxmlformats.org/officeDocument/2006/relationships/image" Target="../media/image67.gif"/><Relationship Id="rId5" Type="http://schemas.openxmlformats.org/officeDocument/2006/relationships/image" Target="../media/image64.gif"/><Relationship Id="rId15" Type="http://schemas.openxmlformats.org/officeDocument/2006/relationships/image" Target="../media/image71.gif"/><Relationship Id="rId10" Type="http://schemas.openxmlformats.org/officeDocument/2006/relationships/image" Target="../media/image66.gif"/><Relationship Id="rId4" Type="http://schemas.openxmlformats.org/officeDocument/2006/relationships/image" Target="../media/image63.PNG"/><Relationship Id="rId9" Type="http://schemas.openxmlformats.org/officeDocument/2006/relationships/slide" Target="slide19.xml"/><Relationship Id="rId14" Type="http://schemas.openxmlformats.org/officeDocument/2006/relationships/image" Target="../media/image70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69.gif"/><Relationship Id="rId3" Type="http://schemas.openxmlformats.org/officeDocument/2006/relationships/audio" Target="../media/audio4.wav"/><Relationship Id="rId7" Type="http://schemas.openxmlformats.org/officeDocument/2006/relationships/image" Target="../media/image61.png"/><Relationship Id="rId12" Type="http://schemas.openxmlformats.org/officeDocument/2006/relationships/image" Target="../media/image68.gif"/><Relationship Id="rId2" Type="http://schemas.openxmlformats.org/officeDocument/2006/relationships/audio" Target="../media/audio5.wav"/><Relationship Id="rId16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11" Type="http://schemas.openxmlformats.org/officeDocument/2006/relationships/image" Target="../media/image67.gif"/><Relationship Id="rId5" Type="http://schemas.openxmlformats.org/officeDocument/2006/relationships/image" Target="../media/image64.gif"/><Relationship Id="rId15" Type="http://schemas.openxmlformats.org/officeDocument/2006/relationships/image" Target="../media/image71.gif"/><Relationship Id="rId10" Type="http://schemas.openxmlformats.org/officeDocument/2006/relationships/image" Target="../media/image66.gif"/><Relationship Id="rId4" Type="http://schemas.openxmlformats.org/officeDocument/2006/relationships/image" Target="../media/image63.PNG"/><Relationship Id="rId9" Type="http://schemas.openxmlformats.org/officeDocument/2006/relationships/slide" Target="slide19.xml"/><Relationship Id="rId14" Type="http://schemas.openxmlformats.org/officeDocument/2006/relationships/image" Target="../media/image70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6.xml"/><Relationship Id="rId5" Type="http://schemas.openxmlformats.org/officeDocument/2006/relationships/image" Target="../media/image76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4.mp3"/><Relationship Id="rId7" Type="http://schemas.openxmlformats.org/officeDocument/2006/relationships/image" Target="../media/image13.png"/><Relationship Id="rId2" Type="http://schemas.microsoft.com/office/2007/relationships/media" Target="../media/media4.mp3"/><Relationship Id="rId1" Type="http://schemas.openxmlformats.org/officeDocument/2006/relationships/tags" Target="../tags/tag7.xml"/><Relationship Id="rId6" Type="http://schemas.openxmlformats.org/officeDocument/2006/relationships/image" Target="../media/image24.png"/><Relationship Id="rId11" Type="http://schemas.openxmlformats.org/officeDocument/2006/relationships/image" Target="../media/image78.png"/><Relationship Id="rId5" Type="http://schemas.openxmlformats.org/officeDocument/2006/relationships/image" Target="../media/image2.png"/><Relationship Id="rId10" Type="http://schemas.openxmlformats.org/officeDocument/2006/relationships/image" Target="../media/image77.png"/><Relationship Id="rId4" Type="http://schemas.openxmlformats.org/officeDocument/2006/relationships/slideLayout" Target="../slideLayouts/slideLayout34.xml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7.xml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6" Type="http://schemas.openxmlformats.org/officeDocument/2006/relationships/slide" Target="slide5.xml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image" Target="../media/image12.png"/><Relationship Id="rId4" Type="http://schemas.openxmlformats.org/officeDocument/2006/relationships/slide" Target="slide4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6.jpg"/><Relationship Id="rId11" Type="http://schemas.openxmlformats.org/officeDocument/2006/relationships/slide" Target="slide3.xml"/><Relationship Id="rId5" Type="http://schemas.openxmlformats.org/officeDocument/2006/relationships/audio" Target="../media/audio4.wav"/><Relationship Id="rId10" Type="http://schemas.openxmlformats.org/officeDocument/2006/relationships/image" Target="../media/image22.png"/><Relationship Id="rId4" Type="http://schemas.openxmlformats.org/officeDocument/2006/relationships/audio" Target="../media/audio3.wav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6.jpg"/><Relationship Id="rId10" Type="http://schemas.openxmlformats.org/officeDocument/2006/relationships/slide" Target="slide3.xml"/><Relationship Id="rId4" Type="http://schemas.openxmlformats.org/officeDocument/2006/relationships/audio" Target="../media/audio4.wav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3.png"/><Relationship Id="rId5" Type="http://schemas.openxmlformats.org/officeDocument/2006/relationships/slide" Target="slide3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B5DCB58-20ED-4ABE-9C65-2ABF069888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-44450"/>
            <a:ext cx="12192001" cy="69469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AC6AF9AD-6E33-4FB5-92A9-1D06B8EDE037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E0B6BF-908A-4FD6-B2ED-325062CEFC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347200" y="3956676"/>
            <a:ext cx="3033713" cy="2901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BEB794-5E22-9233-B29D-49D4078E91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9494" y="1790769"/>
            <a:ext cx="9851990" cy="3078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58793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69376" y="-1673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11478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114780"/>
                </a:lnTo>
                <a:lnTo>
                  <a:pt x="0" y="1219732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47344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95211" y="295635"/>
            <a:ext cx="1422278" cy="67691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>
                <a:solidFill>
                  <a:prstClr val="white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387096" y="838200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5300" b="1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20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15531" y="2395323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3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3128169" y="202951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 TẬP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 KỂ CHUYỆN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114800" y="2434679"/>
          <a:ext cx="7555376" cy="4215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88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88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88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88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9" name="Title 1"/>
          <p:cNvSpPr txBox="1">
            <a:spLocks/>
          </p:cNvSpPr>
          <p:nvPr/>
        </p:nvSpPr>
        <p:spPr>
          <a:xfrm>
            <a:off x="4543824" y="419757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</a:p>
        </p:txBody>
      </p:sp>
      <p:sp>
        <p:nvSpPr>
          <p:cNvPr id="101" name="Title 1"/>
          <p:cNvSpPr txBox="1">
            <a:spLocks/>
          </p:cNvSpPr>
          <p:nvPr/>
        </p:nvSpPr>
        <p:spPr>
          <a:xfrm>
            <a:off x="4482531" y="333650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</a:t>
            </a:r>
          </a:p>
        </p:txBody>
      </p:sp>
      <p:sp>
        <p:nvSpPr>
          <p:cNvPr id="103" name="Title 1"/>
          <p:cNvSpPr txBox="1">
            <a:spLocks/>
          </p:cNvSpPr>
          <p:nvPr/>
        </p:nvSpPr>
        <p:spPr>
          <a:xfrm>
            <a:off x="4543824" y="419757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</a:p>
        </p:txBody>
      </p:sp>
      <p:sp>
        <p:nvSpPr>
          <p:cNvPr id="104" name="Title 1"/>
          <p:cNvSpPr txBox="1">
            <a:spLocks/>
          </p:cNvSpPr>
          <p:nvPr/>
        </p:nvSpPr>
        <p:spPr>
          <a:xfrm>
            <a:off x="4492864" y="498977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105" name="Title 1"/>
          <p:cNvSpPr txBox="1">
            <a:spLocks/>
          </p:cNvSpPr>
          <p:nvPr/>
        </p:nvSpPr>
        <p:spPr>
          <a:xfrm>
            <a:off x="4543824" y="419757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</a:p>
        </p:txBody>
      </p:sp>
      <p:sp>
        <p:nvSpPr>
          <p:cNvPr id="106" name="Title 1"/>
          <p:cNvSpPr txBox="1">
            <a:spLocks/>
          </p:cNvSpPr>
          <p:nvPr/>
        </p:nvSpPr>
        <p:spPr>
          <a:xfrm>
            <a:off x="4543824" y="419757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</a:p>
        </p:txBody>
      </p:sp>
      <p:sp>
        <p:nvSpPr>
          <p:cNvPr id="107" name="Title 1"/>
          <p:cNvSpPr txBox="1">
            <a:spLocks/>
          </p:cNvSpPr>
          <p:nvPr/>
        </p:nvSpPr>
        <p:spPr>
          <a:xfrm>
            <a:off x="4432932" y="5839559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sp>
        <p:nvSpPr>
          <p:cNvPr id="109" name="Title 1"/>
          <p:cNvSpPr txBox="1">
            <a:spLocks/>
          </p:cNvSpPr>
          <p:nvPr/>
        </p:nvSpPr>
        <p:spPr>
          <a:xfrm>
            <a:off x="4492864" y="498977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110" name="Title 1"/>
          <p:cNvSpPr txBox="1">
            <a:spLocks/>
          </p:cNvSpPr>
          <p:nvPr/>
        </p:nvSpPr>
        <p:spPr>
          <a:xfrm>
            <a:off x="4492864" y="498977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111" name="Title 1"/>
          <p:cNvSpPr txBox="1">
            <a:spLocks/>
          </p:cNvSpPr>
          <p:nvPr/>
        </p:nvSpPr>
        <p:spPr>
          <a:xfrm>
            <a:off x="4432932" y="5839559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sp>
        <p:nvSpPr>
          <p:cNvPr id="114" name="Title 1"/>
          <p:cNvSpPr txBox="1">
            <a:spLocks/>
          </p:cNvSpPr>
          <p:nvPr/>
        </p:nvSpPr>
        <p:spPr>
          <a:xfrm>
            <a:off x="6353628" y="250680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17" name="Title 1"/>
          <p:cNvSpPr txBox="1">
            <a:spLocks/>
          </p:cNvSpPr>
          <p:nvPr/>
        </p:nvSpPr>
        <p:spPr>
          <a:xfrm>
            <a:off x="10210568" y="250727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118" name="Title 1"/>
          <p:cNvSpPr txBox="1">
            <a:spLocks/>
          </p:cNvSpPr>
          <p:nvPr/>
        </p:nvSpPr>
        <p:spPr>
          <a:xfrm>
            <a:off x="8273812" y="249613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20" name="Title 1"/>
          <p:cNvSpPr txBox="1">
            <a:spLocks/>
          </p:cNvSpPr>
          <p:nvPr/>
        </p:nvSpPr>
        <p:spPr>
          <a:xfrm>
            <a:off x="6353628" y="250680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21" name="Title 1"/>
          <p:cNvSpPr txBox="1">
            <a:spLocks/>
          </p:cNvSpPr>
          <p:nvPr/>
        </p:nvSpPr>
        <p:spPr>
          <a:xfrm>
            <a:off x="8273812" y="249613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22" name="Title 1"/>
          <p:cNvSpPr txBox="1">
            <a:spLocks/>
          </p:cNvSpPr>
          <p:nvPr/>
        </p:nvSpPr>
        <p:spPr>
          <a:xfrm>
            <a:off x="10210568" y="250727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124" name="Title 1"/>
          <p:cNvSpPr txBox="1">
            <a:spLocks/>
          </p:cNvSpPr>
          <p:nvPr/>
        </p:nvSpPr>
        <p:spPr>
          <a:xfrm>
            <a:off x="8273812" y="249613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25" name="Title 1"/>
          <p:cNvSpPr txBox="1">
            <a:spLocks/>
          </p:cNvSpPr>
          <p:nvPr/>
        </p:nvSpPr>
        <p:spPr>
          <a:xfrm>
            <a:off x="10210568" y="250727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127" name="Title 1"/>
          <p:cNvSpPr txBox="1">
            <a:spLocks/>
          </p:cNvSpPr>
          <p:nvPr/>
        </p:nvSpPr>
        <p:spPr>
          <a:xfrm>
            <a:off x="6353628" y="250680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cxnSp>
        <p:nvCxnSpPr>
          <p:cNvPr id="129" name="Straight Connector 128"/>
          <p:cNvCxnSpPr/>
          <p:nvPr/>
        </p:nvCxnSpPr>
        <p:spPr>
          <a:xfrm>
            <a:off x="6038549" y="3295673"/>
            <a:ext cx="1828800" cy="8217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9775732" y="3295674"/>
            <a:ext cx="1828800" cy="7998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7890368" y="4989044"/>
            <a:ext cx="1885364" cy="7998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6042518" y="5826450"/>
            <a:ext cx="1885364" cy="7998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9784812" y="5792631"/>
            <a:ext cx="1885364" cy="7998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 txBox="1">
            <a:spLocks/>
          </p:cNvSpPr>
          <p:nvPr/>
        </p:nvSpPr>
        <p:spPr>
          <a:xfrm>
            <a:off x="8273812" y="249613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4482531" y="333650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</a:t>
            </a:r>
          </a:p>
        </p:txBody>
      </p:sp>
    </p:spTree>
    <p:extLst>
      <p:ext uri="{BB962C8B-B14F-4D97-AF65-F5344CB8AC3E}">
        <p14:creationId xmlns:p14="http://schemas.microsoft.com/office/powerpoint/2010/main" val="259831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-2.89017E-6 L 0.28882 0.002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35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-3.46821E-6 L 0.01736 0.1260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" y="6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4436E-6 -2.22222E-6 L 0.11598 0.000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93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1.38728E-6 L 0.01109 0.2490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" y="124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4436E-6 -2.22222E-6 L 0.2788 0.000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33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411E-7 -3.46821E-6 L 0.00966 0.248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" y="12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3966E-6 -2.22222E-6 L 0.42727 0.000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7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0911E-6 -3.46821E-6 L 0.00836 0.248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" y="12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3503E-6 -1.48148E-6 L 0.12642 0.0074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4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2142E-6 -1.11111E-6 L 0.02103 0.3715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5" y="1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3503E-6 -1.48148E-6 L 0.43953 -0.003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7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8284E-6 -4.44444E-6 L 0.01983 0.3583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2" y="1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3503E-6 -4.07407E-6 L 0.28298 0.0057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42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128E-6 -4.07407E-6 L 0.02871 0.4932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5" y="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03" grpId="0"/>
      <p:bldP spid="105" grpId="0"/>
      <p:bldP spid="106" grpId="0"/>
      <p:bldP spid="109" grpId="0"/>
      <p:bldP spid="110" grpId="0"/>
      <p:bldP spid="111" grpId="0"/>
      <p:bldP spid="118" grpId="0"/>
      <p:bldP spid="120" grpId="0"/>
      <p:bldP spid="121" grpId="0"/>
      <p:bldP spid="122" grpId="0"/>
      <p:bldP spid="125" grpId="0"/>
      <p:bldP spid="127" grpId="0"/>
      <p:bldP spid="4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7"/>
          <a:stretch/>
        </p:blipFill>
        <p:spPr>
          <a:xfrm>
            <a:off x="460592" y="0"/>
            <a:ext cx="10058400" cy="6705600"/>
          </a:xfrm>
          <a:prstGeom prst="rect">
            <a:avLst/>
          </a:prstGeom>
        </p:spPr>
      </p:pic>
      <p:sp>
        <p:nvSpPr>
          <p:cNvPr id="57" name="Rectangle 40"/>
          <p:cNvSpPr/>
          <p:nvPr/>
        </p:nvSpPr>
        <p:spPr>
          <a:xfrm>
            <a:off x="-43914" y="6150078"/>
            <a:ext cx="12306165" cy="722670"/>
          </a:xfrm>
          <a:custGeom>
            <a:avLst/>
            <a:gdLst>
              <a:gd name="connsiteX0" fmla="*/ 0 w 12114435"/>
              <a:gd name="connsiteY0" fmla="*/ 0 h 800100"/>
              <a:gd name="connsiteX1" fmla="*/ 12114435 w 12114435"/>
              <a:gd name="connsiteY1" fmla="*/ 0 h 800100"/>
              <a:gd name="connsiteX2" fmla="*/ 12114435 w 12114435"/>
              <a:gd name="connsiteY2" fmla="*/ 800100 h 800100"/>
              <a:gd name="connsiteX3" fmla="*/ 0 w 12114435"/>
              <a:gd name="connsiteY3" fmla="*/ 800100 h 800100"/>
              <a:gd name="connsiteX4" fmla="*/ 0 w 12114435"/>
              <a:gd name="connsiteY4" fmla="*/ 0 h 800100"/>
              <a:gd name="connsiteX0" fmla="*/ 0 w 12158680"/>
              <a:gd name="connsiteY0" fmla="*/ 191729 h 800100"/>
              <a:gd name="connsiteX1" fmla="*/ 12158680 w 12158680"/>
              <a:gd name="connsiteY1" fmla="*/ 0 h 800100"/>
              <a:gd name="connsiteX2" fmla="*/ 12158680 w 12158680"/>
              <a:gd name="connsiteY2" fmla="*/ 800100 h 800100"/>
              <a:gd name="connsiteX3" fmla="*/ 44245 w 12158680"/>
              <a:gd name="connsiteY3" fmla="*/ 800100 h 800100"/>
              <a:gd name="connsiteX4" fmla="*/ 0 w 12158680"/>
              <a:gd name="connsiteY4" fmla="*/ 191729 h 800100"/>
              <a:gd name="connsiteX0" fmla="*/ 0 w 12158680"/>
              <a:gd name="connsiteY0" fmla="*/ 191729 h 800100"/>
              <a:gd name="connsiteX1" fmla="*/ 2168013 w 12158680"/>
              <a:gd name="connsiteY1" fmla="*/ 62681 h 800100"/>
              <a:gd name="connsiteX2" fmla="*/ 12158680 w 12158680"/>
              <a:gd name="connsiteY2" fmla="*/ 0 h 800100"/>
              <a:gd name="connsiteX3" fmla="*/ 12158680 w 12158680"/>
              <a:gd name="connsiteY3" fmla="*/ 800100 h 800100"/>
              <a:gd name="connsiteX4" fmla="*/ 44245 w 12158680"/>
              <a:gd name="connsiteY4" fmla="*/ 800100 h 800100"/>
              <a:gd name="connsiteX5" fmla="*/ 0 w 12158680"/>
              <a:gd name="connsiteY5" fmla="*/ 191729 h 800100"/>
              <a:gd name="connsiteX0" fmla="*/ 0 w 12158680"/>
              <a:gd name="connsiteY0" fmla="*/ 129048 h 737419"/>
              <a:gd name="connsiteX1" fmla="*/ 2168013 w 12158680"/>
              <a:gd name="connsiteY1" fmla="*/ 0 h 737419"/>
              <a:gd name="connsiteX2" fmla="*/ 12084938 w 12158680"/>
              <a:gd name="connsiteY2" fmla="*/ 202790 h 737419"/>
              <a:gd name="connsiteX3" fmla="*/ 12158680 w 12158680"/>
              <a:gd name="connsiteY3" fmla="*/ 737419 h 737419"/>
              <a:gd name="connsiteX4" fmla="*/ 44245 w 12158680"/>
              <a:gd name="connsiteY4" fmla="*/ 737419 h 737419"/>
              <a:gd name="connsiteX5" fmla="*/ 0 w 12158680"/>
              <a:gd name="connsiteY5" fmla="*/ 129048 h 737419"/>
              <a:gd name="connsiteX0" fmla="*/ 0 w 12158680"/>
              <a:gd name="connsiteY0" fmla="*/ 158545 h 766916"/>
              <a:gd name="connsiteX1" fmla="*/ 2168013 w 12158680"/>
              <a:gd name="connsiteY1" fmla="*/ 29497 h 766916"/>
              <a:gd name="connsiteX2" fmla="*/ 8436077 w 12158680"/>
              <a:gd name="connsiteY2" fmla="*/ 0 h 766916"/>
              <a:gd name="connsiteX3" fmla="*/ 12084938 w 12158680"/>
              <a:gd name="connsiteY3" fmla="*/ 232287 h 766916"/>
              <a:gd name="connsiteX4" fmla="*/ 12158680 w 12158680"/>
              <a:gd name="connsiteY4" fmla="*/ 766916 h 766916"/>
              <a:gd name="connsiteX5" fmla="*/ 44245 w 12158680"/>
              <a:gd name="connsiteY5" fmla="*/ 766916 h 766916"/>
              <a:gd name="connsiteX6" fmla="*/ 0 w 12158680"/>
              <a:gd name="connsiteY6" fmla="*/ 158545 h 766916"/>
              <a:gd name="connsiteX0" fmla="*/ 0 w 12158680"/>
              <a:gd name="connsiteY0" fmla="*/ 306230 h 914601"/>
              <a:gd name="connsiteX1" fmla="*/ 2168013 w 12158680"/>
              <a:gd name="connsiteY1" fmla="*/ 177182 h 914601"/>
              <a:gd name="connsiteX2" fmla="*/ 8436077 w 12158680"/>
              <a:gd name="connsiteY2" fmla="*/ 147685 h 914601"/>
              <a:gd name="connsiteX3" fmla="*/ 12084938 w 12158680"/>
              <a:gd name="connsiteY3" fmla="*/ 379972 h 914601"/>
              <a:gd name="connsiteX4" fmla="*/ 12158680 w 12158680"/>
              <a:gd name="connsiteY4" fmla="*/ 914601 h 914601"/>
              <a:gd name="connsiteX5" fmla="*/ 44245 w 12158680"/>
              <a:gd name="connsiteY5" fmla="*/ 914601 h 914601"/>
              <a:gd name="connsiteX6" fmla="*/ 0 w 12158680"/>
              <a:gd name="connsiteY6" fmla="*/ 306230 h 914601"/>
              <a:gd name="connsiteX0" fmla="*/ 0 w 12158680"/>
              <a:gd name="connsiteY0" fmla="*/ 306230 h 914601"/>
              <a:gd name="connsiteX1" fmla="*/ 2168013 w 12158680"/>
              <a:gd name="connsiteY1" fmla="*/ 177182 h 914601"/>
              <a:gd name="connsiteX2" fmla="*/ 8436077 w 12158680"/>
              <a:gd name="connsiteY2" fmla="*/ 147685 h 914601"/>
              <a:gd name="connsiteX3" fmla="*/ 12084938 w 12158680"/>
              <a:gd name="connsiteY3" fmla="*/ 379972 h 914601"/>
              <a:gd name="connsiteX4" fmla="*/ 12158680 w 12158680"/>
              <a:gd name="connsiteY4" fmla="*/ 914601 h 914601"/>
              <a:gd name="connsiteX5" fmla="*/ 44245 w 12158680"/>
              <a:gd name="connsiteY5" fmla="*/ 914601 h 914601"/>
              <a:gd name="connsiteX6" fmla="*/ 0 w 12158680"/>
              <a:gd name="connsiteY6" fmla="*/ 306230 h 914601"/>
              <a:gd name="connsiteX0" fmla="*/ 0 w 12158680"/>
              <a:gd name="connsiteY0" fmla="*/ 158545 h 766916"/>
              <a:gd name="connsiteX1" fmla="*/ 2168013 w 12158680"/>
              <a:gd name="connsiteY1" fmla="*/ 29497 h 766916"/>
              <a:gd name="connsiteX2" fmla="*/ 8436077 w 12158680"/>
              <a:gd name="connsiteY2" fmla="*/ 0 h 766916"/>
              <a:gd name="connsiteX3" fmla="*/ 12084938 w 12158680"/>
              <a:gd name="connsiteY3" fmla="*/ 232287 h 766916"/>
              <a:gd name="connsiteX4" fmla="*/ 12158680 w 12158680"/>
              <a:gd name="connsiteY4" fmla="*/ 766916 h 766916"/>
              <a:gd name="connsiteX5" fmla="*/ 44245 w 12158680"/>
              <a:gd name="connsiteY5" fmla="*/ 766916 h 766916"/>
              <a:gd name="connsiteX6" fmla="*/ 0 w 12158680"/>
              <a:gd name="connsiteY6" fmla="*/ 158545 h 766916"/>
              <a:gd name="connsiteX0" fmla="*/ 0 w 12158680"/>
              <a:gd name="connsiteY0" fmla="*/ 291280 h 899651"/>
              <a:gd name="connsiteX1" fmla="*/ 2168013 w 12158680"/>
              <a:gd name="connsiteY1" fmla="*/ 162232 h 899651"/>
              <a:gd name="connsiteX2" fmla="*/ 8391832 w 12158680"/>
              <a:gd name="connsiteY2" fmla="*/ 0 h 899651"/>
              <a:gd name="connsiteX3" fmla="*/ 12084938 w 12158680"/>
              <a:gd name="connsiteY3" fmla="*/ 365022 h 899651"/>
              <a:gd name="connsiteX4" fmla="*/ 12158680 w 12158680"/>
              <a:gd name="connsiteY4" fmla="*/ 899651 h 899651"/>
              <a:gd name="connsiteX5" fmla="*/ 44245 w 12158680"/>
              <a:gd name="connsiteY5" fmla="*/ 899651 h 899651"/>
              <a:gd name="connsiteX6" fmla="*/ 0 w 12158680"/>
              <a:gd name="connsiteY6" fmla="*/ 291280 h 899651"/>
              <a:gd name="connsiteX0" fmla="*/ 0 w 12158680"/>
              <a:gd name="connsiteY0" fmla="*/ 379770 h 988141"/>
              <a:gd name="connsiteX1" fmla="*/ 2168013 w 12158680"/>
              <a:gd name="connsiteY1" fmla="*/ 250722 h 988141"/>
              <a:gd name="connsiteX2" fmla="*/ 6238568 w 12158680"/>
              <a:gd name="connsiteY2" fmla="*/ 0 h 988141"/>
              <a:gd name="connsiteX3" fmla="*/ 8391832 w 12158680"/>
              <a:gd name="connsiteY3" fmla="*/ 88490 h 988141"/>
              <a:gd name="connsiteX4" fmla="*/ 12084938 w 12158680"/>
              <a:gd name="connsiteY4" fmla="*/ 453512 h 988141"/>
              <a:gd name="connsiteX5" fmla="*/ 12158680 w 12158680"/>
              <a:gd name="connsiteY5" fmla="*/ 988141 h 988141"/>
              <a:gd name="connsiteX6" fmla="*/ 44245 w 12158680"/>
              <a:gd name="connsiteY6" fmla="*/ 988141 h 988141"/>
              <a:gd name="connsiteX7" fmla="*/ 0 w 12158680"/>
              <a:gd name="connsiteY7" fmla="*/ 379770 h 988141"/>
              <a:gd name="connsiteX0" fmla="*/ 0 w 12291416"/>
              <a:gd name="connsiteY0" fmla="*/ 379770 h 988141"/>
              <a:gd name="connsiteX1" fmla="*/ 2168013 w 12291416"/>
              <a:gd name="connsiteY1" fmla="*/ 250722 h 988141"/>
              <a:gd name="connsiteX2" fmla="*/ 6238568 w 12291416"/>
              <a:gd name="connsiteY2" fmla="*/ 0 h 988141"/>
              <a:gd name="connsiteX3" fmla="*/ 8391832 w 12291416"/>
              <a:gd name="connsiteY3" fmla="*/ 88490 h 988141"/>
              <a:gd name="connsiteX4" fmla="*/ 12291416 w 12291416"/>
              <a:gd name="connsiteY4" fmla="*/ 468261 h 988141"/>
              <a:gd name="connsiteX5" fmla="*/ 12158680 w 12291416"/>
              <a:gd name="connsiteY5" fmla="*/ 988141 h 988141"/>
              <a:gd name="connsiteX6" fmla="*/ 44245 w 12291416"/>
              <a:gd name="connsiteY6" fmla="*/ 988141 h 988141"/>
              <a:gd name="connsiteX7" fmla="*/ 0 w 12291416"/>
              <a:gd name="connsiteY7" fmla="*/ 379770 h 988141"/>
              <a:gd name="connsiteX0" fmla="*/ 0 w 12291416"/>
              <a:gd name="connsiteY0" fmla="*/ 379770 h 1002889"/>
              <a:gd name="connsiteX1" fmla="*/ 2168013 w 12291416"/>
              <a:gd name="connsiteY1" fmla="*/ 250722 h 1002889"/>
              <a:gd name="connsiteX2" fmla="*/ 6238568 w 12291416"/>
              <a:gd name="connsiteY2" fmla="*/ 0 h 1002889"/>
              <a:gd name="connsiteX3" fmla="*/ 8391832 w 12291416"/>
              <a:gd name="connsiteY3" fmla="*/ 88490 h 1002889"/>
              <a:gd name="connsiteX4" fmla="*/ 12291416 w 12291416"/>
              <a:gd name="connsiteY4" fmla="*/ 468261 h 1002889"/>
              <a:gd name="connsiteX5" fmla="*/ 12276668 w 12291416"/>
              <a:gd name="connsiteY5" fmla="*/ 1002889 h 1002889"/>
              <a:gd name="connsiteX6" fmla="*/ 44245 w 12291416"/>
              <a:gd name="connsiteY6" fmla="*/ 988141 h 1002889"/>
              <a:gd name="connsiteX7" fmla="*/ 0 w 12291416"/>
              <a:gd name="connsiteY7" fmla="*/ 379770 h 1002889"/>
              <a:gd name="connsiteX0" fmla="*/ 14749 w 12306165"/>
              <a:gd name="connsiteY0" fmla="*/ 379770 h 1002889"/>
              <a:gd name="connsiteX1" fmla="*/ 2182762 w 12306165"/>
              <a:gd name="connsiteY1" fmla="*/ 250722 h 1002889"/>
              <a:gd name="connsiteX2" fmla="*/ 6253317 w 12306165"/>
              <a:gd name="connsiteY2" fmla="*/ 0 h 1002889"/>
              <a:gd name="connsiteX3" fmla="*/ 8406581 w 12306165"/>
              <a:gd name="connsiteY3" fmla="*/ 88490 h 1002889"/>
              <a:gd name="connsiteX4" fmla="*/ 12306165 w 12306165"/>
              <a:gd name="connsiteY4" fmla="*/ 468261 h 1002889"/>
              <a:gd name="connsiteX5" fmla="*/ 12291417 w 12306165"/>
              <a:gd name="connsiteY5" fmla="*/ 1002889 h 1002889"/>
              <a:gd name="connsiteX6" fmla="*/ 0 w 12306165"/>
              <a:gd name="connsiteY6" fmla="*/ 988141 h 1002889"/>
              <a:gd name="connsiteX7" fmla="*/ 14749 w 12306165"/>
              <a:gd name="connsiteY7" fmla="*/ 379770 h 1002889"/>
              <a:gd name="connsiteX0" fmla="*/ 14749 w 12306165"/>
              <a:gd name="connsiteY0" fmla="*/ 291280 h 914399"/>
              <a:gd name="connsiteX1" fmla="*/ 2182762 w 12306165"/>
              <a:gd name="connsiteY1" fmla="*/ 162232 h 914399"/>
              <a:gd name="connsiteX2" fmla="*/ 6253317 w 12306165"/>
              <a:gd name="connsiteY2" fmla="*/ 73742 h 914399"/>
              <a:gd name="connsiteX3" fmla="*/ 8406581 w 12306165"/>
              <a:gd name="connsiteY3" fmla="*/ 0 h 914399"/>
              <a:gd name="connsiteX4" fmla="*/ 12306165 w 12306165"/>
              <a:gd name="connsiteY4" fmla="*/ 379771 h 914399"/>
              <a:gd name="connsiteX5" fmla="*/ 12291417 w 12306165"/>
              <a:gd name="connsiteY5" fmla="*/ 914399 h 914399"/>
              <a:gd name="connsiteX6" fmla="*/ 0 w 12306165"/>
              <a:gd name="connsiteY6" fmla="*/ 899651 h 914399"/>
              <a:gd name="connsiteX7" fmla="*/ 14749 w 12306165"/>
              <a:gd name="connsiteY7" fmla="*/ 291280 h 914399"/>
              <a:gd name="connsiteX0" fmla="*/ 14749 w 12306165"/>
              <a:gd name="connsiteY0" fmla="*/ 291280 h 914399"/>
              <a:gd name="connsiteX1" fmla="*/ 2153265 w 12306165"/>
              <a:gd name="connsiteY1" fmla="*/ 309716 h 914399"/>
              <a:gd name="connsiteX2" fmla="*/ 6253317 w 12306165"/>
              <a:gd name="connsiteY2" fmla="*/ 73742 h 914399"/>
              <a:gd name="connsiteX3" fmla="*/ 8406581 w 12306165"/>
              <a:gd name="connsiteY3" fmla="*/ 0 h 914399"/>
              <a:gd name="connsiteX4" fmla="*/ 12306165 w 12306165"/>
              <a:gd name="connsiteY4" fmla="*/ 379771 h 914399"/>
              <a:gd name="connsiteX5" fmla="*/ 12291417 w 12306165"/>
              <a:gd name="connsiteY5" fmla="*/ 914399 h 914399"/>
              <a:gd name="connsiteX6" fmla="*/ 0 w 12306165"/>
              <a:gd name="connsiteY6" fmla="*/ 899651 h 914399"/>
              <a:gd name="connsiteX7" fmla="*/ 14749 w 12306165"/>
              <a:gd name="connsiteY7" fmla="*/ 291280 h 914399"/>
              <a:gd name="connsiteX0" fmla="*/ 0 w 12306165"/>
              <a:gd name="connsiteY0" fmla="*/ 527255 h 914399"/>
              <a:gd name="connsiteX1" fmla="*/ 2153265 w 12306165"/>
              <a:gd name="connsiteY1" fmla="*/ 309716 h 914399"/>
              <a:gd name="connsiteX2" fmla="*/ 6253317 w 12306165"/>
              <a:gd name="connsiteY2" fmla="*/ 73742 h 914399"/>
              <a:gd name="connsiteX3" fmla="*/ 8406581 w 12306165"/>
              <a:gd name="connsiteY3" fmla="*/ 0 h 914399"/>
              <a:gd name="connsiteX4" fmla="*/ 12306165 w 12306165"/>
              <a:gd name="connsiteY4" fmla="*/ 379771 h 914399"/>
              <a:gd name="connsiteX5" fmla="*/ 12291417 w 12306165"/>
              <a:gd name="connsiteY5" fmla="*/ 914399 h 914399"/>
              <a:gd name="connsiteX6" fmla="*/ 0 w 12306165"/>
              <a:gd name="connsiteY6" fmla="*/ 899651 h 914399"/>
              <a:gd name="connsiteX7" fmla="*/ 0 w 12306165"/>
              <a:gd name="connsiteY7" fmla="*/ 527255 h 914399"/>
              <a:gd name="connsiteX0" fmla="*/ 0 w 12306165"/>
              <a:gd name="connsiteY0" fmla="*/ 527255 h 914399"/>
              <a:gd name="connsiteX1" fmla="*/ 2153265 w 12306165"/>
              <a:gd name="connsiteY1" fmla="*/ 383458 h 914399"/>
              <a:gd name="connsiteX2" fmla="*/ 6253317 w 12306165"/>
              <a:gd name="connsiteY2" fmla="*/ 73742 h 914399"/>
              <a:gd name="connsiteX3" fmla="*/ 8406581 w 12306165"/>
              <a:gd name="connsiteY3" fmla="*/ 0 h 914399"/>
              <a:gd name="connsiteX4" fmla="*/ 12306165 w 12306165"/>
              <a:gd name="connsiteY4" fmla="*/ 379771 h 914399"/>
              <a:gd name="connsiteX5" fmla="*/ 12291417 w 12306165"/>
              <a:gd name="connsiteY5" fmla="*/ 914399 h 914399"/>
              <a:gd name="connsiteX6" fmla="*/ 0 w 12306165"/>
              <a:gd name="connsiteY6" fmla="*/ 899651 h 914399"/>
              <a:gd name="connsiteX7" fmla="*/ 0 w 12306165"/>
              <a:gd name="connsiteY7" fmla="*/ 527255 h 914399"/>
              <a:gd name="connsiteX0" fmla="*/ 0 w 12306165"/>
              <a:gd name="connsiteY0" fmla="*/ 453513 h 840657"/>
              <a:gd name="connsiteX1" fmla="*/ 2153265 w 12306165"/>
              <a:gd name="connsiteY1" fmla="*/ 309716 h 840657"/>
              <a:gd name="connsiteX2" fmla="*/ 6253317 w 12306165"/>
              <a:gd name="connsiteY2" fmla="*/ 0 h 840657"/>
              <a:gd name="connsiteX3" fmla="*/ 8406581 w 12306165"/>
              <a:gd name="connsiteY3" fmla="*/ 117987 h 840657"/>
              <a:gd name="connsiteX4" fmla="*/ 12306165 w 12306165"/>
              <a:gd name="connsiteY4" fmla="*/ 306029 h 840657"/>
              <a:gd name="connsiteX5" fmla="*/ 12291417 w 12306165"/>
              <a:gd name="connsiteY5" fmla="*/ 840657 h 840657"/>
              <a:gd name="connsiteX6" fmla="*/ 0 w 12306165"/>
              <a:gd name="connsiteY6" fmla="*/ 825909 h 840657"/>
              <a:gd name="connsiteX7" fmla="*/ 0 w 12306165"/>
              <a:gd name="connsiteY7" fmla="*/ 453513 h 840657"/>
              <a:gd name="connsiteX0" fmla="*/ 0 w 12306165"/>
              <a:gd name="connsiteY0" fmla="*/ 335526 h 722670"/>
              <a:gd name="connsiteX1" fmla="*/ 2153265 w 12306165"/>
              <a:gd name="connsiteY1" fmla="*/ 191729 h 722670"/>
              <a:gd name="connsiteX2" fmla="*/ 6253317 w 12306165"/>
              <a:gd name="connsiteY2" fmla="*/ 29496 h 722670"/>
              <a:gd name="connsiteX3" fmla="*/ 8406581 w 12306165"/>
              <a:gd name="connsiteY3" fmla="*/ 0 h 722670"/>
              <a:gd name="connsiteX4" fmla="*/ 12306165 w 12306165"/>
              <a:gd name="connsiteY4" fmla="*/ 188042 h 722670"/>
              <a:gd name="connsiteX5" fmla="*/ 12291417 w 12306165"/>
              <a:gd name="connsiteY5" fmla="*/ 722670 h 722670"/>
              <a:gd name="connsiteX6" fmla="*/ 0 w 12306165"/>
              <a:gd name="connsiteY6" fmla="*/ 707922 h 722670"/>
              <a:gd name="connsiteX7" fmla="*/ 0 w 12306165"/>
              <a:gd name="connsiteY7" fmla="*/ 335526 h 722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06165" h="722670">
                <a:moveTo>
                  <a:pt x="0" y="335526"/>
                </a:moveTo>
                <a:cubicBezTo>
                  <a:pt x="703006" y="322007"/>
                  <a:pt x="1450259" y="205248"/>
                  <a:pt x="2153265" y="191729"/>
                </a:cubicBezTo>
                <a:lnTo>
                  <a:pt x="6253317" y="29496"/>
                </a:lnTo>
                <a:lnTo>
                  <a:pt x="8406581" y="0"/>
                </a:lnTo>
                <a:lnTo>
                  <a:pt x="12306165" y="188042"/>
                </a:lnTo>
                <a:lnTo>
                  <a:pt x="12291417" y="722670"/>
                </a:lnTo>
                <a:lnTo>
                  <a:pt x="0" y="707922"/>
                </a:lnTo>
                <a:lnTo>
                  <a:pt x="0" y="335526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305" y="4469064"/>
            <a:ext cx="1253670" cy="125367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1603593" y="3930105"/>
            <a:ext cx="1993411" cy="1981200"/>
            <a:chOff x="2347119" y="1371600"/>
            <a:chExt cx="1993411" cy="1981200"/>
          </a:xfrm>
        </p:grpSpPr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nho nhỏ</a:t>
              </a:r>
            </a:p>
          </p:txBody>
        </p:sp>
      </p:grpSp>
      <p:sp>
        <p:nvSpPr>
          <p:cNvPr id="51" name="Oval 50"/>
          <p:cNvSpPr/>
          <p:nvPr/>
        </p:nvSpPr>
        <p:spPr>
          <a:xfrm>
            <a:off x="2895601" y="4328349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8</a:t>
            </a: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38101" y="6718826"/>
            <a:ext cx="11838585" cy="1962769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 fontAlgn="auto">
              <a:spcAft>
                <a:spcPts val="0"/>
              </a:spcAft>
              <a:buFontTx/>
              <a:buAutoNum type="arabicPeriod"/>
            </a:pPr>
            <a:r>
              <a:rPr lang="en-US" sz="32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HS chọn quả số mấy thì GV cho HS đọc.</a:t>
            </a:r>
          </a:p>
          <a:p>
            <a:pPr marL="514350" indent="-514350" algn="just" fontAlgn="auto">
              <a:spcAft>
                <a:spcPts val="0"/>
              </a:spcAft>
              <a:buFontTx/>
              <a:buAutoNum type="arabicPeriod"/>
            </a:pPr>
            <a:r>
              <a:rPr lang="en-US" sz="32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HS đọc xong, nếu đọc tốt, GV click vào quả táo, quà sẽ xuất hiện.</a:t>
            </a:r>
          </a:p>
          <a:p>
            <a:pPr marL="514350" indent="-514350" algn="just" fontAlgn="auto">
              <a:spcAft>
                <a:spcPts val="0"/>
              </a:spcAft>
              <a:buFontTx/>
              <a:buAutoNum type="arabicPeriod"/>
            </a:pPr>
            <a:r>
              <a:rPr lang="en-US" sz="32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HS đọc chưa tốt thì đành gọi bạn khác.</a:t>
            </a:r>
          </a:p>
          <a:p>
            <a:pPr marL="514350" indent="-514350" algn="just" fontAlgn="auto">
              <a:spcAft>
                <a:spcPts val="0"/>
              </a:spcAft>
              <a:buFontTx/>
              <a:buAutoNum type="arabicPeriod"/>
            </a:pPr>
            <a:r>
              <a:rPr lang="en-US" sz="32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Xoá tex này sau khi GV đã hiểu.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576" y="3902498"/>
            <a:ext cx="1252450" cy="1252450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6327993" y="3384456"/>
            <a:ext cx="1993411" cy="1981200"/>
            <a:chOff x="2347119" y="1371600"/>
            <a:chExt cx="1993411" cy="1981200"/>
          </a:xfrm>
        </p:grpSpPr>
        <p:pic>
          <p:nvPicPr>
            <p:cNvPr id="4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6" name="Title 1"/>
            <p:cNvSpPr txBox="1">
              <a:spLocks/>
            </p:cNvSpPr>
            <p:nvPr/>
          </p:nvSpPr>
          <p:spPr>
            <a:xfrm>
              <a:off x="2347119" y="222465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ghế</a:t>
              </a:r>
            </a:p>
            <a:p>
              <a:pPr algn="ctr" fontAlgn="auto"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gỗ</a:t>
              </a:r>
            </a:p>
          </p:txBody>
        </p:sp>
      </p:grpSp>
      <p:sp>
        <p:nvSpPr>
          <p:cNvPr id="49" name="Oval 48"/>
          <p:cNvSpPr/>
          <p:nvPr/>
        </p:nvSpPr>
        <p:spPr>
          <a:xfrm>
            <a:off x="6428271" y="3729730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6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826" y="2511663"/>
            <a:ext cx="1240278" cy="91191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8169004" y="1871450"/>
            <a:ext cx="1993411" cy="1981200"/>
            <a:chOff x="2347119" y="1371600"/>
            <a:chExt cx="1993411" cy="1981200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giá đỗ</a:t>
              </a:r>
            </a:p>
          </p:txBody>
        </p:sp>
      </p:grpSp>
      <p:sp>
        <p:nvSpPr>
          <p:cNvPr id="48" name="Oval 47"/>
          <p:cNvSpPr/>
          <p:nvPr/>
        </p:nvSpPr>
        <p:spPr>
          <a:xfrm>
            <a:off x="8471827" y="2294563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5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53" y="2867733"/>
            <a:ext cx="1479705" cy="1479705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-76200" y="2511662"/>
            <a:ext cx="1993411" cy="1981200"/>
            <a:chOff x="2347119" y="1371600"/>
            <a:chExt cx="1993411" cy="1981200"/>
          </a:xfrm>
        </p:grpSpPr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ngủ mơ</a:t>
              </a: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173" y="3379678"/>
            <a:ext cx="787566" cy="911919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4224251" y="2650344"/>
            <a:ext cx="1993411" cy="1981200"/>
            <a:chOff x="2347119" y="1371600"/>
            <a:chExt cx="1993411" cy="1981200"/>
          </a:xfrm>
        </p:grpSpPr>
        <p:pic>
          <p:nvPicPr>
            <p:cNvPr id="4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bỡ ngỡ</a:t>
              </a:r>
            </a:p>
          </p:txBody>
        </p:sp>
      </p:grpSp>
      <p:sp>
        <p:nvSpPr>
          <p:cNvPr id="50" name="Oval 49"/>
          <p:cNvSpPr/>
          <p:nvPr/>
        </p:nvSpPr>
        <p:spPr>
          <a:xfrm>
            <a:off x="4393333" y="3177974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7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577" y="798312"/>
            <a:ext cx="1302927" cy="130292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6175593" y="294969"/>
            <a:ext cx="1993411" cy="1981200"/>
            <a:chOff x="2347119" y="1371600"/>
            <a:chExt cx="1993411" cy="1981200"/>
          </a:xfrm>
        </p:grpSpPr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nghỉ hè</a:t>
              </a:r>
            </a:p>
          </p:txBody>
        </p:sp>
      </p:grpSp>
      <p:sp>
        <p:nvSpPr>
          <p:cNvPr id="47" name="Oval 46"/>
          <p:cNvSpPr/>
          <p:nvPr/>
        </p:nvSpPr>
        <p:spPr>
          <a:xfrm>
            <a:off x="6205451" y="798312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4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990" y="1406354"/>
            <a:ext cx="1946446" cy="1946446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463135" y="1199062"/>
            <a:ext cx="2192752" cy="1981200"/>
            <a:chOff x="2347119" y="1371600"/>
            <a:chExt cx="1993411" cy="19812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nụ cà</a:t>
              </a:r>
            </a:p>
          </p:txBody>
        </p:sp>
      </p:grpSp>
      <p:sp>
        <p:nvSpPr>
          <p:cNvPr id="12" name="Oval 11"/>
          <p:cNvSpPr/>
          <p:nvPr/>
        </p:nvSpPr>
        <p:spPr>
          <a:xfrm>
            <a:off x="1905001" y="1460764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260217" y="2667358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1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437" y="669707"/>
            <a:ext cx="1817063" cy="1473294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3497332" y="208134"/>
            <a:ext cx="2192752" cy="2179320"/>
            <a:chOff x="2247448" y="1272540"/>
            <a:chExt cx="2192752" cy="2179320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7448" y="1272540"/>
              <a:ext cx="2192752" cy="2179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 ga</a:t>
              </a:r>
            </a:p>
          </p:txBody>
        </p:sp>
      </p:grpSp>
      <p:sp>
        <p:nvSpPr>
          <p:cNvPr id="17" name="Oval 16"/>
          <p:cNvSpPr/>
          <p:nvPr/>
        </p:nvSpPr>
        <p:spPr>
          <a:xfrm>
            <a:off x="3679191" y="702351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3</a:t>
            </a:r>
          </a:p>
        </p:txBody>
      </p:sp>
      <p:sp>
        <p:nvSpPr>
          <p:cNvPr id="5" name="AutoShape 2" descr="Free Giraffe Cartoon Pictures Cute, Download Free Giraffe Cartoon Pictures  Cute png images, Free ClipArts on Clipart Library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52" name="Picture 4" descr="Giraffe Png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603" y="261931"/>
            <a:ext cx="6604482" cy="660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354" y="3502263"/>
            <a:ext cx="4250567" cy="354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808E-6 -7.40741E-7 L 0.64198 0.48634 " pathEditMode="relative" rAng="0" ptsTypes="AA">
                                      <p:cBhvr>
                                        <p:cTn id="13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92" y="2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1066E-6 4.07407E-6 L 0.72688 0.3074 " pathEditMode="relative" rAng="0" ptsTypes="AA">
                                      <p:cBhvr>
                                        <p:cTn id="25" dur="3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38" y="1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435E-6 4.44444E-6 L 0.63702 0.07916 " pathEditMode="relative" rAng="0" ptsTypes="AA">
                                      <p:cBhvr>
                                        <p:cTn id="37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44" y="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725E-6 1.11111E-6 L 0.15492 0.411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46" y="2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4838E-6 7.40741E-7 L 0.34704 0.2963 " pathEditMode="relative" rAng="0" ptsTypes="AA">
                                      <p:cBhvr>
                                        <p:cTn id="61" dur="2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46" y="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9572E-6 -2.22222E-6 L 0.0111 0.23681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" y="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5883E-6 -2.59259E-6 L 0.3494 -0.03356 " pathEditMode="relative" rAng="0" ptsTypes="AA">
                                      <p:cBhvr>
                                        <p:cTn id="85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63" y="-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46844E-7 -2.59259E-6 L -0.06442 0.6949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1" y="3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1" y="0"/>
            <a:ext cx="8949531" cy="6087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-43914" y="5869859"/>
            <a:ext cx="12306165" cy="1002889"/>
          </a:xfrm>
          <a:custGeom>
            <a:avLst/>
            <a:gdLst>
              <a:gd name="connsiteX0" fmla="*/ 0 w 12114435"/>
              <a:gd name="connsiteY0" fmla="*/ 0 h 800100"/>
              <a:gd name="connsiteX1" fmla="*/ 12114435 w 12114435"/>
              <a:gd name="connsiteY1" fmla="*/ 0 h 800100"/>
              <a:gd name="connsiteX2" fmla="*/ 12114435 w 12114435"/>
              <a:gd name="connsiteY2" fmla="*/ 800100 h 800100"/>
              <a:gd name="connsiteX3" fmla="*/ 0 w 12114435"/>
              <a:gd name="connsiteY3" fmla="*/ 800100 h 800100"/>
              <a:gd name="connsiteX4" fmla="*/ 0 w 12114435"/>
              <a:gd name="connsiteY4" fmla="*/ 0 h 800100"/>
              <a:gd name="connsiteX0" fmla="*/ 0 w 12158680"/>
              <a:gd name="connsiteY0" fmla="*/ 191729 h 800100"/>
              <a:gd name="connsiteX1" fmla="*/ 12158680 w 12158680"/>
              <a:gd name="connsiteY1" fmla="*/ 0 h 800100"/>
              <a:gd name="connsiteX2" fmla="*/ 12158680 w 12158680"/>
              <a:gd name="connsiteY2" fmla="*/ 800100 h 800100"/>
              <a:gd name="connsiteX3" fmla="*/ 44245 w 12158680"/>
              <a:gd name="connsiteY3" fmla="*/ 800100 h 800100"/>
              <a:gd name="connsiteX4" fmla="*/ 0 w 12158680"/>
              <a:gd name="connsiteY4" fmla="*/ 191729 h 800100"/>
              <a:gd name="connsiteX0" fmla="*/ 0 w 12158680"/>
              <a:gd name="connsiteY0" fmla="*/ 191729 h 800100"/>
              <a:gd name="connsiteX1" fmla="*/ 2168013 w 12158680"/>
              <a:gd name="connsiteY1" fmla="*/ 62681 h 800100"/>
              <a:gd name="connsiteX2" fmla="*/ 12158680 w 12158680"/>
              <a:gd name="connsiteY2" fmla="*/ 0 h 800100"/>
              <a:gd name="connsiteX3" fmla="*/ 12158680 w 12158680"/>
              <a:gd name="connsiteY3" fmla="*/ 800100 h 800100"/>
              <a:gd name="connsiteX4" fmla="*/ 44245 w 12158680"/>
              <a:gd name="connsiteY4" fmla="*/ 800100 h 800100"/>
              <a:gd name="connsiteX5" fmla="*/ 0 w 12158680"/>
              <a:gd name="connsiteY5" fmla="*/ 191729 h 800100"/>
              <a:gd name="connsiteX0" fmla="*/ 0 w 12158680"/>
              <a:gd name="connsiteY0" fmla="*/ 129048 h 737419"/>
              <a:gd name="connsiteX1" fmla="*/ 2168013 w 12158680"/>
              <a:gd name="connsiteY1" fmla="*/ 0 h 737419"/>
              <a:gd name="connsiteX2" fmla="*/ 12084938 w 12158680"/>
              <a:gd name="connsiteY2" fmla="*/ 202790 h 737419"/>
              <a:gd name="connsiteX3" fmla="*/ 12158680 w 12158680"/>
              <a:gd name="connsiteY3" fmla="*/ 737419 h 737419"/>
              <a:gd name="connsiteX4" fmla="*/ 44245 w 12158680"/>
              <a:gd name="connsiteY4" fmla="*/ 737419 h 737419"/>
              <a:gd name="connsiteX5" fmla="*/ 0 w 12158680"/>
              <a:gd name="connsiteY5" fmla="*/ 129048 h 737419"/>
              <a:gd name="connsiteX0" fmla="*/ 0 w 12158680"/>
              <a:gd name="connsiteY0" fmla="*/ 158545 h 766916"/>
              <a:gd name="connsiteX1" fmla="*/ 2168013 w 12158680"/>
              <a:gd name="connsiteY1" fmla="*/ 29497 h 766916"/>
              <a:gd name="connsiteX2" fmla="*/ 8436077 w 12158680"/>
              <a:gd name="connsiteY2" fmla="*/ 0 h 766916"/>
              <a:gd name="connsiteX3" fmla="*/ 12084938 w 12158680"/>
              <a:gd name="connsiteY3" fmla="*/ 232287 h 766916"/>
              <a:gd name="connsiteX4" fmla="*/ 12158680 w 12158680"/>
              <a:gd name="connsiteY4" fmla="*/ 766916 h 766916"/>
              <a:gd name="connsiteX5" fmla="*/ 44245 w 12158680"/>
              <a:gd name="connsiteY5" fmla="*/ 766916 h 766916"/>
              <a:gd name="connsiteX6" fmla="*/ 0 w 12158680"/>
              <a:gd name="connsiteY6" fmla="*/ 158545 h 766916"/>
              <a:gd name="connsiteX0" fmla="*/ 0 w 12158680"/>
              <a:gd name="connsiteY0" fmla="*/ 306230 h 914601"/>
              <a:gd name="connsiteX1" fmla="*/ 2168013 w 12158680"/>
              <a:gd name="connsiteY1" fmla="*/ 177182 h 914601"/>
              <a:gd name="connsiteX2" fmla="*/ 8436077 w 12158680"/>
              <a:gd name="connsiteY2" fmla="*/ 147685 h 914601"/>
              <a:gd name="connsiteX3" fmla="*/ 12084938 w 12158680"/>
              <a:gd name="connsiteY3" fmla="*/ 379972 h 914601"/>
              <a:gd name="connsiteX4" fmla="*/ 12158680 w 12158680"/>
              <a:gd name="connsiteY4" fmla="*/ 914601 h 914601"/>
              <a:gd name="connsiteX5" fmla="*/ 44245 w 12158680"/>
              <a:gd name="connsiteY5" fmla="*/ 914601 h 914601"/>
              <a:gd name="connsiteX6" fmla="*/ 0 w 12158680"/>
              <a:gd name="connsiteY6" fmla="*/ 306230 h 914601"/>
              <a:gd name="connsiteX0" fmla="*/ 0 w 12158680"/>
              <a:gd name="connsiteY0" fmla="*/ 306230 h 914601"/>
              <a:gd name="connsiteX1" fmla="*/ 2168013 w 12158680"/>
              <a:gd name="connsiteY1" fmla="*/ 177182 h 914601"/>
              <a:gd name="connsiteX2" fmla="*/ 8436077 w 12158680"/>
              <a:gd name="connsiteY2" fmla="*/ 147685 h 914601"/>
              <a:gd name="connsiteX3" fmla="*/ 12084938 w 12158680"/>
              <a:gd name="connsiteY3" fmla="*/ 379972 h 914601"/>
              <a:gd name="connsiteX4" fmla="*/ 12158680 w 12158680"/>
              <a:gd name="connsiteY4" fmla="*/ 914601 h 914601"/>
              <a:gd name="connsiteX5" fmla="*/ 44245 w 12158680"/>
              <a:gd name="connsiteY5" fmla="*/ 914601 h 914601"/>
              <a:gd name="connsiteX6" fmla="*/ 0 w 12158680"/>
              <a:gd name="connsiteY6" fmla="*/ 306230 h 914601"/>
              <a:gd name="connsiteX0" fmla="*/ 0 w 12158680"/>
              <a:gd name="connsiteY0" fmla="*/ 158545 h 766916"/>
              <a:gd name="connsiteX1" fmla="*/ 2168013 w 12158680"/>
              <a:gd name="connsiteY1" fmla="*/ 29497 h 766916"/>
              <a:gd name="connsiteX2" fmla="*/ 8436077 w 12158680"/>
              <a:gd name="connsiteY2" fmla="*/ 0 h 766916"/>
              <a:gd name="connsiteX3" fmla="*/ 12084938 w 12158680"/>
              <a:gd name="connsiteY3" fmla="*/ 232287 h 766916"/>
              <a:gd name="connsiteX4" fmla="*/ 12158680 w 12158680"/>
              <a:gd name="connsiteY4" fmla="*/ 766916 h 766916"/>
              <a:gd name="connsiteX5" fmla="*/ 44245 w 12158680"/>
              <a:gd name="connsiteY5" fmla="*/ 766916 h 766916"/>
              <a:gd name="connsiteX6" fmla="*/ 0 w 12158680"/>
              <a:gd name="connsiteY6" fmla="*/ 158545 h 766916"/>
              <a:gd name="connsiteX0" fmla="*/ 0 w 12158680"/>
              <a:gd name="connsiteY0" fmla="*/ 291280 h 899651"/>
              <a:gd name="connsiteX1" fmla="*/ 2168013 w 12158680"/>
              <a:gd name="connsiteY1" fmla="*/ 162232 h 899651"/>
              <a:gd name="connsiteX2" fmla="*/ 8391832 w 12158680"/>
              <a:gd name="connsiteY2" fmla="*/ 0 h 899651"/>
              <a:gd name="connsiteX3" fmla="*/ 12084938 w 12158680"/>
              <a:gd name="connsiteY3" fmla="*/ 365022 h 899651"/>
              <a:gd name="connsiteX4" fmla="*/ 12158680 w 12158680"/>
              <a:gd name="connsiteY4" fmla="*/ 899651 h 899651"/>
              <a:gd name="connsiteX5" fmla="*/ 44245 w 12158680"/>
              <a:gd name="connsiteY5" fmla="*/ 899651 h 899651"/>
              <a:gd name="connsiteX6" fmla="*/ 0 w 12158680"/>
              <a:gd name="connsiteY6" fmla="*/ 291280 h 899651"/>
              <a:gd name="connsiteX0" fmla="*/ 0 w 12158680"/>
              <a:gd name="connsiteY0" fmla="*/ 379770 h 988141"/>
              <a:gd name="connsiteX1" fmla="*/ 2168013 w 12158680"/>
              <a:gd name="connsiteY1" fmla="*/ 250722 h 988141"/>
              <a:gd name="connsiteX2" fmla="*/ 6238568 w 12158680"/>
              <a:gd name="connsiteY2" fmla="*/ 0 h 988141"/>
              <a:gd name="connsiteX3" fmla="*/ 8391832 w 12158680"/>
              <a:gd name="connsiteY3" fmla="*/ 88490 h 988141"/>
              <a:gd name="connsiteX4" fmla="*/ 12084938 w 12158680"/>
              <a:gd name="connsiteY4" fmla="*/ 453512 h 988141"/>
              <a:gd name="connsiteX5" fmla="*/ 12158680 w 12158680"/>
              <a:gd name="connsiteY5" fmla="*/ 988141 h 988141"/>
              <a:gd name="connsiteX6" fmla="*/ 44245 w 12158680"/>
              <a:gd name="connsiteY6" fmla="*/ 988141 h 988141"/>
              <a:gd name="connsiteX7" fmla="*/ 0 w 12158680"/>
              <a:gd name="connsiteY7" fmla="*/ 379770 h 988141"/>
              <a:gd name="connsiteX0" fmla="*/ 0 w 12291416"/>
              <a:gd name="connsiteY0" fmla="*/ 379770 h 988141"/>
              <a:gd name="connsiteX1" fmla="*/ 2168013 w 12291416"/>
              <a:gd name="connsiteY1" fmla="*/ 250722 h 988141"/>
              <a:gd name="connsiteX2" fmla="*/ 6238568 w 12291416"/>
              <a:gd name="connsiteY2" fmla="*/ 0 h 988141"/>
              <a:gd name="connsiteX3" fmla="*/ 8391832 w 12291416"/>
              <a:gd name="connsiteY3" fmla="*/ 88490 h 988141"/>
              <a:gd name="connsiteX4" fmla="*/ 12291416 w 12291416"/>
              <a:gd name="connsiteY4" fmla="*/ 468261 h 988141"/>
              <a:gd name="connsiteX5" fmla="*/ 12158680 w 12291416"/>
              <a:gd name="connsiteY5" fmla="*/ 988141 h 988141"/>
              <a:gd name="connsiteX6" fmla="*/ 44245 w 12291416"/>
              <a:gd name="connsiteY6" fmla="*/ 988141 h 988141"/>
              <a:gd name="connsiteX7" fmla="*/ 0 w 12291416"/>
              <a:gd name="connsiteY7" fmla="*/ 379770 h 988141"/>
              <a:gd name="connsiteX0" fmla="*/ 0 w 12291416"/>
              <a:gd name="connsiteY0" fmla="*/ 379770 h 1002889"/>
              <a:gd name="connsiteX1" fmla="*/ 2168013 w 12291416"/>
              <a:gd name="connsiteY1" fmla="*/ 250722 h 1002889"/>
              <a:gd name="connsiteX2" fmla="*/ 6238568 w 12291416"/>
              <a:gd name="connsiteY2" fmla="*/ 0 h 1002889"/>
              <a:gd name="connsiteX3" fmla="*/ 8391832 w 12291416"/>
              <a:gd name="connsiteY3" fmla="*/ 88490 h 1002889"/>
              <a:gd name="connsiteX4" fmla="*/ 12291416 w 12291416"/>
              <a:gd name="connsiteY4" fmla="*/ 468261 h 1002889"/>
              <a:gd name="connsiteX5" fmla="*/ 12276668 w 12291416"/>
              <a:gd name="connsiteY5" fmla="*/ 1002889 h 1002889"/>
              <a:gd name="connsiteX6" fmla="*/ 44245 w 12291416"/>
              <a:gd name="connsiteY6" fmla="*/ 988141 h 1002889"/>
              <a:gd name="connsiteX7" fmla="*/ 0 w 12291416"/>
              <a:gd name="connsiteY7" fmla="*/ 379770 h 1002889"/>
              <a:gd name="connsiteX0" fmla="*/ 14749 w 12306165"/>
              <a:gd name="connsiteY0" fmla="*/ 379770 h 1002889"/>
              <a:gd name="connsiteX1" fmla="*/ 2182762 w 12306165"/>
              <a:gd name="connsiteY1" fmla="*/ 250722 h 1002889"/>
              <a:gd name="connsiteX2" fmla="*/ 6253317 w 12306165"/>
              <a:gd name="connsiteY2" fmla="*/ 0 h 1002889"/>
              <a:gd name="connsiteX3" fmla="*/ 8406581 w 12306165"/>
              <a:gd name="connsiteY3" fmla="*/ 88490 h 1002889"/>
              <a:gd name="connsiteX4" fmla="*/ 12306165 w 12306165"/>
              <a:gd name="connsiteY4" fmla="*/ 468261 h 1002889"/>
              <a:gd name="connsiteX5" fmla="*/ 12291417 w 12306165"/>
              <a:gd name="connsiteY5" fmla="*/ 1002889 h 1002889"/>
              <a:gd name="connsiteX6" fmla="*/ 0 w 12306165"/>
              <a:gd name="connsiteY6" fmla="*/ 988141 h 1002889"/>
              <a:gd name="connsiteX7" fmla="*/ 14749 w 12306165"/>
              <a:gd name="connsiteY7" fmla="*/ 379770 h 100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06165" h="1002889">
                <a:moveTo>
                  <a:pt x="14749" y="379770"/>
                </a:moveTo>
                <a:cubicBezTo>
                  <a:pt x="717755" y="366251"/>
                  <a:pt x="1479756" y="264241"/>
                  <a:pt x="2182762" y="250722"/>
                </a:cubicBezTo>
                <a:cubicBezTo>
                  <a:pt x="3539614" y="206477"/>
                  <a:pt x="4896465" y="44245"/>
                  <a:pt x="6253317" y="0"/>
                </a:cubicBezTo>
                <a:lnTo>
                  <a:pt x="8406581" y="88490"/>
                </a:lnTo>
                <a:cubicBezTo>
                  <a:pt x="9696610" y="151170"/>
                  <a:pt x="11089878" y="390832"/>
                  <a:pt x="12306165" y="468261"/>
                </a:cubicBezTo>
                <a:lnTo>
                  <a:pt x="12291417" y="1002889"/>
                </a:lnTo>
                <a:lnTo>
                  <a:pt x="0" y="988141"/>
                </a:lnTo>
                <a:lnTo>
                  <a:pt x="14749" y="37977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4" descr="Giraffe Png Carto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603" y="261931"/>
            <a:ext cx="6604482" cy="660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41"/>
          <p:cNvSpPr/>
          <p:nvPr/>
        </p:nvSpPr>
        <p:spPr>
          <a:xfrm>
            <a:off x="6781800" y="5257800"/>
            <a:ext cx="5347716" cy="82981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 bà ở ngõ nhỏ.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6200" y="5486400"/>
            <a:ext cx="4419600" cy="82981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 ghé nhà bà.</a:t>
            </a:r>
          </a:p>
        </p:txBody>
      </p:sp>
    </p:spTree>
    <p:extLst>
      <p:ext uri="{BB962C8B-B14F-4D97-AF65-F5344CB8AC3E}">
        <p14:creationId xmlns:p14="http://schemas.microsoft.com/office/powerpoint/2010/main" val="254242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11" y="1600201"/>
            <a:ext cx="12048428" cy="3685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-3390900" y="2838451"/>
            <a:ext cx="18135600" cy="201573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200">
                <a:solidFill>
                  <a:srgbClr val="FF0000"/>
                </a:solidFill>
                <a:latin typeface="HP001 4 hàng" pitchFamily="34" charset="0"/>
              </a:rPr>
              <a:t>wgõ </a:t>
            </a:r>
            <a:r>
              <a:rPr lang="el-GR" sz="12200">
                <a:solidFill>
                  <a:srgbClr val="FF0000"/>
                </a:solidFill>
                <a:latin typeface="HP001 4 hàng" pitchFamily="34" charset="0"/>
              </a:rPr>
              <a:t>η</a:t>
            </a:r>
            <a:r>
              <a:rPr lang="en-US" sz="12200">
                <a:solidFill>
                  <a:srgbClr val="FF0000"/>
                </a:solidFill>
                <a:latin typeface="HP001 4 hàng" pitchFamily="34" charset="0"/>
              </a:rPr>
              <a:t>ỏ </a:t>
            </a:r>
            <a:r>
              <a:rPr lang="el-GR" sz="12200">
                <a:solidFill>
                  <a:srgbClr val="FF0000"/>
                </a:solidFill>
                <a:latin typeface="HP001 4 hàng" pitchFamily="34" charset="0"/>
              </a:rPr>
              <a:t>η</a:t>
            </a:r>
            <a:r>
              <a:rPr lang="en-US" sz="12200">
                <a:solidFill>
                  <a:srgbClr val="FF0000"/>
                </a:solidFill>
                <a:latin typeface="HP001 4 hàng" pitchFamily="34" charset="0"/>
              </a:rPr>
              <a:t>à bà.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17" name="Rounded Rectangle 16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9526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620" b="31901" l="17277" r="722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21" t="19140" r="31735" b="68360"/>
          <a:stretch/>
        </p:blipFill>
        <p:spPr bwMode="auto">
          <a:xfrm>
            <a:off x="1690494" y="606469"/>
            <a:ext cx="9047663" cy="141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230478" y="203423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495" b="80208" l="21230" r="75915">
                        <a14:foregroundMark x1="24231" y1="71354" x2="23792" y2="67318"/>
                        <a14:foregroundMark x1="28697" y1="74089" x2="29941" y2="74089"/>
                        <a14:foregroundMark x1="27672" y1="73568" x2="30161" y2="74740"/>
                        <a14:foregroundMark x1="28477" y1="72786" x2="29429" y2="73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40" t="66022" r="26017" b="20089"/>
          <a:stretch/>
        </p:blipFill>
        <p:spPr bwMode="auto">
          <a:xfrm>
            <a:off x="2006598" y="5519059"/>
            <a:ext cx="8519886" cy="1321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5" t="25261" r="31479" b="34114"/>
          <a:stretch/>
        </p:blipFill>
        <p:spPr bwMode="auto">
          <a:xfrm>
            <a:off x="2570841" y="1866901"/>
            <a:ext cx="7391400" cy="400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021005A-445D-4B03-93AC-5912446EAE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396240" y="198119"/>
            <a:ext cx="853439" cy="81619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4800B21-CA84-40E6-A870-1B2D2C2392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108" y="454100"/>
            <a:ext cx="6628247" cy="66282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1EF7F7-BDD2-38E8-1B83-E85806155D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828800"/>
            <a:ext cx="5809992" cy="36152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5400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aphic 14">
            <a:extLst>
              <a:ext uri="{FF2B5EF4-FFF2-40B4-BE49-F238E27FC236}">
                <a16:creationId xmlns:a16="http://schemas.microsoft.com/office/drawing/2014/main" id="{FE321B6A-AE05-42F1-BF68-60EA5CECEF77}"/>
              </a:ext>
            </a:extLst>
          </p:cNvPr>
          <p:cNvGrpSpPr/>
          <p:nvPr/>
        </p:nvGrpSpPr>
        <p:grpSpPr>
          <a:xfrm>
            <a:off x="2209801" y="389604"/>
            <a:ext cx="9205993" cy="6524786"/>
            <a:chOff x="2444748" y="555045"/>
            <a:chExt cx="7282048" cy="5727454"/>
          </a:xfrm>
        </p:grpSpPr>
        <p:sp>
          <p:nvSpPr>
            <p:cNvPr id="14" name="Freeform: Shape 10">
              <a:extLst>
                <a:ext uri="{FF2B5EF4-FFF2-40B4-BE49-F238E27FC236}">
                  <a16:creationId xmlns:a16="http://schemas.microsoft.com/office/drawing/2014/main" id="{7500081E-F564-4513-A350-13970AFCAEC4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" name="Freeform: Shape 11">
              <a:extLst>
                <a:ext uri="{FF2B5EF4-FFF2-40B4-BE49-F238E27FC236}">
                  <a16:creationId xmlns:a16="http://schemas.microsoft.com/office/drawing/2014/main" id="{61C2E04B-B1F4-4D13-A437-33CC9D134FCC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6" name="Freeform: Shape 12">
              <a:extLst>
                <a:ext uri="{FF2B5EF4-FFF2-40B4-BE49-F238E27FC236}">
                  <a16:creationId xmlns:a16="http://schemas.microsoft.com/office/drawing/2014/main" id="{C5674F7D-7C5D-4FFB-974D-F31C76A651B2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" name="Freeform: Shape 13">
              <a:extLst>
                <a:ext uri="{FF2B5EF4-FFF2-40B4-BE49-F238E27FC236}">
                  <a16:creationId xmlns:a16="http://schemas.microsoft.com/office/drawing/2014/main" id="{9CEC8E02-869B-4F10-AE50-0AB2B3880C3C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" name="Freeform: Shape 14">
              <a:extLst>
                <a:ext uri="{FF2B5EF4-FFF2-40B4-BE49-F238E27FC236}">
                  <a16:creationId xmlns:a16="http://schemas.microsoft.com/office/drawing/2014/main" id="{E39ED037-185D-4496-8224-1006913919BD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9" name="Freeform: Shape 15">
              <a:extLst>
                <a:ext uri="{FF2B5EF4-FFF2-40B4-BE49-F238E27FC236}">
                  <a16:creationId xmlns:a16="http://schemas.microsoft.com/office/drawing/2014/main" id="{F3F25A6E-1B55-4E06-BC06-42521BD2727F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" name="Freeform: Shape 16">
              <a:extLst>
                <a:ext uri="{FF2B5EF4-FFF2-40B4-BE49-F238E27FC236}">
                  <a16:creationId xmlns:a16="http://schemas.microsoft.com/office/drawing/2014/main" id="{1CB8120A-881D-4445-AE1B-D01327D6FABF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" name="Freeform: Shape 17">
              <a:extLst>
                <a:ext uri="{FF2B5EF4-FFF2-40B4-BE49-F238E27FC236}">
                  <a16:creationId xmlns:a16="http://schemas.microsoft.com/office/drawing/2014/main" id="{9A11AA7F-BDA3-4021-A1C3-18D8F616184E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pic>
        <p:nvPicPr>
          <p:cNvPr id="2" name="Cô chủ không biết quý tình bạn sách tiếng việt 1 kết nối tri thức với cuộc số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92811" y="795074"/>
            <a:ext cx="8439971" cy="454870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6201" y="203423"/>
            <a:ext cx="2590799" cy="710977"/>
            <a:chOff x="-128674" y="1429216"/>
            <a:chExt cx="3227224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498941" y="1429216"/>
              <a:ext cx="259960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Kể chuyện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-128674" y="1458734"/>
              <a:ext cx="833892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DCE9268-042B-23F6-0A1B-F0D79414DE76}"/>
              </a:ext>
            </a:extLst>
          </p:cNvPr>
          <p:cNvSpPr txBox="1"/>
          <p:nvPr/>
        </p:nvSpPr>
        <p:spPr>
          <a:xfrm>
            <a:off x="3124200" y="457200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chủ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biết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quý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tình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endParaRPr lang="en-US" sz="36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89611F-D05F-E9DB-5C47-7D56A4D331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9" t="26942" r="7835" b="4424"/>
          <a:stretch/>
        </p:blipFill>
        <p:spPr>
          <a:xfrm>
            <a:off x="2819400" y="1219200"/>
            <a:ext cx="6477000" cy="507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6966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17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9B30BE-B8B1-42B1-A8C3-9565EBB87D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67" y="-108488"/>
            <a:ext cx="12374696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8990297" y="1231051"/>
            <a:ext cx="2109779" cy="1088416"/>
          </a:xfrm>
          <a:prstGeom prst="rect">
            <a:avLst/>
          </a:prstGeom>
        </p:spPr>
      </p:pic>
      <p:pic>
        <p:nvPicPr>
          <p:cNvPr id="19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B5B81DF-143D-4E16-9C7A-131315FA76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9" t="-1698" r="52145" b="70068"/>
          <a:stretch/>
        </p:blipFill>
        <p:spPr>
          <a:xfrm>
            <a:off x="4848743" y="4454763"/>
            <a:ext cx="3041072" cy="15307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8AEE6C-BB0D-4281-8E21-DE1E158E29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1422" y="2082049"/>
            <a:ext cx="7584081" cy="2859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626782" y="514342"/>
            <a:ext cx="938436" cy="1902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0C6E35-B19E-4B8D-92D8-3D0CBF38CC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0" y="2965279"/>
            <a:ext cx="3179481" cy="3778514"/>
          </a:xfrm>
          <a:prstGeom prst="rect">
            <a:avLst/>
          </a:prstGeom>
        </p:spPr>
      </p:pic>
      <p:pic>
        <p:nvPicPr>
          <p:cNvPr id="2" name="5cf0516366c93">
            <a:hlinkClick r:id="" action="ppaction://media"/>
            <a:extLst>
              <a:ext uri="{FF2B5EF4-FFF2-40B4-BE49-F238E27FC236}">
                <a16:creationId xmlns:a16="http://schemas.microsoft.com/office/drawing/2014/main" id="{B9955C6B-A8ED-6A35-C236-486562484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909789" y="-108488"/>
            <a:ext cx="890931" cy="89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4196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2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nuôi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màu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nuôi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rất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đẹp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 bé đổi gà lấy con vật nào?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 chú chó xinh xắn, cô bé đã làm gì?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Cuối cùng, có con vật nào bên cạnh cô bé không?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chẳng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ai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C7B718-00C7-5699-7105-25B04F4D9B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543" y="294201"/>
            <a:ext cx="3280344" cy="31410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40D461-E301-E2A5-2980-133C763467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04800"/>
            <a:ext cx="3200400" cy="30643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AE759C-0FC5-CB31-29FF-E4E3729D86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505200"/>
            <a:ext cx="3352054" cy="3200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9BAE0A-F447-F1E5-CB6E-94757838A2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505200"/>
            <a:ext cx="3429000" cy="3240249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AA63330D-484A-09BD-0A68-C92B968A03E3}"/>
              </a:ext>
            </a:extLst>
          </p:cNvPr>
          <p:cNvSpPr/>
          <p:nvPr/>
        </p:nvSpPr>
        <p:spPr>
          <a:xfrm>
            <a:off x="9296400" y="533400"/>
            <a:ext cx="2743200" cy="3886200"/>
          </a:xfrm>
          <a:prstGeom prst="cloud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3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021005A-445D-4B03-93AC-5912446EAE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396240" y="198119"/>
            <a:ext cx="853439" cy="81619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4800B21-CA84-40E6-A870-1B2D2C2392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108" y="454100"/>
            <a:ext cx="6628247" cy="662824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5C30734-86A3-EAE8-AC17-9BB94FD60579}"/>
              </a:ext>
            </a:extLst>
          </p:cNvPr>
          <p:cNvGrpSpPr/>
          <p:nvPr/>
        </p:nvGrpSpPr>
        <p:grpSpPr>
          <a:xfrm>
            <a:off x="958989" y="1696246"/>
            <a:ext cx="5625967" cy="2351793"/>
            <a:chOff x="700590" y="1634064"/>
            <a:chExt cx="5625967" cy="2351793"/>
          </a:xfrm>
        </p:grpSpPr>
        <p:sp>
          <p:nvSpPr>
            <p:cNvPr id="8" name="思想气泡: 云 7">
              <a:extLst>
                <a:ext uri="{FF2B5EF4-FFF2-40B4-BE49-F238E27FC236}">
                  <a16:creationId xmlns:a16="http://schemas.microsoft.com/office/drawing/2014/main" id="{BF560149-5D49-4E59-B6CE-B3039C82842B}"/>
                </a:ext>
              </a:extLst>
            </p:cNvPr>
            <p:cNvSpPr/>
            <p:nvPr/>
          </p:nvSpPr>
          <p:spPr>
            <a:xfrm>
              <a:off x="700590" y="1634064"/>
              <a:ext cx="5625967" cy="2351793"/>
            </a:xfrm>
            <a:prstGeom prst="cloudCallout">
              <a:avLst/>
            </a:prstGeom>
            <a:solidFill>
              <a:srgbClr val="F3C355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21A9A0-7B12-C32E-F5EF-6490193BCC46}"/>
                </a:ext>
              </a:extLst>
            </p:cNvPr>
            <p:cNvSpPr txBox="1"/>
            <p:nvPr/>
          </p:nvSpPr>
          <p:spPr>
            <a:xfrm>
              <a:off x="1134794" y="2165778"/>
              <a:ext cx="508237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- Chia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sẻ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người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6F57323-7258-DDDE-B8D6-4D3A77BAD431}"/>
              </a:ext>
            </a:extLst>
          </p:cNvPr>
          <p:cNvGrpSpPr/>
          <p:nvPr/>
        </p:nvGrpSpPr>
        <p:grpSpPr>
          <a:xfrm>
            <a:off x="1012005" y="3985857"/>
            <a:ext cx="5625967" cy="2351793"/>
            <a:chOff x="1012005" y="3985857"/>
            <a:chExt cx="5625967" cy="2351793"/>
          </a:xfrm>
        </p:grpSpPr>
        <p:sp>
          <p:nvSpPr>
            <p:cNvPr id="9" name="思想气泡: 云 8">
              <a:extLst>
                <a:ext uri="{FF2B5EF4-FFF2-40B4-BE49-F238E27FC236}">
                  <a16:creationId xmlns:a16="http://schemas.microsoft.com/office/drawing/2014/main" id="{3580561F-5603-4D6D-A6A6-1946BFCE2C24}"/>
                </a:ext>
              </a:extLst>
            </p:cNvPr>
            <p:cNvSpPr/>
            <p:nvPr/>
          </p:nvSpPr>
          <p:spPr>
            <a:xfrm>
              <a:off x="1012005" y="3985857"/>
              <a:ext cx="5625967" cy="2351793"/>
            </a:xfrm>
            <a:prstGeom prst="cloudCallout">
              <a:avLst/>
            </a:prstGeom>
            <a:solidFill>
              <a:srgbClr val="F3C355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5A9C6C4-4349-B3DA-B5A2-B073E8B2BF3E}"/>
                </a:ext>
              </a:extLst>
            </p:cNvPr>
            <p:cNvSpPr txBox="1"/>
            <p:nvPr/>
          </p:nvSpPr>
          <p:spPr>
            <a:xfrm>
              <a:off x="1230788" y="4838587"/>
              <a:ext cx="50823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Chuẩn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mới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825FA97-494C-7864-E8E7-D5B42F2992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8301" y="329421"/>
            <a:ext cx="3627434" cy="1609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21206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D892E03-EAC9-4CC6-9352-39504ADA0E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155862" y="271165"/>
            <a:ext cx="12192001" cy="69469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DED3EC8B-B9BD-4061-B15B-AD74D57ACF58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4D96D30-2BE3-4EFA-9972-64FB30187D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8563951" y="3847941"/>
            <a:ext cx="3408893" cy="3260131"/>
          </a:xfrm>
          <a:prstGeom prst="rect">
            <a:avLst/>
          </a:prstGeom>
        </p:spPr>
      </p:pic>
      <p:pic>
        <p:nvPicPr>
          <p:cNvPr id="18" name="60498cdaead9d">
            <a:hlinkClick r:id="" action="ppaction://media"/>
            <a:extLst>
              <a:ext uri="{FF2B5EF4-FFF2-40B4-BE49-F238E27FC236}">
                <a16:creationId xmlns:a16="http://schemas.microsoft.com/office/drawing/2014/main" id="{B7F59637-8F60-4A58-B259-1BC49B0CD2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80466" y="-798753"/>
            <a:ext cx="406400" cy="406400"/>
          </a:xfrm>
          <a:prstGeom prst="rect">
            <a:avLst/>
          </a:prstGeom>
        </p:spPr>
      </p:pic>
      <p:pic>
        <p:nvPicPr>
          <p:cNvPr id="23" name="图片 6">
            <a:extLst>
              <a:ext uri="{FF2B5EF4-FFF2-40B4-BE49-F238E27FC236}">
                <a16:creationId xmlns:a16="http://schemas.microsoft.com/office/drawing/2014/main" id="{0B6EF252-5F92-200B-C191-475B4CF2D6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99" b="89900" l="41970" r="93915">
                        <a14:foregroundMark x1="67503" y1="6399" x2="58908" y2="13739"/>
                        <a14:foregroundMark x1="66186" y1="21455" x2="52760" y2="29925"/>
                        <a14:foregroundMark x1="65621" y1="21455" x2="59473" y2="48118"/>
                        <a14:foregroundMark x1="44417" y1="46424" x2="43350" y2="48369"/>
                        <a14:foregroundMark x1="65935" y1="15747" x2="62673" y2="50063"/>
                        <a14:foregroundMark x1="51380" y1="42158" x2="48432" y2="43538"/>
                        <a14:foregroundMark x1="69699" y1="45546" x2="68068" y2="50941"/>
                        <a14:foregroundMark x1="53011" y1="87578" x2="54329" y2="87578"/>
                        <a14:foregroundMark x1="53827" y1="85571" x2="44981" y2="86951"/>
                        <a14:foregroundMark x1="44981" y1="86700" x2="44668" y2="85006"/>
                        <a14:foregroundMark x1="52509" y1="87829" x2="50878" y2="87578"/>
                        <a14:foregroundMark x1="43601" y1="85571" x2="44166" y2="87578"/>
                        <a14:foregroundMark x1="46550" y1="85257" x2="41970" y2="86136"/>
                        <a14:foregroundMark x1="64555" y1="71079" x2="67001" y2="54078"/>
                        <a14:foregroundMark x1="76412" y1="62861" x2="65119" y2="70828"/>
                        <a14:foregroundMark x1="74780" y1="69385" x2="78294" y2="63990"/>
                        <a14:foregroundMark x1="75596" y1="62861" x2="70765" y2="58595"/>
                        <a14:foregroundMark x1="55709" y1="39335" x2="55144" y2="51255"/>
                        <a14:foregroundMark x1="74529" y1="60038" x2="69134" y2="53513"/>
                        <a14:foregroundMark x1="62610" y1="87139" x2="51819" y2="87516"/>
                        <a14:foregroundMark x1="58657" y1="88143" x2="52949" y2="88143"/>
                        <a14:foregroundMark x1="62171" y1="87265" x2="51882" y2="88080"/>
                        <a14:foregroundMark x1="51882" y1="88080" x2="51694" y2="87955"/>
                        <a14:foregroundMark x1="49373" y1="86512" x2="44103" y2="86386"/>
                        <a14:foregroundMark x1="43789" y1="84379" x2="42597" y2="85257"/>
                        <a14:foregroundMark x1="43664" y1="84065" x2="42221" y2="84881"/>
                        <a14:foregroundMark x1="44856" y1="87453" x2="48118" y2="86763"/>
                        <a14:foregroundMark x1="49749" y1="86951" x2="48808" y2="87767"/>
                        <a14:foregroundMark x1="53137" y1="88582" x2="59034" y2="87955"/>
                        <a14:foregroundMark x1="49749" y1="87516" x2="59724" y2="88519"/>
                        <a14:foregroundMark x1="59724" y1="88519" x2="62171" y2="87077"/>
                        <a14:foregroundMark x1="58846" y1="88896" x2="51443" y2="880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92" t="-4736"/>
          <a:stretch/>
        </p:blipFill>
        <p:spPr>
          <a:xfrm flipH="1">
            <a:off x="-763437" y="2923953"/>
            <a:ext cx="2864394" cy="47519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B85B3F-5096-3F4A-ED7B-86CAF15ADE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99464" y="927704"/>
            <a:ext cx="2237426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970809-FA02-304B-7EDF-E81EB86321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36416" y="2000693"/>
            <a:ext cx="8340051" cy="36944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6632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5" objId="18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5" name="Picture 4474">
            <a:hlinkClick r:id="rId4" action="ppaction://hlinksldjump"/>
            <a:extLst>
              <a:ext uri="{FF2B5EF4-FFF2-40B4-BE49-F238E27FC236}">
                <a16:creationId xmlns:a16="http://schemas.microsoft.com/office/drawing/2014/main" id="{46C8EF24-6065-0F34-D8FB-084DBFC5B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0287" y="3199721"/>
            <a:ext cx="1719221" cy="1926503"/>
          </a:xfrm>
          <a:prstGeom prst="rect">
            <a:avLst/>
          </a:prstGeom>
        </p:spPr>
      </p:pic>
      <p:pic>
        <p:nvPicPr>
          <p:cNvPr id="4476" name="Picture 4475">
            <a:hlinkClick r:id="rId6" action="ppaction://hlinksldjump"/>
            <a:extLst>
              <a:ext uri="{FF2B5EF4-FFF2-40B4-BE49-F238E27FC236}">
                <a16:creationId xmlns:a16="http://schemas.microsoft.com/office/drawing/2014/main" id="{5BB1ED31-2F21-021D-9B52-2AF7952B47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0699" y="3190031"/>
            <a:ext cx="1719221" cy="1926503"/>
          </a:xfrm>
          <a:prstGeom prst="rect">
            <a:avLst/>
          </a:prstGeom>
        </p:spPr>
      </p:pic>
      <p:pic>
        <p:nvPicPr>
          <p:cNvPr id="4477" name="Picture 4476">
            <a:hlinkClick r:id="rId8" action="ppaction://hlinksldjump"/>
            <a:extLst>
              <a:ext uri="{FF2B5EF4-FFF2-40B4-BE49-F238E27FC236}">
                <a16:creationId xmlns:a16="http://schemas.microsoft.com/office/drawing/2014/main" id="{40F84F65-006B-6F3D-61CF-0183ABA128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8746" y="3191755"/>
            <a:ext cx="1719221" cy="1926503"/>
          </a:xfrm>
          <a:prstGeom prst="rect">
            <a:avLst/>
          </a:prstGeom>
        </p:spPr>
      </p:pic>
      <p:pic>
        <p:nvPicPr>
          <p:cNvPr id="4453" name="Picture 4452">
            <a:hlinkClick r:id="" action="ppaction://noaction"/>
            <a:extLst>
              <a:ext uri="{FF2B5EF4-FFF2-40B4-BE49-F238E27FC236}">
                <a16:creationId xmlns:a16="http://schemas.microsoft.com/office/drawing/2014/main" id="{12B00578-F664-CCF3-353F-C37C047651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" y="3429000"/>
            <a:ext cx="2885378" cy="3429000"/>
          </a:xfrm>
          <a:prstGeom prst="rect">
            <a:avLst/>
          </a:prstGeom>
        </p:spPr>
      </p:pic>
      <p:pic>
        <p:nvPicPr>
          <p:cNvPr id="4458" name="Picture 4457">
            <a:extLst>
              <a:ext uri="{FF2B5EF4-FFF2-40B4-BE49-F238E27FC236}">
                <a16:creationId xmlns:a16="http://schemas.microsoft.com/office/drawing/2014/main" id="{458ADE0B-9B21-B0E6-8CCD-803EC306A1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04468" y="4330733"/>
            <a:ext cx="1719221" cy="651012"/>
          </a:xfrm>
          <a:prstGeom prst="rect">
            <a:avLst/>
          </a:prstGeom>
        </p:spPr>
      </p:pic>
      <p:pic>
        <p:nvPicPr>
          <p:cNvPr id="4459" name="Picture 4458">
            <a:extLst>
              <a:ext uri="{FF2B5EF4-FFF2-40B4-BE49-F238E27FC236}">
                <a16:creationId xmlns:a16="http://schemas.microsoft.com/office/drawing/2014/main" id="{D170A954-773C-F879-3602-974AE1E60E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2515" y="4292870"/>
            <a:ext cx="1719221" cy="651012"/>
          </a:xfrm>
          <a:prstGeom prst="rect">
            <a:avLst/>
          </a:prstGeom>
        </p:spPr>
      </p:pic>
      <p:pic>
        <p:nvPicPr>
          <p:cNvPr id="4460" name="Picture 4459">
            <a:extLst>
              <a:ext uri="{FF2B5EF4-FFF2-40B4-BE49-F238E27FC236}">
                <a16:creationId xmlns:a16="http://schemas.microsoft.com/office/drawing/2014/main" id="{9475698A-D89E-E7BE-1BBE-2CFB94E4D2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80562" y="4260298"/>
            <a:ext cx="1719221" cy="651012"/>
          </a:xfrm>
          <a:prstGeom prst="rect">
            <a:avLst/>
          </a:prstGeom>
        </p:spPr>
      </p:pic>
      <p:pic>
        <p:nvPicPr>
          <p:cNvPr id="4474" name="Picture 4473">
            <a:extLst>
              <a:ext uri="{FF2B5EF4-FFF2-40B4-BE49-F238E27FC236}">
                <a16:creationId xmlns:a16="http://schemas.microsoft.com/office/drawing/2014/main" id="{C3C9416D-EC46-354B-3828-7EE0877366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9898" y="955842"/>
            <a:ext cx="4304149" cy="1457070"/>
          </a:xfrm>
          <a:prstGeom prst="rect">
            <a:avLst/>
          </a:prstGeom>
        </p:spPr>
      </p:pic>
      <p:sp>
        <p:nvSpPr>
          <p:cNvPr id="2" name="Rectangle: Rounded Corners 1">
            <a:hlinkClick r:id="rId13" action="ppaction://hlinksldjump"/>
            <a:extLst>
              <a:ext uri="{FF2B5EF4-FFF2-40B4-BE49-F238E27FC236}">
                <a16:creationId xmlns:a16="http://schemas.microsoft.com/office/drawing/2014/main" id="{04DB1036-0BCE-4EC5-A900-91A6B2BB4BCD}"/>
              </a:ext>
            </a:extLst>
          </p:cNvPr>
          <p:cNvSpPr/>
          <p:nvPr/>
        </p:nvSpPr>
        <p:spPr>
          <a:xfrm>
            <a:off x="381000" y="7620"/>
            <a:ext cx="1066800" cy="381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22888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0"/>
            <a:ext cx="7084166" cy="3535465"/>
            <a:chOff x="2553917" y="199522"/>
            <a:chExt cx="7084166" cy="35354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187527" y="199522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1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55389" y="1370769"/>
              <a:ext cx="6259210" cy="1495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…ã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ba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6495912" y="4170910"/>
              <a:ext cx="4357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gh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6398140" y="5558306"/>
              <a:ext cx="43533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314084" y="5614215"/>
              <a:ext cx="43794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1278330" y="3730248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275981" y="4155049"/>
              <a:ext cx="44826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b="23048"/>
          <a:stretch/>
        </p:blipFill>
        <p:spPr>
          <a:xfrm>
            <a:off x="4491219" y="3650832"/>
            <a:ext cx="2530059" cy="4330164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  <a:extLst>
              <a:ext uri="{FF2B5EF4-FFF2-40B4-BE49-F238E27FC236}">
                <a16:creationId xmlns:a16="http://schemas.microsoft.com/office/drawing/2014/main" id="{F2D9866F-F0B1-38E3-F0EC-F150CD10B2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536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8"/>
            <a:ext cx="7084166" cy="3616671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2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66394" y="1113778"/>
              <a:ext cx="6388425" cy="1756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…ệ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5729" y="3533545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1278330" y="3860472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6648402" y="4162819"/>
              <a:ext cx="35966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g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150100" y="5499146"/>
              <a:ext cx="3535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D. ng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473500" y="5590999"/>
              <a:ext cx="26500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6383809" y="3650832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2159189" y="4053328"/>
              <a:ext cx="32486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18881"/>
          <a:stretch/>
        </p:blipFill>
        <p:spPr>
          <a:xfrm>
            <a:off x="4756632" y="3429000"/>
            <a:ext cx="2530059" cy="456462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2FF116F3-02A1-34FD-74DC-0F7D4101DF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6947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3029671" y="1352705"/>
              <a:ext cx="6259211" cy="1339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to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é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no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cỏ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ngủ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bờ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đê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" name="Picture 1">
            <a:hlinkClick r:id="rId5" action="ppaction://hlinksldjump"/>
            <a:extLst>
              <a:ext uri="{FF2B5EF4-FFF2-40B4-BE49-F238E27FC236}">
                <a16:creationId xmlns:a16="http://schemas.microsoft.com/office/drawing/2014/main" id="{78547E2D-F049-3430-6CAB-EDC7DD63CA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957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D892E03-EAC9-4CC6-9352-39504ADA0E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155862" y="271165"/>
            <a:ext cx="12192001" cy="69469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DED3EC8B-B9BD-4061-B15B-AD74D57ACF58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4D96D30-2BE3-4EFA-9972-64FB30187D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8563951" y="3847941"/>
            <a:ext cx="3408893" cy="3260131"/>
          </a:xfrm>
          <a:prstGeom prst="rect">
            <a:avLst/>
          </a:prstGeom>
        </p:spPr>
      </p:pic>
      <p:pic>
        <p:nvPicPr>
          <p:cNvPr id="23" name="图片 6">
            <a:extLst>
              <a:ext uri="{FF2B5EF4-FFF2-40B4-BE49-F238E27FC236}">
                <a16:creationId xmlns:a16="http://schemas.microsoft.com/office/drawing/2014/main" id="{0B6EF252-5F92-200B-C191-475B4CF2D6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99" b="89900" l="41970" r="93915">
                        <a14:foregroundMark x1="67503" y1="6399" x2="58908" y2="13739"/>
                        <a14:foregroundMark x1="66186" y1="21455" x2="52760" y2="29925"/>
                        <a14:foregroundMark x1="65621" y1="21455" x2="59473" y2="48118"/>
                        <a14:foregroundMark x1="44417" y1="46424" x2="43350" y2="48369"/>
                        <a14:foregroundMark x1="65935" y1="15747" x2="62673" y2="50063"/>
                        <a14:foregroundMark x1="51380" y1="42158" x2="48432" y2="43538"/>
                        <a14:foregroundMark x1="69699" y1="45546" x2="68068" y2="50941"/>
                        <a14:foregroundMark x1="53011" y1="87578" x2="54329" y2="87578"/>
                        <a14:foregroundMark x1="53827" y1="85571" x2="44981" y2="86951"/>
                        <a14:foregroundMark x1="44981" y1="86700" x2="44668" y2="85006"/>
                        <a14:foregroundMark x1="52509" y1="87829" x2="50878" y2="87578"/>
                        <a14:foregroundMark x1="43601" y1="85571" x2="44166" y2="87578"/>
                        <a14:foregroundMark x1="46550" y1="85257" x2="41970" y2="86136"/>
                        <a14:foregroundMark x1="64555" y1="71079" x2="67001" y2="54078"/>
                        <a14:foregroundMark x1="76412" y1="62861" x2="65119" y2="70828"/>
                        <a14:foregroundMark x1="74780" y1="69385" x2="78294" y2="63990"/>
                        <a14:foregroundMark x1="75596" y1="62861" x2="70765" y2="58595"/>
                        <a14:foregroundMark x1="55709" y1="39335" x2="55144" y2="51255"/>
                        <a14:foregroundMark x1="74529" y1="60038" x2="69134" y2="53513"/>
                        <a14:foregroundMark x1="62610" y1="87139" x2="51819" y2="87516"/>
                        <a14:foregroundMark x1="58657" y1="88143" x2="52949" y2="88143"/>
                        <a14:foregroundMark x1="62171" y1="87265" x2="51882" y2="88080"/>
                        <a14:foregroundMark x1="51882" y1="88080" x2="51694" y2="87955"/>
                        <a14:foregroundMark x1="49373" y1="86512" x2="44103" y2="86386"/>
                        <a14:foregroundMark x1="43789" y1="84379" x2="42597" y2="85257"/>
                        <a14:foregroundMark x1="43664" y1="84065" x2="42221" y2="84881"/>
                        <a14:foregroundMark x1="44856" y1="87453" x2="48118" y2="86763"/>
                        <a14:foregroundMark x1="49749" y1="86951" x2="48808" y2="87767"/>
                        <a14:foregroundMark x1="53137" y1="88582" x2="59034" y2="87955"/>
                        <a14:foregroundMark x1="49749" y1="87516" x2="59724" y2="88519"/>
                        <a14:foregroundMark x1="59724" y1="88519" x2="62171" y2="87077"/>
                        <a14:foregroundMark x1="58846" y1="88896" x2="51443" y2="880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92" t="-4736"/>
          <a:stretch/>
        </p:blipFill>
        <p:spPr>
          <a:xfrm flipH="1">
            <a:off x="-763437" y="2923953"/>
            <a:ext cx="2864394" cy="47519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782835-3D88-CD0D-36C2-55DCF878CACE}"/>
              </a:ext>
            </a:extLst>
          </p:cNvPr>
          <p:cNvSpPr txBox="1"/>
          <p:nvPr/>
        </p:nvSpPr>
        <p:spPr>
          <a:xfrm>
            <a:off x="2362200" y="1828800"/>
            <a:ext cx="8563083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20: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GB" b="1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b="1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GB" b="1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b="1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GB" b="1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b="1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GB" b="1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b="1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1180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E180D4A7-C9FB-4DFB-919C-405C955672EB}">
      <p14:showEvtLst xmlns:p14="http://schemas.microsoft.com/office/powerpoint/2010/main">
        <p14:playEvt time="185" objId="18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021005A-445D-4B03-93AC-5912446EAE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396240" y="198119"/>
            <a:ext cx="853439" cy="81619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4800B21-CA84-40E6-A870-1B2D2C2392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108" y="454100"/>
            <a:ext cx="6628247" cy="66282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2FD6AD-5000-EFF5-005E-DCACA957BA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1981200"/>
            <a:ext cx="5779509" cy="36152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1547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1D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69376" y="-1673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11478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114780"/>
                </a:lnTo>
                <a:lnTo>
                  <a:pt x="0" y="1219732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5531" y="2395323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3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114800" y="2434679"/>
          <a:ext cx="7555376" cy="4215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88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88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88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88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8" name="Title 1"/>
          <p:cNvSpPr txBox="1">
            <a:spLocks/>
          </p:cNvSpPr>
          <p:nvPr/>
        </p:nvSpPr>
        <p:spPr>
          <a:xfrm>
            <a:off x="4492864" y="334275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99" name="Title 1"/>
          <p:cNvSpPr txBox="1">
            <a:spLocks/>
          </p:cNvSpPr>
          <p:nvPr/>
        </p:nvSpPr>
        <p:spPr>
          <a:xfrm>
            <a:off x="4492864" y="4215624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00" name="Title 1"/>
          <p:cNvSpPr txBox="1">
            <a:spLocks/>
          </p:cNvSpPr>
          <p:nvPr/>
        </p:nvSpPr>
        <p:spPr>
          <a:xfrm>
            <a:off x="4492864" y="334275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01" name="Title 1"/>
          <p:cNvSpPr txBox="1">
            <a:spLocks/>
          </p:cNvSpPr>
          <p:nvPr/>
        </p:nvSpPr>
        <p:spPr>
          <a:xfrm>
            <a:off x="4492864" y="334275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02" name="Title 1"/>
          <p:cNvSpPr txBox="1">
            <a:spLocks/>
          </p:cNvSpPr>
          <p:nvPr/>
        </p:nvSpPr>
        <p:spPr>
          <a:xfrm>
            <a:off x="4492864" y="334275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03" name="Title 1"/>
          <p:cNvSpPr txBox="1">
            <a:spLocks/>
          </p:cNvSpPr>
          <p:nvPr/>
        </p:nvSpPr>
        <p:spPr>
          <a:xfrm>
            <a:off x="4492864" y="4215624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04" name="Title 1"/>
          <p:cNvSpPr txBox="1">
            <a:spLocks/>
          </p:cNvSpPr>
          <p:nvPr/>
        </p:nvSpPr>
        <p:spPr>
          <a:xfrm>
            <a:off x="4492864" y="4962903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105" name="Title 1"/>
          <p:cNvSpPr txBox="1">
            <a:spLocks/>
          </p:cNvSpPr>
          <p:nvPr/>
        </p:nvSpPr>
        <p:spPr>
          <a:xfrm>
            <a:off x="4492864" y="4215624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06" name="Title 1"/>
          <p:cNvSpPr txBox="1">
            <a:spLocks/>
          </p:cNvSpPr>
          <p:nvPr/>
        </p:nvSpPr>
        <p:spPr>
          <a:xfrm>
            <a:off x="4492864" y="4215624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07" name="Title 1"/>
          <p:cNvSpPr txBox="1">
            <a:spLocks/>
          </p:cNvSpPr>
          <p:nvPr/>
        </p:nvSpPr>
        <p:spPr>
          <a:xfrm>
            <a:off x="4492864" y="585266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108" name="Title 1"/>
          <p:cNvSpPr txBox="1">
            <a:spLocks/>
          </p:cNvSpPr>
          <p:nvPr/>
        </p:nvSpPr>
        <p:spPr>
          <a:xfrm>
            <a:off x="4492864" y="4962903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109" name="Title 1"/>
          <p:cNvSpPr txBox="1">
            <a:spLocks/>
          </p:cNvSpPr>
          <p:nvPr/>
        </p:nvSpPr>
        <p:spPr>
          <a:xfrm>
            <a:off x="4492864" y="4962903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110" name="Title 1"/>
          <p:cNvSpPr txBox="1">
            <a:spLocks/>
          </p:cNvSpPr>
          <p:nvPr/>
        </p:nvSpPr>
        <p:spPr>
          <a:xfrm>
            <a:off x="4492864" y="4962903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111" name="Title 1"/>
          <p:cNvSpPr txBox="1">
            <a:spLocks/>
          </p:cNvSpPr>
          <p:nvPr/>
        </p:nvSpPr>
        <p:spPr>
          <a:xfrm>
            <a:off x="4492864" y="585266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112" name="Title 1"/>
          <p:cNvSpPr txBox="1">
            <a:spLocks/>
          </p:cNvSpPr>
          <p:nvPr/>
        </p:nvSpPr>
        <p:spPr>
          <a:xfrm>
            <a:off x="4492864" y="585266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113" name="Title 1"/>
          <p:cNvSpPr txBox="1">
            <a:spLocks/>
          </p:cNvSpPr>
          <p:nvPr/>
        </p:nvSpPr>
        <p:spPr>
          <a:xfrm>
            <a:off x="4492864" y="585266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114" name="Title 1"/>
          <p:cNvSpPr txBox="1">
            <a:spLocks/>
          </p:cNvSpPr>
          <p:nvPr/>
        </p:nvSpPr>
        <p:spPr>
          <a:xfrm>
            <a:off x="6353628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15" name="Title 1"/>
          <p:cNvSpPr txBox="1">
            <a:spLocks/>
          </p:cNvSpPr>
          <p:nvPr/>
        </p:nvSpPr>
        <p:spPr>
          <a:xfrm>
            <a:off x="6353628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16" name="Title 1"/>
          <p:cNvSpPr txBox="1">
            <a:spLocks/>
          </p:cNvSpPr>
          <p:nvPr/>
        </p:nvSpPr>
        <p:spPr>
          <a:xfrm>
            <a:off x="8275795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17" name="Title 1"/>
          <p:cNvSpPr txBox="1">
            <a:spLocks/>
          </p:cNvSpPr>
          <p:nvPr/>
        </p:nvSpPr>
        <p:spPr>
          <a:xfrm>
            <a:off x="10199897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18" name="Title 1"/>
          <p:cNvSpPr txBox="1">
            <a:spLocks/>
          </p:cNvSpPr>
          <p:nvPr/>
        </p:nvSpPr>
        <p:spPr>
          <a:xfrm>
            <a:off x="8275795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19" name="Title 1"/>
          <p:cNvSpPr txBox="1">
            <a:spLocks/>
          </p:cNvSpPr>
          <p:nvPr/>
        </p:nvSpPr>
        <p:spPr>
          <a:xfrm>
            <a:off x="10199897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20" name="Title 1"/>
          <p:cNvSpPr txBox="1">
            <a:spLocks/>
          </p:cNvSpPr>
          <p:nvPr/>
        </p:nvSpPr>
        <p:spPr>
          <a:xfrm>
            <a:off x="6353628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21" name="Title 1"/>
          <p:cNvSpPr txBox="1">
            <a:spLocks/>
          </p:cNvSpPr>
          <p:nvPr/>
        </p:nvSpPr>
        <p:spPr>
          <a:xfrm>
            <a:off x="8275795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22" name="Title 1"/>
          <p:cNvSpPr txBox="1">
            <a:spLocks/>
          </p:cNvSpPr>
          <p:nvPr/>
        </p:nvSpPr>
        <p:spPr>
          <a:xfrm>
            <a:off x="10199897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23" name="Title 1"/>
          <p:cNvSpPr txBox="1">
            <a:spLocks/>
          </p:cNvSpPr>
          <p:nvPr/>
        </p:nvSpPr>
        <p:spPr>
          <a:xfrm>
            <a:off x="6353628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24" name="Title 1"/>
          <p:cNvSpPr txBox="1">
            <a:spLocks/>
          </p:cNvSpPr>
          <p:nvPr/>
        </p:nvSpPr>
        <p:spPr>
          <a:xfrm>
            <a:off x="8275795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25" name="Title 1"/>
          <p:cNvSpPr txBox="1">
            <a:spLocks/>
          </p:cNvSpPr>
          <p:nvPr/>
        </p:nvSpPr>
        <p:spPr>
          <a:xfrm>
            <a:off x="10199897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26" name="Title 1"/>
          <p:cNvSpPr txBox="1">
            <a:spLocks/>
          </p:cNvSpPr>
          <p:nvPr/>
        </p:nvSpPr>
        <p:spPr>
          <a:xfrm>
            <a:off x="6353628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27" name="Title 1"/>
          <p:cNvSpPr txBox="1">
            <a:spLocks/>
          </p:cNvSpPr>
          <p:nvPr/>
        </p:nvSpPr>
        <p:spPr>
          <a:xfrm>
            <a:off x="8275795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28" name="Title 1"/>
          <p:cNvSpPr txBox="1">
            <a:spLocks/>
          </p:cNvSpPr>
          <p:nvPr/>
        </p:nvSpPr>
        <p:spPr>
          <a:xfrm>
            <a:off x="10199897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cxnSp>
        <p:nvCxnSpPr>
          <p:cNvPr id="129" name="Straight Connector 128"/>
          <p:cNvCxnSpPr/>
          <p:nvPr/>
        </p:nvCxnSpPr>
        <p:spPr>
          <a:xfrm>
            <a:off x="6062697" y="4971550"/>
            <a:ext cx="1828800" cy="8217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7924800" y="4971550"/>
            <a:ext cx="1828800" cy="8217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2378E-6 3.17919E-6 L 0.13339 0.0034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9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-3.46821E-6 L 0.01736 0.1260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" y="6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-2.89017E-6 L 0.28882 0.0023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35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-3.46821E-6 L 0.01736 0.1260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" y="6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2378E-6 1.04046E-6 L 0.44662 0.0011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31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-3.46821E-6 L 0.01736 0.1260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" y="6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-5.20231E-7 L 0.13221 -0.0027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4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1.38728E-6 L 0.01109 0.24902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" y="124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2378E-6 -5.20231E-7 L 0.29 -0.0027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00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411E-7 -3.46821E-6 L 0.00966 0.248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" y="12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3 -2.02312E-6 L 0.44218 -0.00115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18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0911E-6 -3.46821E-6 L 0.00836 0.2481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" y="12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1.7341E-7 L 0.43918 -0.00023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5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0911E-6 1.38728E-6 L 0.00209 0.3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7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2378E-6 1.6185E-6 L 0.13339 0.003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9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-3.46821E-6 L 0.01736 0.4922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" y="246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1.6185E-6 L 0.28882 0.003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35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411E-7 1.38728E-6 L 0.01592 0.49318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6" y="246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1.6185E-6 L 0.44544 0.0037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66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0911E-6 -3.46821E-6 L 0.01462 0.49226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1" y="246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1" grpId="0"/>
      <p:bldP spid="102" grpId="0"/>
      <p:bldP spid="103" grpId="0"/>
      <p:bldP spid="105" grpId="0"/>
      <p:bldP spid="106" grpId="0"/>
      <p:bldP spid="110" grpId="0"/>
      <p:bldP spid="111" grpId="0"/>
      <p:bldP spid="112" grpId="0"/>
      <p:bldP spid="113" grpId="0"/>
      <p:bldP spid="115" grpId="0"/>
      <p:bldP spid="118" grpId="0"/>
      <p:bldP spid="119" grpId="0"/>
      <p:bldP spid="120" grpId="0"/>
      <p:bldP spid="121" grpId="0"/>
      <p:bldP spid="122" grpId="0"/>
      <p:bldP spid="125" grpId="0"/>
      <p:bldP spid="126" grpId="0"/>
      <p:bldP spid="127" grpId="0"/>
      <p:bldP spid="12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iÕt 1&amp;#x0D;&amp;#x0A;&amp;quot;&quot;/&gt;&lt;property id=&quot;20307&quot; value=&quot;292&quot;/&gt;&lt;/object&gt;&lt;object type=&quot;3&quot; unique_id=&quot;10005&quot;&gt;&lt;property id=&quot;20148&quot; value=&quot;5&quot;/&gt;&lt;property id=&quot;20300&quot; value=&quot;Slide 2 - &amp;quot;KiÓm tra bµi cò&amp;quot;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282&quot;/&gt;&lt;/object&gt;&lt;object type=&quot;3&quot; unique_id=&quot;10007&quot;&gt;&lt;property id=&quot;20148&quot; value=&quot;5&quot;/&gt;&lt;property id=&quot;20300&quot; value=&quot;Slide 4&quot;/&gt;&lt;property id=&quot;20307&quot; value=&quot;272&quot;/&gt;&lt;/object&gt;&lt;object type=&quot;3&quot; unique_id=&quot;10008&quot;&gt;&lt;property id=&quot;20148&quot; value=&quot;5&quot;/&gt;&lt;property id=&quot;20300&quot; value=&quot;Slide 5&quot;/&gt;&lt;property id=&quot;20307&quot; value=&quot;289&quot;/&gt;&lt;/object&gt;&lt;object type=&quot;3&quot; unique_id=&quot;10009&quot;&gt;&lt;property id=&quot;20148&quot; value=&quot;5&quot;/&gt;&lt;property id=&quot;20300&quot; value=&quot;Slide 6&quot;/&gt;&lt;property id=&quot;20307&quot; value=&quot;278&quot;/&gt;&lt;/object&gt;&lt;object type=&quot;3&quot; unique_id=&quot;10010&quot;&gt;&lt;property id=&quot;20148&quot; value=&quot;5&quot;/&gt;&lt;property id=&quot;20300&quot; value=&quot;Slide 7 - &amp;quot;&amp;#x0D;&amp;#x0A;&amp;quot;&quot;/&gt;&lt;property id=&quot;20307&quot; value=&quot;260&quot;/&gt;&lt;/object&gt;&lt;object type=&quot;3&quot; unique_id=&quot;10011&quot;&gt;&lt;property id=&quot;20148&quot; value=&quot;5&quot;/&gt;&lt;property id=&quot;20300&quot; value=&quot;Slide 8&quot;/&gt;&lt;property id=&quot;20307&quot; value=&quot;295&quot;/&gt;&lt;/object&gt;&lt;object type=&quot;3&quot; unique_id=&quot;10012&quot;&gt;&lt;property id=&quot;20148&quot; value=&quot;5&quot;/&gt;&lt;property id=&quot;20300&quot; value=&quot;Slide 9 - &amp;quot;TiÕt 2&amp;#x0D;&amp;#x0A;&amp;quot;&quot;/&gt;&lt;property id=&quot;20307&quot; value=&quot;296&quot;/&gt;&lt;/object&gt;&lt;object type=&quot;3&quot; unique_id=&quot;10013&quot;&gt;&lt;property id=&quot;20148&quot; value=&quot;5&quot;/&gt;&lt;property id=&quot;20300&quot; value=&quot;Slide 10 - &amp;quot;&amp;#x0D;&amp;#x0A;&amp;quot;&quot;/&gt;&lt;property id=&quot;20307&quot; value=&quot;297&quot;/&gt;&lt;/object&gt;&lt;object type=&quot;3&quot; unique_id=&quot;10014&quot;&gt;&lt;property id=&quot;20148&quot; value=&quot;5&quot;/&gt;&lt;property id=&quot;20300&quot; value=&quot;Slide 11&quot;/&gt;&lt;property id=&quot;20307&quot; value=&quot;283&quot;/&gt;&lt;/object&gt;&lt;object type=&quot;3&quot; unique_id=&quot;10015&quot;&gt;&lt;property id=&quot;20148&quot; value=&quot;5&quot;/&gt;&lt;property id=&quot;20300&quot; value=&quot;Slide 12&quot;/&gt;&lt;property id=&quot;20307&quot; value=&quot;284&quot;/&gt;&lt;/object&gt;&lt;object type=&quot;3&quot; unique_id=&quot;10016&quot;&gt;&lt;property id=&quot;20148&quot; value=&quot;5&quot;/&gt;&lt;property id=&quot;20300&quot; value=&quot;Slide 13&quot;/&gt;&lt;property id=&quot;20307&quot; value=&quot;285&quot;/&gt;&lt;/object&gt;&lt;object type=&quot;3&quot; unique_id=&quot;10017&quot;&gt;&lt;property id=&quot;20148&quot; value=&quot;5&quot;/&gt;&lt;property id=&quot;20300&quot; value=&quot;Slide 14&quot;/&gt;&lt;property id=&quot;20307&quot; value=&quot;298&quot;/&gt;&lt;/object&gt;&lt;object type=&quot;3&quot; unique_id=&quot;10018&quot;&gt;&lt;property id=&quot;20148&quot; value=&quot;5&quot;/&gt;&lt;property id=&quot;20300&quot; value=&quot;Slide 15&quot;/&gt;&lt;property id=&quot;20307&quot; value=&quot;299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300&quot;/&gt;&lt;/object&gt;&lt;object type=&quot;3&quot; unique_id=&quot;10021&quot;&gt;&lt;property id=&quot;20148&quot; value=&quot;5&quot;/&gt;&lt;property id=&quot;20300&quot; value=&quot;Slide 18&quot;/&gt;&lt;property id=&quot;20307&quot; value=&quot;286&quot;/&gt;&lt;/object&gt;&lt;object type=&quot;3&quot; unique_id=&quot;10022&quot;&gt;&lt;property id=&quot;20148&quot; value=&quot;5&quot;/&gt;&lt;property id=&quot;20300&quot; value=&quot;Slide 19&quot;/&gt;&lt;property id=&quot;20307&quot; value=&quot;287&quot;/&gt;&lt;/object&gt;&lt;/object&gt;&lt;/object&gt;&lt;/database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1|0.2|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1|0.2|0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1|0.2|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1702</TotalTime>
  <Words>391</Words>
  <Application>Microsoft Office PowerPoint</Application>
  <PresentationFormat>Widescreen</PresentationFormat>
  <Paragraphs>141</Paragraphs>
  <Slides>26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.VnArial</vt:lpstr>
      <vt:lpstr>.VnAvant</vt:lpstr>
      <vt:lpstr>.VnCooper</vt:lpstr>
      <vt:lpstr>Arial</vt:lpstr>
      <vt:lpstr>Arial Rounded MT Bold</vt:lpstr>
      <vt:lpstr>Arial-Rounded</vt:lpstr>
      <vt:lpstr>Arrus-Black</vt:lpstr>
      <vt:lpstr>Calibri</vt:lpstr>
      <vt:lpstr>Cambria</vt:lpstr>
      <vt:lpstr>HP001 4 hàng</vt:lpstr>
      <vt:lpstr>Tahoma</vt:lpstr>
      <vt:lpstr>Default Design</vt:lpstr>
      <vt:lpstr>1_Office Theme</vt:lpstr>
      <vt:lpstr>2_Office Theme</vt:lpstr>
      <vt:lpstr>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123456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s¸u ngµy 14 th¸ng 9 n¨m 2007 Häc vÇn Bµi 13:</dc:title>
  <dc:creator>Huong Thao - 0972115126</dc:creator>
  <cp:lastModifiedBy>Windows User</cp:lastModifiedBy>
  <cp:revision>149</cp:revision>
  <dcterms:created xsi:type="dcterms:W3CDTF">2002-08-27T21:28:28Z</dcterms:created>
  <dcterms:modified xsi:type="dcterms:W3CDTF">2026-04-28T06:27:10Z</dcterms:modified>
</cp:coreProperties>
</file>