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708" r:id="rId4"/>
    <p:sldMasterId id="2147483725" r:id="rId5"/>
    <p:sldMasterId id="2147483742" r:id="rId6"/>
    <p:sldMasterId id="2147483759" r:id="rId7"/>
    <p:sldMasterId id="2147483771" r:id="rId8"/>
  </p:sldMasterIdLst>
  <p:notesMasterIdLst>
    <p:notesMasterId r:id="rId40"/>
  </p:notesMasterIdLst>
  <p:handoutMasterIdLst>
    <p:handoutMasterId r:id="rId41"/>
  </p:handoutMasterIdLst>
  <p:sldIdLst>
    <p:sldId id="272" r:id="rId9"/>
    <p:sldId id="284" r:id="rId10"/>
    <p:sldId id="290" r:id="rId11"/>
    <p:sldId id="285" r:id="rId12"/>
    <p:sldId id="286" r:id="rId13"/>
    <p:sldId id="287" r:id="rId14"/>
    <p:sldId id="288" r:id="rId15"/>
    <p:sldId id="289" r:id="rId16"/>
    <p:sldId id="280" r:id="rId17"/>
    <p:sldId id="273" r:id="rId18"/>
    <p:sldId id="9497" r:id="rId19"/>
    <p:sldId id="257" r:id="rId20"/>
    <p:sldId id="509" r:id="rId21"/>
    <p:sldId id="9496" r:id="rId22"/>
    <p:sldId id="292" r:id="rId23"/>
    <p:sldId id="263" r:id="rId24"/>
    <p:sldId id="264" r:id="rId25"/>
    <p:sldId id="312" r:id="rId26"/>
    <p:sldId id="313" r:id="rId27"/>
    <p:sldId id="319" r:id="rId28"/>
    <p:sldId id="9498" r:id="rId29"/>
    <p:sldId id="266" r:id="rId30"/>
    <p:sldId id="314" r:id="rId31"/>
    <p:sldId id="267" r:id="rId32"/>
    <p:sldId id="268" r:id="rId33"/>
    <p:sldId id="269" r:id="rId34"/>
    <p:sldId id="510" r:id="rId35"/>
    <p:sldId id="318" r:id="rId36"/>
    <p:sldId id="511" r:id="rId37"/>
    <p:sldId id="279"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108"/>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9CF7B-2141-4518-83FE-33DDDAC8B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696E5D-AD38-4C03-81BB-1F8DFBBE4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7AD5D-FF6B-4968-B564-6CD2132E1931}" type="datetimeFigureOut">
              <a:rPr lang="en-US" smtClean="0"/>
              <a:t>4/26/2026</a:t>
            </a:fld>
            <a:endParaRPr lang="en-US"/>
          </a:p>
        </p:txBody>
      </p:sp>
      <p:sp>
        <p:nvSpPr>
          <p:cNvPr id="4" name="Footer Placeholder 3">
            <a:extLst>
              <a:ext uri="{FF2B5EF4-FFF2-40B4-BE49-F238E27FC236}">
                <a16:creationId xmlns:a16="http://schemas.microsoft.com/office/drawing/2014/main" id="{EBC198A1-B7C2-4A72-B383-61A75E3CC7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62C23-EBEF-4B9B-AD68-27F7FAF2B6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5AA833-1DEE-49D2-B4DB-50C227081439}" type="slidenum">
              <a:rPr lang="en-US" smtClean="0"/>
              <a:t>‹#›</a:t>
            </a:fld>
            <a:endParaRPr lang="en-US"/>
          </a:p>
        </p:txBody>
      </p:sp>
    </p:spTree>
    <p:extLst>
      <p:ext uri="{BB962C8B-B14F-4D97-AF65-F5344CB8AC3E}">
        <p14:creationId xmlns:p14="http://schemas.microsoft.com/office/powerpoint/2010/main" val="131671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238C4-17CF-4970-857C-DA6F67AEF7B5}" type="datetimeFigureOut">
              <a:rPr lang="en-US" smtClean="0"/>
              <a:t>4/26/2026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13DF-7E13-41A9-9BFA-012D87A056DE}" type="slidenum">
              <a:rPr lang="en-US" smtClean="0"/>
              <a:t>‹#›</a:t>
            </a:fld>
            <a:endParaRPr lang="en-US"/>
          </a:p>
        </p:txBody>
      </p:sp>
    </p:spTree>
    <p:extLst>
      <p:ext uri="{BB962C8B-B14F-4D97-AF65-F5344CB8AC3E}">
        <p14:creationId xmlns:p14="http://schemas.microsoft.com/office/powerpoint/2010/main" val="168911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 by Diệu Hiền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c901f387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c901f387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Cre by Thầy Bắp</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901f387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c901f387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c901f3876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c901f3876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c30849765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c30849765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6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967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200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F5C393-4A2D-4F78-8995-94FA4B9F2DD9}" type="datetimeFigureOut">
              <a:rPr lang="en-US" smtClean="0"/>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489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5140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0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51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38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4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3066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4040460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0073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4/26/2026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7525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185369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4/26/2026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3039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4/26/2026</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3779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4/26/2026</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442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4/26/2026</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7413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9566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4/26/2026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420256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83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902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264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125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130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31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860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870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9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C393-4A2D-4F78-8995-94FA4B9F2DD9}" type="datetimeFigureOut">
              <a:rPr lang="en-US" smtClean="0"/>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333190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2026/4/26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86183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98165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978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05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19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451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2367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381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50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462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5C393-4A2D-4F78-8995-94FA4B9F2DD9}" type="datetimeFigureOut">
              <a:rPr lang="en-US" smtClean="0"/>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78074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343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61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702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8922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390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88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275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09618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827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8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C393-4A2D-4F78-8995-94FA4B9F2DD9}" type="datetimeFigureOut">
              <a:rPr lang="en-US" smtClean="0"/>
              <a:t>4/26/2026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593907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14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71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093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4906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761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79630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592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12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92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860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F5C393-4A2D-4F78-8995-94FA4B9F2DD9}" type="datetimeFigureOut">
              <a:rPr lang="en-US" smtClean="0"/>
              <a:t>4/26/2026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81448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669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4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850932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4654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8727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9076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5059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993622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02403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527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C393-4A2D-4F78-8995-94FA4B9F2DD9}" type="datetimeFigureOut">
              <a:rPr lang="en-US" smtClean="0"/>
              <a:t>4/26/2026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02569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022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932176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6017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793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1749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7732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762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7604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6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126532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142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974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70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376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978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343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091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9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506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746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523009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94914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08375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7998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1304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78354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29542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37476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91678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29664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9941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4.pn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6.pn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C393-4A2D-4F78-8995-94FA4B9F2DD9}" type="datetimeFigureOut">
              <a:rPr lang="en-US" smtClean="0"/>
              <a:t>4/26/2026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3AC8-4AEA-4EAB-87C6-50F929A0333B}" type="slidenum">
              <a:rPr lang="en-US" smtClean="0"/>
              <a:t>‹#›</a:t>
            </a:fld>
            <a:endParaRPr lang="en-US"/>
          </a:p>
        </p:txBody>
      </p:sp>
      <p:sp>
        <p:nvSpPr>
          <p:cNvPr id="7" name="TextBox 6" hidden="1">
            <a:extLst>
              <a:ext uri="{FF2B5EF4-FFF2-40B4-BE49-F238E27FC236}">
                <a16:creationId xmlns:a16="http://schemas.microsoft.com/office/drawing/2014/main" id="{4E97F1CE-C6FA-491F-A6E2-CBFE3A9C82F7}"/>
              </a:ext>
            </a:extLst>
          </p:cNvPr>
          <p:cNvSpPr txBox="1"/>
          <p:nvPr userDrawn="1"/>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Picture 7" hidden="1">
            <a:extLst>
              <a:ext uri="{FF2B5EF4-FFF2-40B4-BE49-F238E27FC236}">
                <a16:creationId xmlns:a16="http://schemas.microsoft.com/office/drawing/2014/main" id="{E215F4A0-E35E-4251-9F88-663CA53878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spTree>
    <p:extLst>
      <p:ext uri="{BB962C8B-B14F-4D97-AF65-F5344CB8AC3E}">
        <p14:creationId xmlns:p14="http://schemas.microsoft.com/office/powerpoint/2010/main" val="34108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4/26/2026</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pic>
        <p:nvPicPr>
          <p:cNvPr id="8" name="Picture 7">
            <a:extLst>
              <a:ext uri="{FF2B5EF4-FFF2-40B4-BE49-F238E27FC236}">
                <a16:creationId xmlns:a16="http://schemas.microsoft.com/office/drawing/2014/main" id="{DA6880EA-E48F-4962-A024-65E43847E8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AD9FAD0-EECD-42C9-8FDB-FC972E85D3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4098704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ED9BF9C-35B8-ABDA-C741-108E7C2474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2846840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4462382-9B50-D42E-AF2F-4D0F10973B6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402554856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5454816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3497384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995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2026/4/26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0631912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slide" Target="slide23.xml"/><Relationship Id="rId11" Type="http://schemas.openxmlformats.org/officeDocument/2006/relationships/slide" Target="slide17.xml"/><Relationship Id="rId5" Type="http://schemas.microsoft.com/office/2007/relationships/hdphoto" Target="../media/hdphoto1.wdp"/><Relationship Id="rId15" Type="http://schemas.openxmlformats.org/officeDocument/2006/relationships/slide" Target="slide19.xml"/><Relationship Id="rId10"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openxmlformats.org/officeDocument/2006/relationships/image" Target="../media/image46.gif"/><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5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2.xml"/><Relationship Id="rId7" Type="http://schemas.openxmlformats.org/officeDocument/2006/relationships/image" Target="../media/image5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18" Type="http://schemas.openxmlformats.org/officeDocument/2006/relationships/audio" Target="../media/audio3.wav"/><Relationship Id="rId3" Type="http://schemas.microsoft.com/office/2007/relationships/media" Target="../media/media6.mp4"/><Relationship Id="rId7" Type="http://schemas.openxmlformats.org/officeDocument/2006/relationships/audio" Target="../media/audio3.wav"/><Relationship Id="rId12" Type="http://schemas.microsoft.com/office/2007/relationships/hdphoto" Target="../media/hdphoto6.wdp"/><Relationship Id="rId17" Type="http://schemas.openxmlformats.org/officeDocument/2006/relationships/image" Target="../media/image52.emf"/><Relationship Id="rId2" Type="http://schemas.openxmlformats.org/officeDocument/2006/relationships/audio" Target="../media/media5.mp3"/><Relationship Id="rId16" Type="http://schemas.openxmlformats.org/officeDocument/2006/relationships/image" Target="../media/image57.png"/><Relationship Id="rId1" Type="http://schemas.microsoft.com/office/2007/relationships/media" Target="../media/media5.mp3"/><Relationship Id="rId6" Type="http://schemas.openxmlformats.org/officeDocument/2006/relationships/notesSlide" Target="../notesSlides/notesSlide17.xml"/><Relationship Id="rId11" Type="http://schemas.openxmlformats.org/officeDocument/2006/relationships/image" Target="../media/image55.png"/><Relationship Id="rId5" Type="http://schemas.openxmlformats.org/officeDocument/2006/relationships/slideLayout" Target="../slideLayouts/slideLayout74.xml"/><Relationship Id="rId15" Type="http://schemas.openxmlformats.org/officeDocument/2006/relationships/image" Target="../media/image15.png"/><Relationship Id="rId10" Type="http://schemas.microsoft.com/office/2007/relationships/hdphoto" Target="../media/hdphoto5.wdp"/><Relationship Id="rId4" Type="http://schemas.openxmlformats.org/officeDocument/2006/relationships/video" Target="../media/media6.mp4"/><Relationship Id="rId9" Type="http://schemas.openxmlformats.org/officeDocument/2006/relationships/image" Target="../media/image54.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7.wdp"/><Relationship Id="rId18" Type="http://schemas.openxmlformats.org/officeDocument/2006/relationships/audio" Target="../media/audio3.wav"/><Relationship Id="rId3" Type="http://schemas.microsoft.com/office/2007/relationships/media" Target="../media/media7.mp4"/><Relationship Id="rId7" Type="http://schemas.openxmlformats.org/officeDocument/2006/relationships/image" Target="../media/image53.png"/><Relationship Id="rId12" Type="http://schemas.openxmlformats.org/officeDocument/2006/relationships/image" Target="../media/image60.png"/><Relationship Id="rId17" Type="http://schemas.openxmlformats.org/officeDocument/2006/relationships/image" Target="../media/image52.emf"/><Relationship Id="rId2" Type="http://schemas.openxmlformats.org/officeDocument/2006/relationships/audio" Target="../media/media5.mp3"/><Relationship Id="rId16" Type="http://schemas.openxmlformats.org/officeDocument/2006/relationships/image" Target="../media/image62.png"/><Relationship Id="rId1" Type="http://schemas.microsoft.com/office/2007/relationships/media" Target="../media/media5.mp3"/><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video" Target="../media/media7.mp4"/><Relationship Id="rId9" Type="http://schemas.microsoft.com/office/2007/relationships/hdphoto" Target="../media/hdphoto5.wdp"/><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7.wdp"/><Relationship Id="rId18" Type="http://schemas.openxmlformats.org/officeDocument/2006/relationships/audio" Target="../media/audio3.wav"/><Relationship Id="rId3" Type="http://schemas.microsoft.com/office/2007/relationships/media" Target="../media/media5.mp3"/><Relationship Id="rId7" Type="http://schemas.openxmlformats.org/officeDocument/2006/relationships/image" Target="../media/image53.png"/><Relationship Id="rId12" Type="http://schemas.openxmlformats.org/officeDocument/2006/relationships/image" Target="../media/image60.png"/><Relationship Id="rId17" Type="http://schemas.openxmlformats.org/officeDocument/2006/relationships/image" Target="../media/image15.png"/><Relationship Id="rId2" Type="http://schemas.microsoft.com/office/2007/relationships/media" Target="../media/media8.mp4"/><Relationship Id="rId16" Type="http://schemas.openxmlformats.org/officeDocument/2006/relationships/image" Target="../media/image52.emf"/><Relationship Id="rId1" Type="http://schemas.openxmlformats.org/officeDocument/2006/relationships/video" Target="NULL" TargetMode="External"/><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audio" Target="../media/media5.mp3"/><Relationship Id="rId9" Type="http://schemas.microsoft.com/office/2007/relationships/hdphoto" Target="../media/hdphoto5.wdp"/><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0.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4.xm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A306130-0F2A-F9AC-6B5D-7DC912734B74}"/>
              </a:ext>
            </a:extLst>
          </p:cNvPr>
          <p:cNvPicPr>
            <a:picLocks noChangeAspect="1"/>
          </p:cNvPicPr>
          <p:nvPr/>
        </p:nvPicPr>
        <p:blipFill>
          <a:blip r:embed="rId3"/>
          <a:stretch>
            <a:fillRect/>
          </a:stretch>
        </p:blipFill>
        <p:spPr>
          <a:xfrm>
            <a:off x="2863280" y="957148"/>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805FC3F-EB74-BAE7-0ED2-496E890C790C}"/>
              </a:ext>
            </a:extLst>
          </p:cNvPr>
          <p:cNvPicPr>
            <a:picLocks noChangeAspect="1"/>
          </p:cNvPicPr>
          <p:nvPr/>
        </p:nvPicPr>
        <p:blipFill>
          <a:blip r:embed="rId3"/>
          <a:stretch>
            <a:fillRect/>
          </a:stretch>
        </p:blipFill>
        <p:spPr>
          <a:xfrm>
            <a:off x="2773537" y="1036548"/>
            <a:ext cx="6559865" cy="4529721"/>
          </a:xfrm>
          <a:prstGeom prst="rect">
            <a:avLst/>
          </a:prstGeom>
        </p:spPr>
      </p:pic>
    </p:spTree>
    <p:extLst>
      <p:ext uri="{BB962C8B-B14F-4D97-AF65-F5344CB8AC3E}">
        <p14:creationId xmlns:p14="http://schemas.microsoft.com/office/powerpoint/2010/main" val="26947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robot&#10;&#10;AI-generated content may be incorrect.">
            <a:extLst>
              <a:ext uri="{FF2B5EF4-FFF2-40B4-BE49-F238E27FC236}">
                <a16:creationId xmlns:a16="http://schemas.microsoft.com/office/drawing/2014/main" id="{32E38DCF-AADE-6F98-38FB-32C4F4B62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041" y="829339"/>
            <a:ext cx="4176020" cy="5826642"/>
          </a:xfrm>
          <a:prstGeom prst="rect">
            <a:avLst/>
          </a:prstGeom>
        </p:spPr>
      </p:pic>
      <p:pic>
        <p:nvPicPr>
          <p:cNvPr id="7" name="Picture 6" descr="A burlap sack full of apples&#10;&#10;AI-generated content may be incorrect.">
            <a:extLst>
              <a:ext uri="{FF2B5EF4-FFF2-40B4-BE49-F238E27FC236}">
                <a16:creationId xmlns:a16="http://schemas.microsoft.com/office/drawing/2014/main" id="{C84FF2B5-657E-2B7F-E93E-DDBF48E2C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42" y="1511041"/>
            <a:ext cx="7847070" cy="4283703"/>
          </a:xfrm>
          <a:prstGeom prst="rect">
            <a:avLst/>
          </a:prstGeom>
        </p:spPr>
      </p:pic>
      <p:pic>
        <p:nvPicPr>
          <p:cNvPr id="8" name="speech">
            <a:hlinkClick r:id="" action="ppaction://media"/>
            <a:extLst>
              <a:ext uri="{FF2B5EF4-FFF2-40B4-BE49-F238E27FC236}">
                <a16:creationId xmlns:a16="http://schemas.microsoft.com/office/drawing/2014/main" id="{A868E518-AF7B-962D-6E8A-977D48D84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032" y="376274"/>
            <a:ext cx="406400" cy="406400"/>
          </a:xfrm>
          <a:prstGeom prst="rect">
            <a:avLst/>
          </a:prstGeom>
        </p:spPr>
      </p:pic>
    </p:spTree>
    <p:extLst>
      <p:ext uri="{BB962C8B-B14F-4D97-AF65-F5344CB8AC3E}">
        <p14:creationId xmlns:p14="http://schemas.microsoft.com/office/powerpoint/2010/main" val="11189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408176"/>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ounded Rectangle 20">
            <a:extLst>
              <a:ext uri="{FF2B5EF4-FFF2-40B4-BE49-F238E27FC236}">
                <a16:creationId xmlns:a16="http://schemas.microsoft.com/office/drawing/2014/main" id="{BD6EECB8-23B5-43E0-A8FB-6C15C6EA786C}"/>
              </a:ext>
            </a:extLst>
          </p:cNvPr>
          <p:cNvSpPr/>
          <p:nvPr/>
        </p:nvSpPr>
        <p:spPr>
          <a:xfrm>
            <a:off x="2157040" y="26389"/>
            <a:ext cx="7690235" cy="550081"/>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hạng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tổng</a:t>
            </a:r>
            <a:endParaRPr kumimoji="0" lang="vi-VN"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06189DE-FFDC-4CFA-BCFC-936EDBEE37F7}"/>
              </a:ext>
            </a:extLst>
          </p:cNvPr>
          <p:cNvSpPr txBox="1"/>
          <p:nvPr/>
        </p:nvSpPr>
        <p:spPr>
          <a:xfrm>
            <a:off x="1093541" y="603400"/>
            <a:ext cx="9621079"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gồm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10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a:t>
            </a:r>
          </a:p>
        </p:txBody>
      </p:sp>
      <p:grpSp>
        <p:nvGrpSpPr>
          <p:cNvPr id="36" name="Group 35">
            <a:extLst>
              <a:ext uri="{FF2B5EF4-FFF2-40B4-BE49-F238E27FC236}">
                <a16:creationId xmlns:a16="http://schemas.microsoft.com/office/drawing/2014/main" id="{7C3F474F-F008-4ADA-9FA6-D52861514557}"/>
              </a:ext>
            </a:extLst>
          </p:cNvPr>
          <p:cNvGrpSpPr/>
          <p:nvPr/>
        </p:nvGrpSpPr>
        <p:grpSpPr>
          <a:xfrm>
            <a:off x="1431563" y="1707548"/>
            <a:ext cx="3568147" cy="3263197"/>
            <a:chOff x="467138" y="2693504"/>
            <a:chExt cx="3568147" cy="3263197"/>
          </a:xfrm>
        </p:grpSpPr>
        <p:sp>
          <p:nvSpPr>
            <p:cNvPr id="6" name="Rectangle: Rounded Corners 5">
              <a:extLst>
                <a:ext uri="{FF2B5EF4-FFF2-40B4-BE49-F238E27FC236}">
                  <a16:creationId xmlns:a16="http://schemas.microsoft.com/office/drawing/2014/main" id="{DC3A9CDF-83F1-41DD-97A0-898C9685148F}"/>
                </a:ext>
              </a:extLst>
            </p:cNvPr>
            <p:cNvSpPr/>
            <p:nvPr/>
          </p:nvSpPr>
          <p:spPr>
            <a:xfrm>
              <a:off x="1827698" y="2693504"/>
              <a:ext cx="733293" cy="536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14</a:t>
              </a:r>
            </a:p>
          </p:txBody>
        </p:sp>
        <p:cxnSp>
          <p:nvCxnSpPr>
            <p:cNvPr id="10" name="Straight Connector 9">
              <a:extLst>
                <a:ext uri="{FF2B5EF4-FFF2-40B4-BE49-F238E27FC236}">
                  <a16:creationId xmlns:a16="http://schemas.microsoft.com/office/drawing/2014/main" id="{0D28A6E9-2154-437D-90F7-15D7BAC77DEE}"/>
                </a:ext>
              </a:extLst>
            </p:cNvPr>
            <p:cNvCxnSpPr>
              <a:cxnSpLocks/>
            </p:cNvCxnSpPr>
            <p:nvPr/>
          </p:nvCxnSpPr>
          <p:spPr>
            <a:xfrm>
              <a:off x="2194345" y="3240157"/>
              <a:ext cx="0" cy="278295"/>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57C1CFC0-E7E8-46AB-B28C-1C5841A5A9FB}"/>
                </a:ext>
              </a:extLst>
            </p:cNvPr>
            <p:cNvSpPr/>
            <p:nvPr/>
          </p:nvSpPr>
          <p:spPr>
            <a:xfrm>
              <a:off x="467138" y="3473726"/>
              <a:ext cx="3568147" cy="1639957"/>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611C1FA-3D84-4B7F-B6F3-2A582F04B89A}"/>
                </a:ext>
              </a:extLst>
            </p:cNvPr>
            <p:cNvSpPr/>
            <p:nvPr/>
          </p:nvSpPr>
          <p:spPr>
            <a:xfrm>
              <a:off x="546651" y="3726238"/>
              <a:ext cx="2230749" cy="1101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8" name="Picture 17" descr="A green apple with a stem&#10;&#10;Description automatically generated with low confidence">
              <a:extLst>
                <a:ext uri="{FF2B5EF4-FFF2-40B4-BE49-F238E27FC236}">
                  <a16:creationId xmlns:a16="http://schemas.microsoft.com/office/drawing/2014/main" id="{54E54A87-532F-4798-88D8-DC93F277A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8" y="3710515"/>
              <a:ext cx="636105" cy="563923"/>
            </a:xfrm>
            <a:prstGeom prst="rect">
              <a:avLst/>
            </a:prstGeom>
          </p:spPr>
        </p:pic>
        <p:pic>
          <p:nvPicPr>
            <p:cNvPr id="20" name="Picture 19" descr="A green apple with a stem&#10;&#10;Description automatically generated with low confidence">
              <a:extLst>
                <a:ext uri="{FF2B5EF4-FFF2-40B4-BE49-F238E27FC236}">
                  <a16:creationId xmlns:a16="http://schemas.microsoft.com/office/drawing/2014/main" id="{2FF2A9AF-5C6D-4B8B-B641-22CCB5D6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73" y="3713122"/>
              <a:ext cx="636105" cy="563923"/>
            </a:xfrm>
            <a:prstGeom prst="rect">
              <a:avLst/>
            </a:prstGeom>
          </p:spPr>
        </p:pic>
        <p:pic>
          <p:nvPicPr>
            <p:cNvPr id="21" name="Picture 20" descr="A green apple with a stem&#10;&#10;Description automatically generated with low confidence">
              <a:extLst>
                <a:ext uri="{FF2B5EF4-FFF2-40B4-BE49-F238E27FC236}">
                  <a16:creationId xmlns:a16="http://schemas.microsoft.com/office/drawing/2014/main" id="{0FF39B44-263C-41DB-BF81-879FF5470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08" y="3710515"/>
              <a:ext cx="636105" cy="563923"/>
            </a:xfrm>
            <a:prstGeom prst="rect">
              <a:avLst/>
            </a:prstGeom>
          </p:spPr>
        </p:pic>
        <p:pic>
          <p:nvPicPr>
            <p:cNvPr id="22" name="Picture 21" descr="A green apple with a stem&#10;&#10;Description automatically generated with low confidence">
              <a:extLst>
                <a:ext uri="{FF2B5EF4-FFF2-40B4-BE49-F238E27FC236}">
                  <a16:creationId xmlns:a16="http://schemas.microsoft.com/office/drawing/2014/main" id="{FE686B89-5382-45ED-80CB-71C0B6849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143" y="3732024"/>
              <a:ext cx="636105" cy="563923"/>
            </a:xfrm>
            <a:prstGeom prst="rect">
              <a:avLst/>
            </a:prstGeom>
          </p:spPr>
        </p:pic>
        <p:pic>
          <p:nvPicPr>
            <p:cNvPr id="24" name="Picture 23" descr="A green apple with a stem&#10;&#10;Description automatically generated with low confidence">
              <a:extLst>
                <a:ext uri="{FF2B5EF4-FFF2-40B4-BE49-F238E27FC236}">
                  <a16:creationId xmlns:a16="http://schemas.microsoft.com/office/drawing/2014/main" id="{A93E0432-047A-432F-93CE-7D523CA2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986" y="3707461"/>
              <a:ext cx="636105" cy="563923"/>
            </a:xfrm>
            <a:prstGeom prst="rect">
              <a:avLst/>
            </a:prstGeom>
          </p:spPr>
        </p:pic>
        <p:pic>
          <p:nvPicPr>
            <p:cNvPr id="25" name="Picture 24" descr="A green apple with a stem&#10;&#10;Description automatically generated with low confidence">
              <a:extLst>
                <a:ext uri="{FF2B5EF4-FFF2-40B4-BE49-F238E27FC236}">
                  <a16:creationId xmlns:a16="http://schemas.microsoft.com/office/drawing/2014/main" id="{894E0F0E-7F44-4431-9C50-205D89E63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42" y="4267881"/>
              <a:ext cx="636105" cy="563923"/>
            </a:xfrm>
            <a:prstGeom prst="rect">
              <a:avLst/>
            </a:prstGeom>
          </p:spPr>
        </p:pic>
        <p:pic>
          <p:nvPicPr>
            <p:cNvPr id="26" name="Picture 25" descr="A green apple with a stem&#10;&#10;Description automatically generated with low confidence">
              <a:extLst>
                <a:ext uri="{FF2B5EF4-FFF2-40B4-BE49-F238E27FC236}">
                  <a16:creationId xmlns:a16="http://schemas.microsoft.com/office/drawing/2014/main" id="{C75B94CD-30F2-4C05-8415-7B26D8026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47" y="4261773"/>
              <a:ext cx="636105" cy="563923"/>
            </a:xfrm>
            <a:prstGeom prst="rect">
              <a:avLst/>
            </a:prstGeom>
          </p:spPr>
        </p:pic>
        <p:pic>
          <p:nvPicPr>
            <p:cNvPr id="27" name="Picture 26" descr="A green apple with a stem&#10;&#10;Description automatically generated with low confidence">
              <a:extLst>
                <a:ext uri="{FF2B5EF4-FFF2-40B4-BE49-F238E27FC236}">
                  <a16:creationId xmlns:a16="http://schemas.microsoft.com/office/drawing/2014/main" id="{6E012B2B-1FAC-4FEF-8497-5F201666B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298" y="4251510"/>
              <a:ext cx="636105" cy="563923"/>
            </a:xfrm>
            <a:prstGeom prst="rect">
              <a:avLst/>
            </a:prstGeom>
          </p:spPr>
        </p:pic>
        <p:pic>
          <p:nvPicPr>
            <p:cNvPr id="28" name="Picture 27" descr="A green apple with a stem&#10;&#10;Description automatically generated with low confidence">
              <a:extLst>
                <a:ext uri="{FF2B5EF4-FFF2-40B4-BE49-F238E27FC236}">
                  <a16:creationId xmlns:a16="http://schemas.microsoft.com/office/drawing/2014/main" id="{60A19220-A598-4A80-85ED-067E8458F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988" y="4251510"/>
              <a:ext cx="636105" cy="563923"/>
            </a:xfrm>
            <a:prstGeom prst="rect">
              <a:avLst/>
            </a:prstGeom>
          </p:spPr>
        </p:pic>
        <p:pic>
          <p:nvPicPr>
            <p:cNvPr id="29" name="Picture 28" descr="A green apple with a stem&#10;&#10;Description automatically generated with low confidence">
              <a:extLst>
                <a:ext uri="{FF2B5EF4-FFF2-40B4-BE49-F238E27FC236}">
                  <a16:creationId xmlns:a16="http://schemas.microsoft.com/office/drawing/2014/main" id="{2C86E129-819A-4794-B258-F780B3BF4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541" y="4251510"/>
              <a:ext cx="636105" cy="563923"/>
            </a:xfrm>
            <a:prstGeom prst="rect">
              <a:avLst/>
            </a:prstGeom>
          </p:spPr>
        </p:pic>
        <p:sp>
          <p:nvSpPr>
            <p:cNvPr id="30" name="Rectangle: Rounded Corners 29">
              <a:extLst>
                <a:ext uri="{FF2B5EF4-FFF2-40B4-BE49-F238E27FC236}">
                  <a16:creationId xmlns:a16="http://schemas.microsoft.com/office/drawing/2014/main" id="{C5AF0F9A-2B49-4001-A75F-883553ED560C}"/>
                </a:ext>
              </a:extLst>
            </p:cNvPr>
            <p:cNvSpPr/>
            <p:nvPr/>
          </p:nvSpPr>
          <p:spPr>
            <a:xfrm>
              <a:off x="2929780" y="3745627"/>
              <a:ext cx="962363" cy="10800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endParaRPr lang="en-US" sz="3200"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82EDD3B0-1395-4302-865E-517023F45DBA}"/>
                </a:ext>
              </a:extLst>
            </p:cNvPr>
            <p:cNvCxnSpPr>
              <a:cxnSpLocks/>
            </p:cNvCxnSpPr>
            <p:nvPr/>
          </p:nvCxnSpPr>
          <p:spPr>
            <a:xfrm>
              <a:off x="1717267" y="4835388"/>
              <a:ext cx="0" cy="58749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F67EF0-93C4-4379-8A45-7821622D93A9}"/>
                </a:ext>
              </a:extLst>
            </p:cNvPr>
            <p:cNvCxnSpPr>
              <a:cxnSpLocks/>
            </p:cNvCxnSpPr>
            <p:nvPr/>
          </p:nvCxnSpPr>
          <p:spPr>
            <a:xfrm>
              <a:off x="3456615" y="4825696"/>
              <a:ext cx="0" cy="521556"/>
            </a:xfrm>
            <a:prstGeom prst="line">
              <a:avLst/>
            </a:prstGeom>
            <a:ln w="381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0AF3D41-8E93-4944-BA83-FB2C243CE750}"/>
                </a:ext>
              </a:extLst>
            </p:cNvPr>
            <p:cNvSpPr/>
            <p:nvPr/>
          </p:nvSpPr>
          <p:spPr>
            <a:xfrm>
              <a:off x="1334703" y="5419987"/>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a:t>
              </a:r>
            </a:p>
          </p:txBody>
        </p:sp>
        <p:sp>
          <p:nvSpPr>
            <p:cNvPr id="38" name="Rectangle: Rounded Corners 37">
              <a:extLst>
                <a:ext uri="{FF2B5EF4-FFF2-40B4-BE49-F238E27FC236}">
                  <a16:creationId xmlns:a16="http://schemas.microsoft.com/office/drawing/2014/main" id="{D11B20AF-ACFE-4513-8D14-BD522CF5DCB0}"/>
                </a:ext>
              </a:extLst>
            </p:cNvPr>
            <p:cNvSpPr/>
            <p:nvPr/>
          </p:nvSpPr>
          <p:spPr>
            <a:xfrm>
              <a:off x="3118599" y="5374182"/>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9" name="Rectangle: Rounded Corners 38">
            <a:extLst>
              <a:ext uri="{FF2B5EF4-FFF2-40B4-BE49-F238E27FC236}">
                <a16:creationId xmlns:a16="http://schemas.microsoft.com/office/drawing/2014/main" id="{7B5241A0-4A03-4FA5-A715-CF95F82E79A3}"/>
              </a:ext>
            </a:extLst>
          </p:cNvPr>
          <p:cNvSpPr/>
          <p:nvPr/>
        </p:nvSpPr>
        <p:spPr>
          <a:xfrm>
            <a:off x="1093541" y="5207796"/>
            <a:ext cx="4423464" cy="13420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550B2213-3F59-44A8-9451-A69942C73218}"/>
              </a:ext>
            </a:extLst>
          </p:cNvPr>
          <p:cNvGrpSpPr/>
          <p:nvPr/>
        </p:nvGrpSpPr>
        <p:grpSpPr>
          <a:xfrm>
            <a:off x="1431563" y="5206780"/>
            <a:ext cx="4303315" cy="584775"/>
            <a:chOff x="1431563" y="5206780"/>
            <a:chExt cx="4303315" cy="584775"/>
          </a:xfrm>
        </p:grpSpPr>
        <p:sp>
          <p:nvSpPr>
            <p:cNvPr id="40" name="TextBox 39">
              <a:extLst>
                <a:ext uri="{FF2B5EF4-FFF2-40B4-BE49-F238E27FC236}">
                  <a16:creationId xmlns:a16="http://schemas.microsoft.com/office/drawing/2014/main" id="{1FFD0ED0-A4E8-46B4-BB82-3C63400D650B}"/>
                </a:ext>
              </a:extLst>
            </p:cNvPr>
            <p:cNvSpPr txBox="1"/>
            <p:nvPr/>
          </p:nvSpPr>
          <p:spPr>
            <a:xfrm>
              <a:off x="1431563" y="5206780"/>
              <a:ext cx="430331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10   +              =    14 </a:t>
              </a:r>
            </a:p>
          </p:txBody>
        </p:sp>
        <p:sp>
          <p:nvSpPr>
            <p:cNvPr id="41" name="Rectangle 40">
              <a:extLst>
                <a:ext uri="{FF2B5EF4-FFF2-40B4-BE49-F238E27FC236}">
                  <a16:creationId xmlns:a16="http://schemas.microsoft.com/office/drawing/2014/main" id="{4E0B434B-4BB4-4898-8F3C-B17D1E26928F}"/>
                </a:ext>
              </a:extLst>
            </p:cNvPr>
            <p:cNvSpPr/>
            <p:nvPr/>
          </p:nvSpPr>
          <p:spPr>
            <a:xfrm>
              <a:off x="2903262" y="5348317"/>
              <a:ext cx="480909" cy="3279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cxnSp>
        <p:nvCxnSpPr>
          <p:cNvPr id="47" name="Straight Connector 46">
            <a:extLst>
              <a:ext uri="{FF2B5EF4-FFF2-40B4-BE49-F238E27FC236}">
                <a16:creationId xmlns:a16="http://schemas.microsoft.com/office/drawing/2014/main" id="{CAF74129-6431-4D4A-975A-361BC41B4BD2}"/>
              </a:ext>
            </a:extLst>
          </p:cNvPr>
          <p:cNvCxnSpPr/>
          <p:nvPr/>
        </p:nvCxnSpPr>
        <p:spPr>
          <a:xfrm>
            <a:off x="1749615" y="5667316"/>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659EFDE-F5AB-413E-B942-32053256C254}"/>
              </a:ext>
            </a:extLst>
          </p:cNvPr>
          <p:cNvSpPr/>
          <p:nvPr/>
        </p:nvSpPr>
        <p:spPr>
          <a:xfrm>
            <a:off x="1093541" y="5983357"/>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52" name="Straight Connector 51">
            <a:extLst>
              <a:ext uri="{FF2B5EF4-FFF2-40B4-BE49-F238E27FC236}">
                <a16:creationId xmlns:a16="http://schemas.microsoft.com/office/drawing/2014/main" id="{77AC451B-748C-42AE-B762-25C0C380D633}"/>
              </a:ext>
            </a:extLst>
          </p:cNvPr>
          <p:cNvCxnSpPr/>
          <p:nvPr/>
        </p:nvCxnSpPr>
        <p:spPr>
          <a:xfrm>
            <a:off x="3143717"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3DFF860D-EA27-45A5-954C-BA0C06992B70}"/>
              </a:ext>
            </a:extLst>
          </p:cNvPr>
          <p:cNvSpPr/>
          <p:nvPr/>
        </p:nvSpPr>
        <p:spPr>
          <a:xfrm>
            <a:off x="2487643"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428F4A35-2B67-402B-87A5-FDC85786E5A7}"/>
              </a:ext>
            </a:extLst>
          </p:cNvPr>
          <p:cNvCxnSpPr/>
          <p:nvPr/>
        </p:nvCxnSpPr>
        <p:spPr>
          <a:xfrm>
            <a:off x="4506036"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61" name="Rectangle: Rounded Corners 60">
            <a:extLst>
              <a:ext uri="{FF2B5EF4-FFF2-40B4-BE49-F238E27FC236}">
                <a16:creationId xmlns:a16="http://schemas.microsoft.com/office/drawing/2014/main" id="{B31460D3-E22F-42E0-A8F0-E1A700DEE86F}"/>
              </a:ext>
            </a:extLst>
          </p:cNvPr>
          <p:cNvSpPr/>
          <p:nvPr/>
        </p:nvSpPr>
        <p:spPr>
          <a:xfrm>
            <a:off x="3849962"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Tổng</a:t>
            </a:r>
            <a:endParaRPr lang="en-US" sz="2400" b="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74CC47A3-DD5A-4E53-AF0C-2B5AFB19F2C1}"/>
              </a:ext>
            </a:extLst>
          </p:cNvPr>
          <p:cNvSpPr/>
          <p:nvPr/>
        </p:nvSpPr>
        <p:spPr>
          <a:xfrm>
            <a:off x="6039463" y="5201533"/>
            <a:ext cx="4999383"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kia</a:t>
            </a:r>
          </a:p>
        </p:txBody>
      </p:sp>
      <p:sp>
        <p:nvSpPr>
          <p:cNvPr id="62" name="TextBox 61">
            <a:extLst>
              <a:ext uri="{FF2B5EF4-FFF2-40B4-BE49-F238E27FC236}">
                <a16:creationId xmlns:a16="http://schemas.microsoft.com/office/drawing/2014/main" id="{B7AB9A57-F827-4BCD-B663-C86C2BF0A52F}"/>
              </a:ext>
            </a:extLst>
          </p:cNvPr>
          <p:cNvSpPr txBox="1"/>
          <p:nvPr/>
        </p:nvSpPr>
        <p:spPr>
          <a:xfrm>
            <a:off x="5247861" y="2244262"/>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a:t>
            </a:r>
          </a:p>
        </p:txBody>
      </p:sp>
      <p:sp>
        <p:nvSpPr>
          <p:cNvPr id="64" name="TextBox 63">
            <a:extLst>
              <a:ext uri="{FF2B5EF4-FFF2-40B4-BE49-F238E27FC236}">
                <a16:creationId xmlns:a16="http://schemas.microsoft.com/office/drawing/2014/main" id="{71878F5B-BC78-4B2A-ABD1-66C0C2688E16}"/>
              </a:ext>
            </a:extLst>
          </p:cNvPr>
          <p:cNvSpPr txBox="1"/>
          <p:nvPr/>
        </p:nvSpPr>
        <p:spPr>
          <a:xfrm>
            <a:off x="5321246" y="3488289"/>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14 – 10 = 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500"/>
                                        <p:tgtEl>
                                          <p:spTgt spid="48"/>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arn(inVertic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9" grpId="0" animBg="1"/>
      <p:bldP spid="48" grpId="0" animBg="1"/>
      <p:bldP spid="53" grpId="0" animBg="1"/>
      <p:bldP spid="61" grpId="0" animBg="1"/>
      <p:bldP spid="50" grpId="0" animBg="1"/>
      <p:bldP spid="62"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532;p37">
            <a:extLst>
              <a:ext uri="{FF2B5EF4-FFF2-40B4-BE49-F238E27FC236}">
                <a16:creationId xmlns:a16="http://schemas.microsoft.com/office/drawing/2014/main" id="{A2761602-E920-F0F3-8740-DADDB1E221BF}"/>
              </a:ext>
            </a:extLst>
          </p:cNvPr>
          <p:cNvGrpSpPr/>
          <p:nvPr/>
        </p:nvGrpSpPr>
        <p:grpSpPr>
          <a:xfrm>
            <a:off x="2964610" y="2251296"/>
            <a:ext cx="8746127" cy="4101373"/>
            <a:chOff x="2180925" y="540000"/>
            <a:chExt cx="4796700" cy="2370300"/>
          </a:xfrm>
        </p:grpSpPr>
        <p:sp>
          <p:nvSpPr>
            <p:cNvPr id="51" name="Google Shape;533;p37">
              <a:extLst>
                <a:ext uri="{FF2B5EF4-FFF2-40B4-BE49-F238E27FC236}">
                  <a16:creationId xmlns:a16="http://schemas.microsoft.com/office/drawing/2014/main" id="{D8918A56-FFEB-3C12-709C-9FF97DD5AF6B}"/>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34;p37">
              <a:extLst>
                <a:ext uri="{FF2B5EF4-FFF2-40B4-BE49-F238E27FC236}">
                  <a16:creationId xmlns:a16="http://schemas.microsoft.com/office/drawing/2014/main" id="{59EC228B-5566-83EC-241B-1EDE056A5EE3}"/>
                </a:ext>
              </a:extLst>
            </p:cNvPr>
            <p:cNvSpPr/>
            <p:nvPr/>
          </p:nvSpPr>
          <p:spPr>
            <a:xfrm>
              <a:off x="2479450" y="819175"/>
              <a:ext cx="4198200" cy="1829700"/>
            </a:xfrm>
            <a:prstGeom prst="roundRect">
              <a:avLst>
                <a:gd name="adj" fmla="val 6628"/>
              </a:avLst>
            </a:prstGeom>
            <a:solidFill>
              <a:schemeClr val="accent4">
                <a:lumMod val="20000"/>
                <a:lumOff val="80000"/>
              </a:schemeClr>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5;p37">
              <a:extLst>
                <a:ext uri="{FF2B5EF4-FFF2-40B4-BE49-F238E27FC236}">
                  <a16:creationId xmlns:a16="http://schemas.microsoft.com/office/drawing/2014/main" id="{8C59E3EE-EF78-64A4-951D-C34DBCBD99EC}"/>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6;p37">
              <a:extLst>
                <a:ext uri="{FF2B5EF4-FFF2-40B4-BE49-F238E27FC236}">
                  <a16:creationId xmlns:a16="http://schemas.microsoft.com/office/drawing/2014/main" id="{43D0464F-B22A-B82F-49CE-A493114A02A9}"/>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7;p37">
              <a:extLst>
                <a:ext uri="{FF2B5EF4-FFF2-40B4-BE49-F238E27FC236}">
                  <a16:creationId xmlns:a16="http://schemas.microsoft.com/office/drawing/2014/main" id="{0E2DEE9B-D1BA-3DB9-DCC5-28034C8E0A51}"/>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8;p37">
              <a:extLst>
                <a:ext uri="{FF2B5EF4-FFF2-40B4-BE49-F238E27FC236}">
                  <a16:creationId xmlns:a16="http://schemas.microsoft.com/office/drawing/2014/main" id="{AACEF2FF-FB5F-3605-5A6C-FE12948CF56A}"/>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Google Shape;694;p42">
            <a:extLst>
              <a:ext uri="{FF2B5EF4-FFF2-40B4-BE49-F238E27FC236}">
                <a16:creationId xmlns:a16="http://schemas.microsoft.com/office/drawing/2014/main" id="{64001C42-954D-1F08-07B1-6C602990422E}"/>
              </a:ext>
            </a:extLst>
          </p:cNvPr>
          <p:cNvSpPr txBox="1">
            <a:spLocks/>
          </p:cNvSpPr>
          <p:nvPr/>
        </p:nvSpPr>
        <p:spPr>
          <a:xfrm>
            <a:off x="3638113" y="2328903"/>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dirty="0" err="1">
                <a:solidFill>
                  <a:srgbClr val="582F4E">
                    <a:lumMod val="50000"/>
                  </a:srgbClr>
                </a:solidFill>
                <a:latin typeface="Cambria" panose="02040503050406030204" pitchFamily="18" charset="0"/>
                <a:ea typeface="Cambria" panose="02040503050406030204" pitchFamily="18" charset="0"/>
              </a:rPr>
              <a:t>Muốn</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tìm</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số</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hạng</a:t>
            </a:r>
            <a:r>
              <a:rPr lang="en-US" sz="6000" b="1" kern="0" dirty="0">
                <a:solidFill>
                  <a:srgbClr val="582F4E">
                    <a:lumMod val="50000"/>
                  </a:srgbClr>
                </a:solidFill>
                <a:latin typeface="Cambria" panose="02040503050406030204" pitchFamily="18" charset="0"/>
                <a:ea typeface="Cambria" panose="02040503050406030204" pitchFamily="18" charset="0"/>
              </a:rPr>
              <a:t>, ta </a:t>
            </a:r>
            <a:r>
              <a:rPr lang="en-US" sz="6000" b="1" kern="0" dirty="0" err="1">
                <a:solidFill>
                  <a:srgbClr val="582F4E">
                    <a:lumMod val="50000"/>
                  </a:srgbClr>
                </a:solidFill>
                <a:latin typeface="Cambria" panose="02040503050406030204" pitchFamily="18" charset="0"/>
                <a:ea typeface="Cambria" panose="02040503050406030204" pitchFamily="18" charset="0"/>
              </a:rPr>
              <a:t>lấy</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tổng</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7030A0"/>
                </a:solidFill>
                <a:latin typeface="Cambria" panose="02040503050406030204" pitchFamily="18" charset="0"/>
                <a:ea typeface="Cambria" panose="02040503050406030204" pitchFamily="18" charset="0"/>
              </a:rPr>
              <a:t>trừ</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đi</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số</a:t>
            </a:r>
            <a:r>
              <a:rPr lang="en-US" sz="6000" b="1" kern="0" dirty="0">
                <a:solidFill>
                  <a:srgbClr val="C00000"/>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hạng</a:t>
            </a:r>
            <a:r>
              <a:rPr lang="en-US" sz="6000" b="1" kern="0" dirty="0">
                <a:solidFill>
                  <a:srgbClr val="C00000"/>
                </a:solidFill>
                <a:latin typeface="Cambria" panose="02040503050406030204" pitchFamily="18" charset="0"/>
                <a:ea typeface="Cambria" panose="02040503050406030204" pitchFamily="18" charset="0"/>
              </a:rPr>
              <a:t> kia</a:t>
            </a:r>
            <a:r>
              <a:rPr lang="en-US" sz="6000" b="1" kern="0" dirty="0">
                <a:solidFill>
                  <a:srgbClr val="582F4E">
                    <a:lumMod val="50000"/>
                  </a:srgbClr>
                </a:solidFill>
                <a:latin typeface="Cambria" panose="02040503050406030204" pitchFamily="18" charset="0"/>
                <a:ea typeface="Cambria" panose="02040503050406030204" pitchFamily="18" charset="0"/>
              </a:rPr>
              <a:t>.</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760F502-DACF-59DA-1D6B-19D03D0F7743}"/>
              </a:ext>
            </a:extLst>
          </p:cNvPr>
          <p:cNvPicPr>
            <a:picLocks noChangeAspect="1"/>
          </p:cNvPicPr>
          <p:nvPr/>
        </p:nvPicPr>
        <p:blipFill>
          <a:blip r:embed="rId2"/>
          <a:stretch>
            <a:fillRect/>
          </a:stretch>
        </p:blipFill>
        <p:spPr>
          <a:xfrm>
            <a:off x="75808" y="3065838"/>
            <a:ext cx="3704827" cy="3769893"/>
          </a:xfrm>
          <a:prstGeom prst="rect">
            <a:avLst/>
          </a:prstGeom>
        </p:spPr>
      </p:pic>
      <p:grpSp>
        <p:nvGrpSpPr>
          <p:cNvPr id="59" name="Google Shape;548;p38">
            <a:extLst>
              <a:ext uri="{FF2B5EF4-FFF2-40B4-BE49-F238E27FC236}">
                <a16:creationId xmlns:a16="http://schemas.microsoft.com/office/drawing/2014/main" id="{04AA2C09-838F-4B7B-C54D-83C3C0FC9011}"/>
              </a:ext>
            </a:extLst>
          </p:cNvPr>
          <p:cNvGrpSpPr/>
          <p:nvPr/>
        </p:nvGrpSpPr>
        <p:grpSpPr>
          <a:xfrm>
            <a:off x="6507680" y="797436"/>
            <a:ext cx="4406141" cy="2330483"/>
            <a:chOff x="3097975" y="807826"/>
            <a:chExt cx="2943183" cy="1556699"/>
          </a:xfrm>
        </p:grpSpPr>
        <p:grpSp>
          <p:nvGrpSpPr>
            <p:cNvPr id="60" name="Google Shape;549;p38">
              <a:extLst>
                <a:ext uri="{FF2B5EF4-FFF2-40B4-BE49-F238E27FC236}">
                  <a16:creationId xmlns:a16="http://schemas.microsoft.com/office/drawing/2014/main" id="{4B737DBA-9AA5-7209-33E6-6B85CC7D8FBB}"/>
                </a:ext>
              </a:extLst>
            </p:cNvPr>
            <p:cNvGrpSpPr/>
            <p:nvPr/>
          </p:nvGrpSpPr>
          <p:grpSpPr>
            <a:xfrm rot="3899974">
              <a:off x="4955299" y="1705505"/>
              <a:ext cx="567545" cy="564922"/>
              <a:chOff x="5337287" y="1473735"/>
              <a:chExt cx="729497" cy="726126"/>
            </a:xfrm>
          </p:grpSpPr>
          <p:sp>
            <p:nvSpPr>
              <p:cNvPr id="93" name="Google Shape;550;p38">
                <a:extLst>
                  <a:ext uri="{FF2B5EF4-FFF2-40B4-BE49-F238E27FC236}">
                    <a16:creationId xmlns:a16="http://schemas.microsoft.com/office/drawing/2014/main" id="{56E6E16D-9482-94EC-9E32-9A699FFDD8BD}"/>
                  </a:ext>
                </a:extLst>
              </p:cNvPr>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51;p38">
                <a:extLst>
                  <a:ext uri="{FF2B5EF4-FFF2-40B4-BE49-F238E27FC236}">
                    <a16:creationId xmlns:a16="http://schemas.microsoft.com/office/drawing/2014/main" id="{AB7FD947-A18B-C40E-1794-DD329EE99C0B}"/>
                  </a:ext>
                </a:extLst>
              </p:cNvPr>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552;p38">
              <a:extLst>
                <a:ext uri="{FF2B5EF4-FFF2-40B4-BE49-F238E27FC236}">
                  <a16:creationId xmlns:a16="http://schemas.microsoft.com/office/drawing/2014/main" id="{567147D3-8DCB-6351-CCDA-73E896DEF886}"/>
                </a:ext>
              </a:extLst>
            </p:cNvPr>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53;p38">
              <a:extLst>
                <a:ext uri="{FF2B5EF4-FFF2-40B4-BE49-F238E27FC236}">
                  <a16:creationId xmlns:a16="http://schemas.microsoft.com/office/drawing/2014/main" id="{269388E7-956C-380E-C053-684626BB6E4D}"/>
                </a:ext>
              </a:extLst>
            </p:cNvPr>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4;p38">
              <a:extLst>
                <a:ext uri="{FF2B5EF4-FFF2-40B4-BE49-F238E27FC236}">
                  <a16:creationId xmlns:a16="http://schemas.microsoft.com/office/drawing/2014/main" id="{2C26BBB4-0F34-0714-5766-15C2C21A8878}"/>
                </a:ext>
              </a:extLst>
            </p:cNvPr>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5;p38">
              <a:extLst>
                <a:ext uri="{FF2B5EF4-FFF2-40B4-BE49-F238E27FC236}">
                  <a16:creationId xmlns:a16="http://schemas.microsoft.com/office/drawing/2014/main" id="{99202694-B5AF-4B33-2644-FB5441795B9D}"/>
                </a:ext>
              </a:extLst>
            </p:cNvPr>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6;p38">
              <a:extLst>
                <a:ext uri="{FF2B5EF4-FFF2-40B4-BE49-F238E27FC236}">
                  <a16:creationId xmlns:a16="http://schemas.microsoft.com/office/drawing/2014/main" id="{365F22FF-1A4C-D163-DB60-AB572A7EB874}"/>
                </a:ext>
              </a:extLst>
            </p:cNvPr>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7;p38">
              <a:extLst>
                <a:ext uri="{FF2B5EF4-FFF2-40B4-BE49-F238E27FC236}">
                  <a16:creationId xmlns:a16="http://schemas.microsoft.com/office/drawing/2014/main" id="{7FEC1EBC-9901-0B1E-252D-B4838534A0FD}"/>
                </a:ext>
              </a:extLst>
            </p:cNvPr>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8;p38">
              <a:extLst>
                <a:ext uri="{FF2B5EF4-FFF2-40B4-BE49-F238E27FC236}">
                  <a16:creationId xmlns:a16="http://schemas.microsoft.com/office/drawing/2014/main" id="{F77C3B12-2C47-F196-47F5-4E8FFE308EAE}"/>
                </a:ext>
              </a:extLst>
            </p:cNvPr>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9;p38">
              <a:extLst>
                <a:ext uri="{FF2B5EF4-FFF2-40B4-BE49-F238E27FC236}">
                  <a16:creationId xmlns:a16="http://schemas.microsoft.com/office/drawing/2014/main" id="{1E3C3962-4F30-C657-5637-408427C213E1}"/>
                </a:ext>
              </a:extLst>
            </p:cNvPr>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60;p38">
              <a:extLst>
                <a:ext uri="{FF2B5EF4-FFF2-40B4-BE49-F238E27FC236}">
                  <a16:creationId xmlns:a16="http://schemas.microsoft.com/office/drawing/2014/main" id="{DD89AD40-FE6A-8E93-7C76-800FD10CBD65}"/>
                </a:ext>
              </a:extLst>
            </p:cNvPr>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61;p38">
              <a:extLst>
                <a:ext uri="{FF2B5EF4-FFF2-40B4-BE49-F238E27FC236}">
                  <a16:creationId xmlns:a16="http://schemas.microsoft.com/office/drawing/2014/main" id="{65EE57DE-455A-5B15-1EC9-DB8A4B6AAF58}"/>
                </a:ext>
              </a:extLst>
            </p:cNvPr>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62;p38">
              <a:extLst>
                <a:ext uri="{FF2B5EF4-FFF2-40B4-BE49-F238E27FC236}">
                  <a16:creationId xmlns:a16="http://schemas.microsoft.com/office/drawing/2014/main" id="{41A6CCF6-ADBC-2536-5BBA-C00A110A1694}"/>
                </a:ext>
              </a:extLst>
            </p:cNvPr>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63;p38">
              <a:extLst>
                <a:ext uri="{FF2B5EF4-FFF2-40B4-BE49-F238E27FC236}">
                  <a16:creationId xmlns:a16="http://schemas.microsoft.com/office/drawing/2014/main" id="{70DEB038-5B10-AE47-1D3D-ECE3C431D552}"/>
                </a:ext>
              </a:extLst>
            </p:cNvPr>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64;p38">
              <a:extLst>
                <a:ext uri="{FF2B5EF4-FFF2-40B4-BE49-F238E27FC236}">
                  <a16:creationId xmlns:a16="http://schemas.microsoft.com/office/drawing/2014/main" id="{334A5F0B-1F6A-5E60-A4DB-B40372409658}"/>
                </a:ext>
              </a:extLst>
            </p:cNvPr>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65;p38">
              <a:extLst>
                <a:ext uri="{FF2B5EF4-FFF2-40B4-BE49-F238E27FC236}">
                  <a16:creationId xmlns:a16="http://schemas.microsoft.com/office/drawing/2014/main" id="{5156E16A-A84C-9A01-E7A1-A3B7EE1015BA}"/>
                </a:ext>
              </a:extLst>
            </p:cNvPr>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66;p38">
              <a:extLst>
                <a:ext uri="{FF2B5EF4-FFF2-40B4-BE49-F238E27FC236}">
                  <a16:creationId xmlns:a16="http://schemas.microsoft.com/office/drawing/2014/main" id="{46684569-8153-6214-B3FB-C29F4C6753A0}"/>
                </a:ext>
              </a:extLst>
            </p:cNvPr>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67;p38">
              <a:extLst>
                <a:ext uri="{FF2B5EF4-FFF2-40B4-BE49-F238E27FC236}">
                  <a16:creationId xmlns:a16="http://schemas.microsoft.com/office/drawing/2014/main" id="{135B4C4C-ADD1-C149-08B8-3C935114227C}"/>
                </a:ext>
              </a:extLst>
            </p:cNvPr>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68;p38">
              <a:extLst>
                <a:ext uri="{FF2B5EF4-FFF2-40B4-BE49-F238E27FC236}">
                  <a16:creationId xmlns:a16="http://schemas.microsoft.com/office/drawing/2014/main" id="{87641446-5B4F-7AE2-9958-36466EC01463}"/>
                </a:ext>
              </a:extLst>
            </p:cNvPr>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69;p38">
              <a:extLst>
                <a:ext uri="{FF2B5EF4-FFF2-40B4-BE49-F238E27FC236}">
                  <a16:creationId xmlns:a16="http://schemas.microsoft.com/office/drawing/2014/main" id="{FD25E9E3-0059-8BC5-2835-8DCCE27AA7EE}"/>
                </a:ext>
              </a:extLst>
            </p:cNvPr>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70;p38">
              <a:extLst>
                <a:ext uri="{FF2B5EF4-FFF2-40B4-BE49-F238E27FC236}">
                  <a16:creationId xmlns:a16="http://schemas.microsoft.com/office/drawing/2014/main" id="{5DD52364-30CA-7A7B-BD5A-B38CECA6DB57}"/>
                </a:ext>
              </a:extLst>
            </p:cNvPr>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571;p38">
              <a:extLst>
                <a:ext uri="{FF2B5EF4-FFF2-40B4-BE49-F238E27FC236}">
                  <a16:creationId xmlns:a16="http://schemas.microsoft.com/office/drawing/2014/main" id="{72BD9045-ABD3-BD9E-7536-537F34C33506}"/>
                </a:ext>
              </a:extLst>
            </p:cNvPr>
            <p:cNvGrpSpPr/>
            <p:nvPr/>
          </p:nvGrpSpPr>
          <p:grpSpPr>
            <a:xfrm rot="1758233">
              <a:off x="5087284" y="1191978"/>
              <a:ext cx="510162" cy="250650"/>
              <a:chOff x="5546225" y="738275"/>
              <a:chExt cx="672125" cy="330225"/>
            </a:xfrm>
          </p:grpSpPr>
          <p:sp>
            <p:nvSpPr>
              <p:cNvPr id="91" name="Google Shape;572;p38">
                <a:extLst>
                  <a:ext uri="{FF2B5EF4-FFF2-40B4-BE49-F238E27FC236}">
                    <a16:creationId xmlns:a16="http://schemas.microsoft.com/office/drawing/2014/main" id="{870A4C27-1A25-B1A4-EEC4-58B9C60BE354}"/>
                  </a:ext>
                </a:extLst>
              </p:cNvPr>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38">
                <a:extLst>
                  <a:ext uri="{FF2B5EF4-FFF2-40B4-BE49-F238E27FC236}">
                    <a16:creationId xmlns:a16="http://schemas.microsoft.com/office/drawing/2014/main" id="{EFEC9DE2-C2F9-E455-B232-CB3D6E193C6D}"/>
                  </a:ext>
                </a:extLst>
              </p:cNvPr>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574;p38">
              <a:extLst>
                <a:ext uri="{FF2B5EF4-FFF2-40B4-BE49-F238E27FC236}">
                  <a16:creationId xmlns:a16="http://schemas.microsoft.com/office/drawing/2014/main" id="{E6A51218-77FC-807C-219C-822A87DAB795}"/>
                </a:ext>
              </a:extLst>
            </p:cNvPr>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75;p38">
              <a:extLst>
                <a:ext uri="{FF2B5EF4-FFF2-40B4-BE49-F238E27FC236}">
                  <a16:creationId xmlns:a16="http://schemas.microsoft.com/office/drawing/2014/main" id="{40F2D6EA-6AE2-9F07-BD24-000CE29135A9}"/>
                </a:ext>
              </a:extLst>
            </p:cNvPr>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3" name="Google Shape;576;p38">
              <a:extLst>
                <a:ext uri="{FF2B5EF4-FFF2-40B4-BE49-F238E27FC236}">
                  <a16:creationId xmlns:a16="http://schemas.microsoft.com/office/drawing/2014/main" id="{295AA7C1-CD17-E911-009E-59E2E6A764C7}"/>
                </a:ext>
              </a:extLst>
            </p:cNvPr>
            <p:cNvGrpSpPr/>
            <p:nvPr/>
          </p:nvGrpSpPr>
          <p:grpSpPr>
            <a:xfrm>
              <a:off x="5541437" y="1455861"/>
              <a:ext cx="499721" cy="500779"/>
              <a:chOff x="5683312" y="727398"/>
              <a:chExt cx="499721" cy="500779"/>
            </a:xfrm>
          </p:grpSpPr>
          <p:sp>
            <p:nvSpPr>
              <p:cNvPr id="88" name="Google Shape;577;p38">
                <a:extLst>
                  <a:ext uri="{FF2B5EF4-FFF2-40B4-BE49-F238E27FC236}">
                    <a16:creationId xmlns:a16="http://schemas.microsoft.com/office/drawing/2014/main" id="{DF8E0A1B-C88B-E734-6E7B-760AFDDBC974}"/>
                  </a:ext>
                </a:extLst>
              </p:cNvPr>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8;p38">
                <a:extLst>
                  <a:ext uri="{FF2B5EF4-FFF2-40B4-BE49-F238E27FC236}">
                    <a16:creationId xmlns:a16="http://schemas.microsoft.com/office/drawing/2014/main" id="{3A6948E4-26D9-B84B-0A22-1CA885ACC3D6}"/>
                  </a:ext>
                </a:extLst>
              </p:cNvPr>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9;p38">
                <a:extLst>
                  <a:ext uri="{FF2B5EF4-FFF2-40B4-BE49-F238E27FC236}">
                    <a16:creationId xmlns:a16="http://schemas.microsoft.com/office/drawing/2014/main" id="{4DC3BF36-94AC-88F0-CF8D-E80C84D998F3}"/>
                  </a:ext>
                </a:extLst>
              </p:cNvPr>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 name="Google Shape;580;p38">
              <a:extLst>
                <a:ext uri="{FF2B5EF4-FFF2-40B4-BE49-F238E27FC236}">
                  <a16:creationId xmlns:a16="http://schemas.microsoft.com/office/drawing/2014/main" id="{AE0F3879-6F6D-EF25-E38F-0DE3F9CCF71E}"/>
                </a:ext>
              </a:extLst>
            </p:cNvPr>
            <p:cNvGrpSpPr/>
            <p:nvPr/>
          </p:nvGrpSpPr>
          <p:grpSpPr>
            <a:xfrm>
              <a:off x="3585622" y="934452"/>
              <a:ext cx="357643" cy="351989"/>
              <a:chOff x="3585622" y="934452"/>
              <a:chExt cx="357643" cy="351989"/>
            </a:xfrm>
          </p:grpSpPr>
          <p:sp>
            <p:nvSpPr>
              <p:cNvPr id="85" name="Google Shape;581;p38">
                <a:extLst>
                  <a:ext uri="{FF2B5EF4-FFF2-40B4-BE49-F238E27FC236}">
                    <a16:creationId xmlns:a16="http://schemas.microsoft.com/office/drawing/2014/main" id="{01BA24A9-32B4-D119-D3D8-39408495446A}"/>
                  </a:ext>
                </a:extLst>
              </p:cNvPr>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82;p38">
                <a:extLst>
                  <a:ext uri="{FF2B5EF4-FFF2-40B4-BE49-F238E27FC236}">
                    <a16:creationId xmlns:a16="http://schemas.microsoft.com/office/drawing/2014/main" id="{BD714ED4-4884-891C-DAD8-F5A77E5D39F7}"/>
                  </a:ext>
                </a:extLst>
              </p:cNvPr>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83;p38">
                <a:extLst>
                  <a:ext uri="{FF2B5EF4-FFF2-40B4-BE49-F238E27FC236}">
                    <a16:creationId xmlns:a16="http://schemas.microsoft.com/office/drawing/2014/main" id="{F3D8190A-110D-4AC8-58E8-45D90EC4488E}"/>
                  </a:ext>
                </a:extLst>
              </p:cNvPr>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96" name="Picture 95">
            <a:extLst>
              <a:ext uri="{FF2B5EF4-FFF2-40B4-BE49-F238E27FC236}">
                <a16:creationId xmlns:a16="http://schemas.microsoft.com/office/drawing/2014/main" id="{AB668486-B4D6-32CD-37B5-46963ABF15F6}"/>
              </a:ext>
            </a:extLst>
          </p:cNvPr>
          <p:cNvPicPr>
            <a:picLocks noChangeAspect="1"/>
          </p:cNvPicPr>
          <p:nvPr/>
        </p:nvPicPr>
        <p:blipFill>
          <a:blip r:embed="rId3"/>
          <a:stretch>
            <a:fillRect/>
          </a:stretch>
        </p:blipFill>
        <p:spPr>
          <a:xfrm>
            <a:off x="1068010" y="642566"/>
            <a:ext cx="7236579" cy="4182218"/>
          </a:xfrm>
          <a:prstGeom prst="rect">
            <a:avLst/>
          </a:prstGeom>
        </p:spPr>
      </p:pic>
    </p:spTree>
    <p:extLst>
      <p:ext uri="{BB962C8B-B14F-4D97-AF65-F5344CB8AC3E}">
        <p14:creationId xmlns:p14="http://schemas.microsoft.com/office/powerpoint/2010/main" val="4104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1EFD5A3-9AA8-5560-92FB-76366E72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6" y="1173284"/>
            <a:ext cx="11577307" cy="4511431"/>
          </a:xfrm>
          <a:prstGeom prst="rect">
            <a:avLst/>
          </a:prstGeom>
        </p:spPr>
      </p:pic>
    </p:spTree>
    <p:extLst>
      <p:ext uri="{BB962C8B-B14F-4D97-AF65-F5344CB8AC3E}">
        <p14:creationId xmlns:p14="http://schemas.microsoft.com/office/powerpoint/2010/main" val="25687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253317"/>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F8C3BA7C-B578-4D3B-900E-1053A009D59B}"/>
              </a:ext>
            </a:extLst>
          </p:cNvPr>
          <p:cNvGrpSpPr/>
          <p:nvPr/>
        </p:nvGrpSpPr>
        <p:grpSpPr>
          <a:xfrm>
            <a:off x="1747322" y="5133364"/>
            <a:ext cx="11436324" cy="1352099"/>
            <a:chOff x="1914293" y="3932521"/>
            <a:chExt cx="8577243" cy="1014074"/>
          </a:xfrm>
        </p:grpSpPr>
        <p:sp>
          <p:nvSpPr>
            <p:cNvPr id="11" name="Google Shape;470;p34">
              <a:extLst>
                <a:ext uri="{FF2B5EF4-FFF2-40B4-BE49-F238E27FC236}">
                  <a16:creationId xmlns:a16="http://schemas.microsoft.com/office/drawing/2014/main" id="{8CD47842-FF9E-3469-ABF5-27ABD4E14E07}"/>
                </a:ext>
              </a:extLst>
            </p:cNvPr>
            <p:cNvSpPr txBox="1">
              <a:spLocks/>
            </p:cNvSpPr>
            <p:nvPr/>
          </p:nvSpPr>
          <p:spPr>
            <a:xfrm>
              <a:off x="2831273" y="4057331"/>
              <a:ext cx="7660263" cy="59601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Tìm</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số</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hạng</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theo</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mẫu</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a:t>
              </a:r>
              <a:r>
                <a:rPr lang="nl-NL" sz="2400" kern="0" dirty="0">
                  <a:solidFill>
                    <a:srgbClr val="FF0000"/>
                  </a:solidFill>
                  <a:latin typeface="Cambria" panose="02040503050406030204" pitchFamily="18" charset="0"/>
                  <a:ea typeface="Cambria" panose="02040503050406030204" pitchFamily="18" charset="0"/>
                </a:rPr>
                <a:t> </a:t>
              </a:r>
              <a:endPar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1D619AF8-9E79-F95C-F5B7-472848A43744}"/>
                </a:ext>
              </a:extLst>
            </p:cNvPr>
            <p:cNvPicPr>
              <a:picLocks noChangeAspect="1"/>
            </p:cNvPicPr>
            <p:nvPr/>
          </p:nvPicPr>
          <p:blipFill>
            <a:blip r:embed="rId3"/>
            <a:stretch>
              <a:fillRect/>
            </a:stretch>
          </p:blipFill>
          <p:spPr>
            <a:xfrm>
              <a:off x="1914293" y="3932521"/>
              <a:ext cx="916980" cy="1014074"/>
            </a:xfrm>
            <a:prstGeom prst="rect">
              <a:avLst/>
            </a:prstGeom>
          </p:spPr>
        </p:pic>
      </p:grpSp>
      <p:grpSp>
        <p:nvGrpSpPr>
          <p:cNvPr id="18" name="Google Shape;532;p37">
            <a:extLst>
              <a:ext uri="{FF2B5EF4-FFF2-40B4-BE49-F238E27FC236}">
                <a16:creationId xmlns:a16="http://schemas.microsoft.com/office/drawing/2014/main" id="{73FC2B6A-4155-061A-AA15-08D93B912B05}"/>
              </a:ext>
            </a:extLst>
          </p:cNvPr>
          <p:cNvGrpSpPr/>
          <p:nvPr/>
        </p:nvGrpSpPr>
        <p:grpSpPr>
          <a:xfrm>
            <a:off x="1161463" y="516246"/>
            <a:ext cx="9869075" cy="4724613"/>
            <a:chOff x="2180925" y="540000"/>
            <a:chExt cx="4796700" cy="2370300"/>
          </a:xfrm>
        </p:grpSpPr>
        <p:sp>
          <p:nvSpPr>
            <p:cNvPr id="22" name="Google Shape;533;p37">
              <a:extLst>
                <a:ext uri="{FF2B5EF4-FFF2-40B4-BE49-F238E27FC236}">
                  <a16:creationId xmlns:a16="http://schemas.microsoft.com/office/drawing/2014/main" id="{36EBB160-0B8C-DBC4-1AFE-2306CD0C26AD}"/>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534;p37">
              <a:extLst>
                <a:ext uri="{FF2B5EF4-FFF2-40B4-BE49-F238E27FC236}">
                  <a16:creationId xmlns:a16="http://schemas.microsoft.com/office/drawing/2014/main" id="{4F687E48-6742-15AE-170C-D24EF7C1FFF5}"/>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535;p37">
              <a:extLst>
                <a:ext uri="{FF2B5EF4-FFF2-40B4-BE49-F238E27FC236}">
                  <a16:creationId xmlns:a16="http://schemas.microsoft.com/office/drawing/2014/main" id="{FD1351E4-C4A1-986E-5B49-5DD4FB35089D}"/>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536;p37">
              <a:extLst>
                <a:ext uri="{FF2B5EF4-FFF2-40B4-BE49-F238E27FC236}">
                  <a16:creationId xmlns:a16="http://schemas.microsoft.com/office/drawing/2014/main" id="{75C6D184-0F6E-C436-1F71-87ED8A2ACFBA}"/>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537;p37">
              <a:extLst>
                <a:ext uri="{FF2B5EF4-FFF2-40B4-BE49-F238E27FC236}">
                  <a16:creationId xmlns:a16="http://schemas.microsoft.com/office/drawing/2014/main" id="{2772A11A-C1FB-5ED1-8219-B741C78822F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538;p37">
              <a:extLst>
                <a:ext uri="{FF2B5EF4-FFF2-40B4-BE49-F238E27FC236}">
                  <a16:creationId xmlns:a16="http://schemas.microsoft.com/office/drawing/2014/main" id="{DAAFF915-3B44-30D1-BAB2-328E88FECD9C}"/>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1" name="Google Shape;694;p42">
            <a:extLst>
              <a:ext uri="{FF2B5EF4-FFF2-40B4-BE49-F238E27FC236}">
                <a16:creationId xmlns:a16="http://schemas.microsoft.com/office/drawing/2014/main" id="{03E662DF-EADB-A24C-2DD3-D1B910E16285}"/>
              </a:ext>
            </a:extLst>
          </p:cNvPr>
          <p:cNvSpPr txBox="1">
            <a:spLocks/>
          </p:cNvSpPr>
          <p:nvPr/>
        </p:nvSpPr>
        <p:spPr>
          <a:xfrm>
            <a:off x="1965877" y="1192935"/>
            <a:ext cx="2813148" cy="8385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002060"/>
                </a:solidFill>
                <a:latin typeface="Cambria" panose="02040503050406030204" pitchFamily="18" charset="0"/>
                <a:ea typeface="Cambria" panose="02040503050406030204" pitchFamily="18" charset="0"/>
              </a:rPr>
              <a:t>Mẫu: </a:t>
            </a:r>
            <a:endParaRPr lang="vi-VN" sz="5867" b="1" kern="0" dirty="0">
              <a:solidFill>
                <a:srgbClr val="002060"/>
              </a:solidFill>
              <a:latin typeface="Cambria" panose="02040503050406030204" pitchFamily="18" charset="0"/>
              <a:ea typeface="Cambria" panose="02040503050406030204" pitchFamily="18" charset="0"/>
            </a:endParaRPr>
          </a:p>
        </p:txBody>
      </p:sp>
      <p:sp>
        <p:nvSpPr>
          <p:cNvPr id="32" name="Google Shape;470;p34">
            <a:extLst>
              <a:ext uri="{FF2B5EF4-FFF2-40B4-BE49-F238E27FC236}">
                <a16:creationId xmlns:a16="http://schemas.microsoft.com/office/drawing/2014/main" id="{E8EAD04B-0036-2A63-1355-BF3787AE7D49}"/>
              </a:ext>
            </a:extLst>
          </p:cNvPr>
          <p:cNvSpPr txBox="1">
            <a:spLocks/>
          </p:cNvSpPr>
          <p:nvPr/>
        </p:nvSpPr>
        <p:spPr>
          <a:xfrm>
            <a:off x="3513170" y="203258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Cambria" panose="02040503050406030204" pitchFamily="18" charset="0"/>
                <a:ea typeface="Cambria" panose="02040503050406030204" pitchFamily="18" charset="0"/>
              </a:rPr>
              <a:t>?</a:t>
            </a:r>
          </a:p>
        </p:txBody>
      </p:sp>
      <p:sp>
        <p:nvSpPr>
          <p:cNvPr id="33" name="Google Shape;694;p42">
            <a:extLst>
              <a:ext uri="{FF2B5EF4-FFF2-40B4-BE49-F238E27FC236}">
                <a16:creationId xmlns:a16="http://schemas.microsoft.com/office/drawing/2014/main" id="{8E84BD34-303B-0C59-3A6E-8E2D58EB5551}"/>
              </a:ext>
            </a:extLst>
          </p:cNvPr>
          <p:cNvSpPr txBox="1">
            <a:spLocks/>
          </p:cNvSpPr>
          <p:nvPr/>
        </p:nvSpPr>
        <p:spPr>
          <a:xfrm>
            <a:off x="4994794" y="182796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4" name="Google Shape;694;p42">
            <a:extLst>
              <a:ext uri="{FF2B5EF4-FFF2-40B4-BE49-F238E27FC236}">
                <a16:creationId xmlns:a16="http://schemas.microsoft.com/office/drawing/2014/main" id="{02A1060D-77A6-1BC3-2D31-C0092FDF7CAE}"/>
              </a:ext>
            </a:extLst>
          </p:cNvPr>
          <p:cNvSpPr txBox="1">
            <a:spLocks/>
          </p:cNvSpPr>
          <p:nvPr/>
        </p:nvSpPr>
        <p:spPr>
          <a:xfrm>
            <a:off x="6012970" y="187982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10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5" name="Google Shape;694;p42">
            <a:extLst>
              <a:ext uri="{FF2B5EF4-FFF2-40B4-BE49-F238E27FC236}">
                <a16:creationId xmlns:a16="http://schemas.microsoft.com/office/drawing/2014/main" id="{B1AE6FCF-6553-E5CB-C5ED-8E104FAE6E37}"/>
              </a:ext>
            </a:extLst>
          </p:cNvPr>
          <p:cNvSpPr txBox="1">
            <a:spLocks/>
          </p:cNvSpPr>
          <p:nvPr/>
        </p:nvSpPr>
        <p:spPr>
          <a:xfrm>
            <a:off x="7488000" y="1879820"/>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6" name="Google Shape;694;p42">
            <a:extLst>
              <a:ext uri="{FF2B5EF4-FFF2-40B4-BE49-F238E27FC236}">
                <a16:creationId xmlns:a16="http://schemas.microsoft.com/office/drawing/2014/main" id="{51A584C8-FA10-F732-F337-1474A196B3E2}"/>
              </a:ext>
            </a:extLst>
          </p:cNvPr>
          <p:cNvSpPr txBox="1">
            <a:spLocks/>
          </p:cNvSpPr>
          <p:nvPr/>
        </p:nvSpPr>
        <p:spPr>
          <a:xfrm>
            <a:off x="8530821" y="1879964"/>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26</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7" name="Google Shape;694;p42">
            <a:extLst>
              <a:ext uri="{FF2B5EF4-FFF2-40B4-BE49-F238E27FC236}">
                <a16:creationId xmlns:a16="http://schemas.microsoft.com/office/drawing/2014/main" id="{3FE6E777-7E2C-1C25-41E1-FAFB19313CA7}"/>
              </a:ext>
            </a:extLst>
          </p:cNvPr>
          <p:cNvSpPr txBox="1">
            <a:spLocks/>
          </p:cNvSpPr>
          <p:nvPr/>
        </p:nvSpPr>
        <p:spPr>
          <a:xfrm>
            <a:off x="3707016" y="31390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Cambria" panose="02040503050406030204" pitchFamily="18" charset="0"/>
                <a:ea typeface="Cambria" panose="02040503050406030204" pitchFamily="18" charset="0"/>
              </a:rPr>
            </a:br>
            <a:r>
              <a:rPr lang="en-US" sz="5867" b="1" kern="0">
                <a:solidFill>
                  <a:srgbClr val="FFFF00"/>
                </a:solidFill>
                <a:latin typeface="Cambria" panose="02040503050406030204" pitchFamily="18" charset="0"/>
                <a:ea typeface="Cambria" panose="02040503050406030204" pitchFamily="18" charset="0"/>
              </a:rPr>
              <a:t>26  -   10  =   16</a:t>
            </a:r>
            <a:endParaRPr lang="vi-VN" sz="5867" b="1" kern="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9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id="{6E8DFD77-05DD-8611-864C-AE87A61F05FF}"/>
              </a:ext>
            </a:extLst>
          </p:cNvPr>
          <p:cNvGrpSpPr/>
          <p:nvPr/>
        </p:nvGrpSpPr>
        <p:grpSpPr>
          <a:xfrm>
            <a:off x="4224788" y="183212"/>
            <a:ext cx="4358887" cy="991214"/>
            <a:chOff x="2604152" y="873043"/>
            <a:chExt cx="3269165" cy="743411"/>
          </a:xfrm>
        </p:grpSpPr>
        <p:grpSp>
          <p:nvGrpSpPr>
            <p:cNvPr id="75" name="组合 6">
              <a:extLst>
                <a:ext uri="{FF2B5EF4-FFF2-40B4-BE49-F238E27FC236}">
                  <a16:creationId xmlns:a16="http://schemas.microsoft.com/office/drawing/2014/main" id="{72453E74-BE96-C3C1-E037-AF4BBCEE938B}"/>
                </a:ext>
              </a:extLst>
            </p:cNvPr>
            <p:cNvGrpSpPr/>
            <p:nvPr/>
          </p:nvGrpSpPr>
          <p:grpSpPr>
            <a:xfrm>
              <a:off x="2604152" y="931698"/>
              <a:ext cx="3269165" cy="684756"/>
              <a:chOff x="3771007" y="1083236"/>
              <a:chExt cx="3269165" cy="684756"/>
            </a:xfrm>
          </p:grpSpPr>
          <p:sp>
            <p:nvSpPr>
              <p:cNvPr id="79" name="矩形 7">
                <a:extLst>
                  <a:ext uri="{FF2B5EF4-FFF2-40B4-BE49-F238E27FC236}">
                    <a16:creationId xmlns:a16="http://schemas.microsoft.com/office/drawing/2014/main" id="{64C409ED-287E-E599-C1D5-1601691E94EA}"/>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w="152400">
                      <a:solidFill>
                        <a:srgbClr val="FFFFFF"/>
                      </a:solidFill>
                    </a:ln>
                    <a:solidFill>
                      <a:srgbClr val="FFFFFF"/>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rPr>
                  <a:t>KHỈ HÁI ĐÀO</a:t>
                </a:r>
              </a:p>
            </p:txBody>
          </p:sp>
          <p:sp>
            <p:nvSpPr>
              <p:cNvPr id="80" name="矩形 8">
                <a:extLst>
                  <a:ext uri="{FF2B5EF4-FFF2-40B4-BE49-F238E27FC236}">
                    <a16:creationId xmlns:a16="http://schemas.microsoft.com/office/drawing/2014/main" id="{4230A91E-2A04-2D9A-33BC-E7F036EFAF53}"/>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a:solidFill>
                        <a:srgbClr val="FFFFFF"/>
                      </a:solidFill>
                    </a:ln>
                    <a:gradFill>
                      <a:gsLst>
                        <a:gs pos="54000">
                          <a:srgbClr val="FE9998"/>
                        </a:gs>
                        <a:gs pos="27000">
                          <a:srgbClr val="CF2665"/>
                        </a:gs>
                        <a:gs pos="80000">
                          <a:srgbClr val="CF2665"/>
                        </a:gs>
                      </a:gsLst>
                      <a:lin ang="5400000" scaled="1"/>
                    </a:gradFill>
                    <a:latin typeface="UTM Showcard" panose="02040603050506020204" pitchFamily="18" charset="0"/>
                    <a:ea typeface="字魂27号-布丁体" panose="00000505000000000000" pitchFamily="2" charset="-122"/>
                    <a:cs typeface="Arial"/>
                    <a:sym typeface="Arial"/>
                  </a:rPr>
                  <a:t>Khỉ hái đào</a:t>
                </a:r>
                <a:endParaRPr lang="zh-CN" altLang="en-US" sz="5333" kern="0" dirty="0">
                  <a:ln>
                    <a:solidFill>
                      <a:srgbClr val="FFFFFF"/>
                    </a:solidFill>
                  </a:ln>
                  <a:gradFill>
                    <a:gsLst>
                      <a:gs pos="54000">
                        <a:srgbClr val="92AEEE"/>
                      </a:gs>
                      <a:gs pos="27000">
                        <a:srgbClr val="6183D0"/>
                      </a:gs>
                      <a:gs pos="80000">
                        <a:srgbClr val="6183D0"/>
                      </a:gs>
                    </a:gsLst>
                    <a:lin ang="5400000" scaled="1"/>
                  </a:gradFill>
                  <a:latin typeface="UTM Showcard" panose="02040603050506020204" pitchFamily="18" charset="0"/>
                  <a:ea typeface="字魂27号-布丁体" panose="00000505000000000000" pitchFamily="2" charset="-122"/>
                  <a:cs typeface="Arial"/>
                  <a:sym typeface="Arial"/>
                </a:endParaRPr>
              </a:p>
            </p:txBody>
          </p:sp>
        </p:grpSp>
        <p:grpSp>
          <p:nvGrpSpPr>
            <p:cNvPr id="76" name="组合 9">
              <a:extLst>
                <a:ext uri="{FF2B5EF4-FFF2-40B4-BE49-F238E27FC236}">
                  <a16:creationId xmlns:a16="http://schemas.microsoft.com/office/drawing/2014/main" id="{F5EE08BE-18F0-7BA7-127E-E0552364D3FC}"/>
                </a:ext>
              </a:extLst>
            </p:cNvPr>
            <p:cNvGrpSpPr/>
            <p:nvPr/>
          </p:nvGrpSpPr>
          <p:grpSpPr>
            <a:xfrm>
              <a:off x="3583560" y="873043"/>
              <a:ext cx="138548" cy="698356"/>
              <a:chOff x="3771007" y="1083236"/>
              <a:chExt cx="138548" cy="698356"/>
            </a:xfrm>
          </p:grpSpPr>
          <p:sp>
            <p:nvSpPr>
              <p:cNvPr id="77" name="矩形 10">
                <a:extLst>
                  <a:ext uri="{FF2B5EF4-FFF2-40B4-BE49-F238E27FC236}">
                    <a16:creationId xmlns:a16="http://schemas.microsoft.com/office/drawing/2014/main" id="{766B5320-9B3C-E247-6B7A-3B3E2A7D3CCA}"/>
                  </a:ext>
                </a:extLst>
              </p:cNvPr>
              <p:cNvSpPr/>
              <p:nvPr/>
            </p:nvSpPr>
            <p:spPr>
              <a:xfrm>
                <a:off x="3771007" y="1083236"/>
                <a:ext cx="138548" cy="684755"/>
              </a:xfrm>
              <a:prstGeom prst="rect">
                <a:avLst/>
              </a:prstGeom>
            </p:spPr>
            <p:txBody>
              <a:bodyPr wrap="none">
                <a:spAutoFit/>
              </a:bodyPr>
              <a:lstStyle/>
              <a:p>
                <a:pPr defTabSz="1219170">
                  <a:buClr>
                    <a:srgbClr val="000000"/>
                  </a:buClr>
                </a:pPr>
                <a:endParaRPr lang="zh-CN" altLang="en-US" sz="5333" kern="0" dirty="0">
                  <a:ln w="152400">
                    <a:solidFill>
                      <a:srgbClr val="FFFFFF"/>
                    </a:solidFill>
                  </a:ln>
                  <a:solidFill>
                    <a:srgbClr val="582F4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endParaRPr>
              </a:p>
            </p:txBody>
          </p:sp>
          <p:sp>
            <p:nvSpPr>
              <p:cNvPr id="78" name="矩形 11">
                <a:extLst>
                  <a:ext uri="{FF2B5EF4-FFF2-40B4-BE49-F238E27FC236}">
                    <a16:creationId xmlns:a16="http://schemas.microsoft.com/office/drawing/2014/main" id="{5F91096E-842F-11D7-4263-BC3D5F4876B2}"/>
                  </a:ext>
                </a:extLst>
              </p:cNvPr>
              <p:cNvSpPr/>
              <p:nvPr/>
            </p:nvSpPr>
            <p:spPr>
              <a:xfrm>
                <a:off x="3771007" y="1096837"/>
                <a:ext cx="138548" cy="684755"/>
              </a:xfrm>
              <a:prstGeom prst="rect">
                <a:avLst/>
              </a:prstGeom>
            </p:spPr>
            <p:txBody>
              <a:bodyPr wrap="none">
                <a:spAutoFit/>
              </a:bodyPr>
              <a:lstStyle/>
              <a:p>
                <a:pPr defTabSz="1219170">
                  <a:buClr>
                    <a:srgbClr val="000000"/>
                  </a:buClr>
                </a:pPr>
                <a:endParaRPr lang="zh-CN" altLang="en-US" sz="5333" kern="0" dirty="0">
                  <a:ln>
                    <a:solidFill>
                      <a:srgbClr val="FFFFFF"/>
                    </a:solidFill>
                  </a:ln>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cs typeface="Arial"/>
                  <a:sym typeface="Arial"/>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45606" y="3073025"/>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882900" y="533735"/>
            <a:ext cx="3568501" cy="3568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44444E-6 3.58025E-6 L 0.4375 0.34629 " pathEditMode="relative" rAng="0" ptsTypes="AA">
                                      <p:cBhvr>
                                        <p:cTn id="30" dur="2000" fill="hold"/>
                                        <p:tgtEl>
                                          <p:spTgt spid="10"/>
                                        </p:tgtEl>
                                        <p:attrNameLst>
                                          <p:attrName>ppt_x</p:attrName>
                                          <p:attrName>ppt_y</p:attrName>
                                        </p:attrNameLst>
                                      </p:cBhvr>
                                      <p:rCtr x="21875" y="17315"/>
                                    </p:animMotion>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2.22222E-6 -2.34568E-6 L 0.3 0.04414 " pathEditMode="relative" rAng="0" ptsTypes="AA">
                                      <p:cBhvr>
                                        <p:cTn id="35" dur="2000" fill="hold"/>
                                        <p:tgtEl>
                                          <p:spTgt spid="12"/>
                                        </p:tgtEl>
                                        <p:attrNameLst>
                                          <p:attrName>ppt_x</p:attrName>
                                          <p:attrName>ppt_y</p:attrName>
                                        </p:attrNameLst>
                                      </p:cBhvr>
                                      <p:rCtr x="15000" y="2191"/>
                                    </p:animMotion>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2.96296E-6 L 0.21545 0.36945 " pathEditMode="relative" rAng="0" ptsTypes="AA">
                                      <p:cBhvr>
                                        <p:cTn id="40" dur="2000" fill="hold"/>
                                        <p:tgtEl>
                                          <p:spTgt spid="13"/>
                                        </p:tgtEl>
                                        <p:attrNameLst>
                                          <p:attrName>ppt_x</p:attrName>
                                          <p:attrName>ppt_y</p:attrName>
                                        </p:attrNameLst>
                                      </p:cBhvr>
                                      <p:rCtr x="10764" y="18457"/>
                                    </p:animMotion>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179047" y="2959309"/>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660672" y="2754692"/>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678848" y="2806547"/>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20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153877" y="2806547"/>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196698" y="280669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35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374531" y="40971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35  -   20  =   15</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179047" y="295930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15</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7928" y="-168442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9"/>
          <a:stretch>
            <a:fillRect/>
          </a:stretch>
        </p:blipFill>
        <p:spPr>
          <a:xfrm>
            <a:off x="8735513" y="-492627"/>
            <a:ext cx="4188308" cy="417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367358" y="279405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848982" y="258943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774233" y="318170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342188" y="2641289"/>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360430" y="310377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562841" y="3883800"/>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UTM Avo" panose="02040603050506020204" pitchFamily="18" charset="0"/>
                <a:ea typeface="Cambria" panose="02040503050406030204" pitchFamily="18" charset="0"/>
              </a:rPr>
            </a:br>
            <a:r>
              <a:rPr lang="en-US" sz="5867" b="1" kern="0">
                <a:solidFill>
                  <a:srgbClr val="FFFF00"/>
                </a:solidFill>
                <a:latin typeface="UTM Avo" panose="02040603050506020204" pitchFamily="18" charset="0"/>
                <a:ea typeface="Cambria" panose="02040503050406030204" pitchFamily="18" charset="0"/>
              </a:rPr>
              <a:t>25  -   15  =   10</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367358" y="2784516"/>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10</a:t>
            </a: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76812" y="-1634816"/>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9"/>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238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5310933" y="202118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280870" y="236286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54598" y="2485479"/>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6719401" y="1895264"/>
            <a:ext cx="31680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7729838" y="245173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28</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986760" y="343402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28  -   15  =   13</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5293245" y="2018352"/>
            <a:ext cx="1362716"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dirty="0">
                <a:solidFill>
                  <a:srgbClr val="002060"/>
                </a:solidFill>
                <a:latin typeface="UTM Avo" panose="02040603050506020204" pitchFamily="18" charset="0"/>
              </a:rPr>
              <a:t>13</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50820" y="-1411415"/>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9"/>
          <a:stretch>
            <a:fillRect/>
          </a:stretch>
        </p:blipFill>
        <p:spPr>
          <a:xfrm>
            <a:off x="9341276" y="157674"/>
            <a:ext cx="4129773" cy="4129773"/>
          </a:xfrm>
          <a:prstGeom prst="rect">
            <a:avLst/>
          </a:prstGeom>
        </p:spPr>
      </p:pic>
    </p:spTree>
    <p:extLst>
      <p:ext uri="{BB962C8B-B14F-4D97-AF65-F5344CB8AC3E}">
        <p14:creationId xmlns:p14="http://schemas.microsoft.com/office/powerpoint/2010/main" val="3055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7"/>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8"/>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2" name="ชื่อเรื่อง 826">
            <a:extLst>
              <a:ext uri="{FF2B5EF4-FFF2-40B4-BE49-F238E27FC236}">
                <a16:creationId xmlns:a16="http://schemas.microsoft.com/office/drawing/2014/main" id="{F1D4A2D0-63FF-45A0-B4DA-4EFB55499DD0}"/>
              </a:ext>
            </a:extLst>
          </p:cNvPr>
          <p:cNvSpPr txBox="1">
            <a:spLocks/>
          </p:cNvSpPr>
          <p:nvPr/>
        </p:nvSpPr>
        <p:spPr>
          <a:xfrm>
            <a:off x="1688133" y="478980"/>
            <a:ext cx="6447820"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n>
                  <a:solidFill>
                    <a:srgbClr val="5E2700"/>
                  </a:solidFill>
                </a:ln>
                <a:latin typeface="Calibri" panose="020F0502020204030204" pitchFamily="34" charset="0"/>
                <a:cs typeface="Calibri" panose="020F0502020204030204" pitchFamily="34" charset="0"/>
              </a:rPr>
              <a:t>Số</a:t>
            </a:r>
            <a:endParaRPr lang="th-TH" sz="4800" dirty="0">
              <a:ln>
                <a:solidFill>
                  <a:srgbClr val="5E2700"/>
                </a:solidFill>
              </a:ln>
              <a:latin typeface="Calibri" panose="020F0502020204030204" pitchFamily="34" charset="0"/>
            </a:endParaRPr>
          </a:p>
        </p:txBody>
      </p:sp>
      <p:sp>
        <p:nvSpPr>
          <p:cNvPr id="33" name="Oval 32">
            <a:extLst>
              <a:ext uri="{FF2B5EF4-FFF2-40B4-BE49-F238E27FC236}">
                <a16:creationId xmlns:a16="http://schemas.microsoft.com/office/drawing/2014/main" id="{DDF7162F-9865-437E-802F-268C37E8129B}"/>
              </a:ext>
            </a:extLst>
          </p:cNvPr>
          <p:cNvSpPr/>
          <p:nvPr/>
        </p:nvSpPr>
        <p:spPr>
          <a:xfrm>
            <a:off x="928060" y="395133"/>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E2700"/>
                </a:solidFill>
                <a:effectLst/>
                <a:uLnTx/>
                <a:uFillTx/>
                <a:latin typeface="Itim"/>
                <a:ea typeface="+mn-ea"/>
                <a:cs typeface="Itim"/>
              </a:rPr>
              <a:t>2</a:t>
            </a:r>
          </a:p>
        </p:txBody>
      </p:sp>
      <p:graphicFrame>
        <p:nvGraphicFramePr>
          <p:cNvPr id="34"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2478251247"/>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Tổng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36" name="Rectangle 35">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Tổng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kia</a:t>
            </a:r>
          </a:p>
        </p:txBody>
      </p:sp>
      <p:sp>
        <p:nvSpPr>
          <p:cNvPr id="2" name="Rectangle: Rounded Corners 1">
            <a:extLst>
              <a:ext uri="{FF2B5EF4-FFF2-40B4-BE49-F238E27FC236}">
                <a16:creationId xmlns:a16="http://schemas.microsoft.com/office/drawing/2014/main" id="{35940030-E1C8-4AC6-BFBB-014EDC61319B}"/>
              </a:ext>
            </a:extLst>
          </p:cNvPr>
          <p:cNvSpPr/>
          <p:nvPr/>
        </p:nvSpPr>
        <p:spPr>
          <a:xfrm>
            <a:off x="52006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7" name="Rectangle: Rounded Corners 36">
            <a:extLst>
              <a:ext uri="{FF2B5EF4-FFF2-40B4-BE49-F238E27FC236}">
                <a16:creationId xmlns:a16="http://schemas.microsoft.com/office/drawing/2014/main" id="{EC2AD855-81E1-450C-ADB8-9DD70C34CEF7}"/>
              </a:ext>
            </a:extLst>
          </p:cNvPr>
          <p:cNvSpPr/>
          <p:nvPr/>
        </p:nvSpPr>
        <p:spPr>
          <a:xfrm>
            <a:off x="6819901" y="338414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33</a:t>
            </a:r>
          </a:p>
        </p:txBody>
      </p:sp>
      <p:sp>
        <p:nvSpPr>
          <p:cNvPr id="38" name="Rectangle: Rounded Corners 37">
            <a:extLst>
              <a:ext uri="{FF2B5EF4-FFF2-40B4-BE49-F238E27FC236}">
                <a16:creationId xmlns:a16="http://schemas.microsoft.com/office/drawing/2014/main" id="{ED3D1EE5-70A9-4789-BB3D-CC599E21E737}"/>
              </a:ext>
            </a:extLst>
          </p:cNvPr>
          <p:cNvSpPr/>
          <p:nvPr/>
        </p:nvSpPr>
        <p:spPr>
          <a:xfrm>
            <a:off x="84391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9" name="Rectangle: Rounded Corners 38">
            <a:extLst>
              <a:ext uri="{FF2B5EF4-FFF2-40B4-BE49-F238E27FC236}">
                <a16:creationId xmlns:a16="http://schemas.microsoft.com/office/drawing/2014/main" id="{9870FF2A-C288-4C44-B347-6BBD47909B5F}"/>
              </a:ext>
            </a:extLst>
          </p:cNvPr>
          <p:cNvSpPr/>
          <p:nvPr/>
        </p:nvSpPr>
        <p:spPr>
          <a:xfrm>
            <a:off x="9848850" y="3347882"/>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4597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2F71-0836-51D4-A8DB-A585E36B15F8}"/>
            </a:ext>
          </a:extLst>
        </p:cNvPr>
        <p:cNvGrpSpPr/>
        <p:nvPr/>
      </p:nvGrpSpPr>
      <p:grpSpPr>
        <a:xfrm>
          <a:off x="0" y="0"/>
          <a:ext cx="0" cy="0"/>
          <a:chOff x="0" y="0"/>
          <a:chExt cx="0" cy="0"/>
        </a:xfrm>
      </p:grpSpPr>
      <p:pic>
        <p:nvPicPr>
          <p:cNvPr id="1026" name="Picture 2" descr="11.700+ Cầu Tàu Bến Tàu Hình minh họa, Đồ họa Vectơ trả phí bản quyền một  lần &amp; Clip nghệ thuật sẵn có - iStock">
            <a:extLst>
              <a:ext uri="{FF2B5EF4-FFF2-40B4-BE49-F238E27FC236}">
                <a16:creationId xmlns:a16="http://schemas.microsoft.com/office/drawing/2014/main" id="{39FE8EBA-5FED-4BE8-A431-B90F27DDF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25" y="609267"/>
            <a:ext cx="7997845" cy="534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person in a pink dress&#10;&#10;AI-generated content may be incorrect.">
            <a:extLst>
              <a:ext uri="{FF2B5EF4-FFF2-40B4-BE49-F238E27FC236}">
                <a16:creationId xmlns:a16="http://schemas.microsoft.com/office/drawing/2014/main" id="{86B6970F-7D6E-D78E-4DD3-E513941A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326" y="893135"/>
            <a:ext cx="2696039" cy="5592726"/>
          </a:xfrm>
          <a:prstGeom prst="rect">
            <a:avLst/>
          </a:prstGeom>
        </p:spPr>
      </p:pic>
      <p:pic>
        <p:nvPicPr>
          <p:cNvPr id="4" name="tải xuống (2)">
            <a:hlinkClick r:id="" action="ppaction://media"/>
            <a:extLst>
              <a:ext uri="{FF2B5EF4-FFF2-40B4-BE49-F238E27FC236}">
                <a16:creationId xmlns:a16="http://schemas.microsoft.com/office/drawing/2014/main" id="{760C99D0-FB53-11E4-6333-E8DE6E89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163" y="238051"/>
            <a:ext cx="406400" cy="406400"/>
          </a:xfrm>
          <a:prstGeom prst="rect">
            <a:avLst/>
          </a:prstGeom>
        </p:spPr>
      </p:pic>
    </p:spTree>
    <p:extLst>
      <p:ext uri="{BB962C8B-B14F-4D97-AF65-F5344CB8AC3E}">
        <p14:creationId xmlns:p14="http://schemas.microsoft.com/office/powerpoint/2010/main" val="28002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mediacall" presetSubtype="0" fill="hold" nodeType="withEffect">
                                  <p:stCondLst>
                                    <p:cond delay="0"/>
                                  </p:stCondLst>
                                  <p:childTnLst>
                                    <p:cmd type="call" cmd="playFrom(0.0)">
                                      <p:cBhvr>
                                        <p:cTn id="9" dur="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20" name="Group 19">
            <a:extLst>
              <a:ext uri="{FF2B5EF4-FFF2-40B4-BE49-F238E27FC236}">
                <a16:creationId xmlns:a16="http://schemas.microsoft.com/office/drawing/2014/main" id="{7F6F7FE7-C75A-AAB2-B4F9-324669529A6F}"/>
              </a:ext>
            </a:extLst>
          </p:cNvPr>
          <p:cNvGrpSpPr/>
          <p:nvPr/>
        </p:nvGrpSpPr>
        <p:grpSpPr>
          <a:xfrm>
            <a:off x="58689" y="297115"/>
            <a:ext cx="1344929" cy="1290919"/>
            <a:chOff x="206677" y="197420"/>
            <a:chExt cx="1380475" cy="1263191"/>
          </a:xfrm>
        </p:grpSpPr>
        <p:sp>
          <p:nvSpPr>
            <p:cNvPr id="46" name="Chord 45">
              <a:extLst>
                <a:ext uri="{FF2B5EF4-FFF2-40B4-BE49-F238E27FC236}">
                  <a16:creationId xmlns:a16="http://schemas.microsoft.com/office/drawing/2014/main" id="{1041B951-11FD-A0DB-E506-F9F4E9BD0E68}"/>
                </a:ext>
              </a:extLst>
            </p:cNvPr>
            <p:cNvSpPr/>
            <p:nvPr/>
          </p:nvSpPr>
          <p:spPr>
            <a:xfrm>
              <a:off x="206677" y="197420"/>
              <a:ext cx="1380475" cy="1263191"/>
            </a:xfrm>
            <a:prstGeom prst="chord">
              <a:avLst>
                <a:gd name="adj1" fmla="val 1828859"/>
                <a:gd name="adj2" fmla="val 162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Cambria" panose="02040503050406030204" pitchFamily="18" charset="0"/>
                <a:ea typeface="Cambria" panose="02040503050406030204" pitchFamily="18" charset="0"/>
                <a:sym typeface="Arial"/>
              </a:endParaRPr>
            </a:p>
          </p:txBody>
        </p:sp>
        <p:grpSp>
          <p:nvGrpSpPr>
            <p:cNvPr id="47" name="Google Shape;798;p45">
              <a:extLst>
                <a:ext uri="{FF2B5EF4-FFF2-40B4-BE49-F238E27FC236}">
                  <a16:creationId xmlns:a16="http://schemas.microsoft.com/office/drawing/2014/main" id="{0D02E25D-464D-C00C-F99D-F5E83DB7D30E}"/>
                </a:ext>
              </a:extLst>
            </p:cNvPr>
            <p:cNvGrpSpPr/>
            <p:nvPr/>
          </p:nvGrpSpPr>
          <p:grpSpPr>
            <a:xfrm>
              <a:off x="206677" y="387846"/>
              <a:ext cx="1034716" cy="1072765"/>
              <a:chOff x="6878780" y="1166669"/>
              <a:chExt cx="632629" cy="629344"/>
            </a:xfrm>
          </p:grpSpPr>
          <p:sp>
            <p:nvSpPr>
              <p:cNvPr id="48" name="Google Shape;799;p45">
                <a:extLst>
                  <a:ext uri="{FF2B5EF4-FFF2-40B4-BE49-F238E27FC236}">
                    <a16:creationId xmlns:a16="http://schemas.microsoft.com/office/drawing/2014/main" id="{D69C38CD-2F7F-0329-BEAC-D3591D48DF99}"/>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800;p45">
                <a:extLst>
                  <a:ext uri="{FF2B5EF4-FFF2-40B4-BE49-F238E27FC236}">
                    <a16:creationId xmlns:a16="http://schemas.microsoft.com/office/drawing/2014/main" id="{322AF629-790D-EC53-EEF4-7BFE8A66DB08}"/>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801;p45">
                <a:extLst>
                  <a:ext uri="{FF2B5EF4-FFF2-40B4-BE49-F238E27FC236}">
                    <a16:creationId xmlns:a16="http://schemas.microsoft.com/office/drawing/2014/main" id="{6D1ECEDF-43A9-D4C1-168F-180EC71E8E88}"/>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8" name="Google Shape;470;p34">
            <a:extLst>
              <a:ext uri="{FF2B5EF4-FFF2-40B4-BE49-F238E27FC236}">
                <a16:creationId xmlns:a16="http://schemas.microsoft.com/office/drawing/2014/main" id="{0D3FD9F1-6F62-7E1C-4C76-27612CD4ABC3}"/>
              </a:ext>
            </a:extLst>
          </p:cNvPr>
          <p:cNvSpPr txBox="1">
            <a:spLocks/>
          </p:cNvSpPr>
          <p:nvPr/>
        </p:nvSpPr>
        <p:spPr>
          <a:xfrm>
            <a:off x="1353147" y="247665"/>
            <a:ext cx="10514748" cy="1794721"/>
          </a:xfrm>
          <a:prstGeom prst="rect">
            <a:avLst/>
          </a:prstGeom>
          <a:solidFill>
            <a:schemeClr val="accent4">
              <a:alpha val="47000"/>
            </a:scheme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3333" b="1" kern="0" dirty="0">
                <a:latin typeface="Cambria" panose="02040503050406030204" pitchFamily="18" charset="0"/>
                <a:ea typeface="Cambria" panose="02040503050406030204" pitchFamily="18" charset="0"/>
              </a:rPr>
              <a:t>Hai bến có tất cả 65 thuyền để chở khách đi tham quan, trong đó bến thứ nhất có 40 thuyền. Hỏi bến thứ hai có bao nhiêu thuyền?</a:t>
            </a:r>
            <a:endParaRPr lang="en-US" sz="3333" b="1" kern="0" dirty="0">
              <a:latin typeface="Cambria" panose="02040503050406030204" pitchFamily="18" charset="0"/>
              <a:ea typeface="Cambria" panose="02040503050406030204" pitchFamily="18" charset="0"/>
            </a:endParaRPr>
          </a:p>
        </p:txBody>
      </p:sp>
      <p:sp>
        <p:nvSpPr>
          <p:cNvPr id="11" name="Google Shape;845;p47">
            <a:extLst>
              <a:ext uri="{FF2B5EF4-FFF2-40B4-BE49-F238E27FC236}">
                <a16:creationId xmlns:a16="http://schemas.microsoft.com/office/drawing/2014/main" id="{21DB97A6-71AA-97CD-7CB0-80B2F078FF36}"/>
              </a:ext>
            </a:extLst>
          </p:cNvPr>
          <p:cNvSpPr/>
          <p:nvPr/>
        </p:nvSpPr>
        <p:spPr>
          <a:xfrm>
            <a:off x="562725" y="2259550"/>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5" name="Google Shape;849;p47">
            <a:extLst>
              <a:ext uri="{FF2B5EF4-FFF2-40B4-BE49-F238E27FC236}">
                <a16:creationId xmlns:a16="http://schemas.microsoft.com/office/drawing/2014/main" id="{46CC324F-A578-16F6-EBB2-DC6CE7841811}"/>
              </a:ext>
            </a:extLst>
          </p:cNvPr>
          <p:cNvSpPr/>
          <p:nvPr/>
        </p:nvSpPr>
        <p:spPr>
          <a:xfrm>
            <a:off x="1403621" y="3026452"/>
            <a:ext cx="2204124" cy="194955"/>
          </a:xfrm>
          <a:prstGeom prst="roundRect">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667" b="1" kern="0" dirty="0" err="1">
                <a:solidFill>
                  <a:srgbClr val="002060"/>
                </a:solidFill>
                <a:latin typeface="Cambria" panose="02040503050406030204" pitchFamily="18" charset="0"/>
                <a:ea typeface="Cambria" panose="02040503050406030204" pitchFamily="18" charset="0"/>
              </a:rPr>
              <a:t>Tóm</a:t>
            </a:r>
            <a:r>
              <a:rPr lang="en-US" sz="4667" b="1" kern="0" dirty="0">
                <a:solidFill>
                  <a:srgbClr val="002060"/>
                </a:solidFill>
                <a:latin typeface="Cambria" panose="02040503050406030204" pitchFamily="18" charset="0"/>
                <a:ea typeface="Cambria" panose="02040503050406030204" pitchFamily="18" charset="0"/>
              </a:rPr>
              <a:t> </a:t>
            </a:r>
            <a:r>
              <a:rPr lang="en-US" sz="4667" b="1" kern="0" dirty="0" err="1">
                <a:solidFill>
                  <a:srgbClr val="002060"/>
                </a:solidFill>
                <a:latin typeface="Cambria" panose="02040503050406030204" pitchFamily="18" charset="0"/>
                <a:ea typeface="Cambria" panose="02040503050406030204" pitchFamily="18" charset="0"/>
              </a:rPr>
              <a:t>tắt</a:t>
            </a:r>
            <a:endParaRPr lang="en-US" sz="4667" b="1" kern="0"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555696B-293D-685F-725B-E47B3283DE72}"/>
              </a:ext>
            </a:extLst>
          </p:cNvPr>
          <p:cNvGrpSpPr/>
          <p:nvPr/>
        </p:nvGrpSpPr>
        <p:grpSpPr>
          <a:xfrm>
            <a:off x="2025984" y="2946021"/>
            <a:ext cx="9169072" cy="1956176"/>
            <a:chOff x="1667841" y="2132031"/>
            <a:chExt cx="6876804" cy="1467132"/>
          </a:xfrm>
        </p:grpSpPr>
        <p:sp>
          <p:nvSpPr>
            <p:cNvPr id="14" name="Google Shape;848;p47">
              <a:extLst>
                <a:ext uri="{FF2B5EF4-FFF2-40B4-BE49-F238E27FC236}">
                  <a16:creationId xmlns:a16="http://schemas.microsoft.com/office/drawing/2014/main" id="{A5C8E86E-4990-40F5-24A0-266A7A87E51B}"/>
                </a:ext>
              </a:extLst>
            </p:cNvPr>
            <p:cNvSpPr/>
            <p:nvPr/>
          </p:nvSpPr>
          <p:spPr>
            <a:xfrm>
              <a:off x="1667841" y="2695173"/>
              <a:ext cx="422840"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470;p34">
              <a:extLst>
                <a:ext uri="{FF2B5EF4-FFF2-40B4-BE49-F238E27FC236}">
                  <a16:creationId xmlns:a16="http://schemas.microsoft.com/office/drawing/2014/main" id="{E38BEB4A-FD3C-F365-16C7-41F31818EC6C}"/>
                </a:ext>
              </a:extLst>
            </p:cNvPr>
            <p:cNvSpPr txBox="1">
              <a:spLocks/>
            </p:cNvSpPr>
            <p:nvPr/>
          </p:nvSpPr>
          <p:spPr>
            <a:xfrm>
              <a:off x="2160909" y="2523252"/>
              <a:ext cx="638373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Hai bến 	  : </a:t>
              </a:r>
              <a:r>
                <a:rPr lang="nl-NL" sz="4667" b="1" kern="0">
                  <a:solidFill>
                    <a:srgbClr val="EE4524">
                      <a:lumMod val="75000"/>
                    </a:srgbClr>
                  </a:solidFill>
                  <a:latin typeface="Cambria" panose="02040503050406030204" pitchFamily="18" charset="0"/>
                  <a:ea typeface="Cambria" panose="02040503050406030204" pitchFamily="18" charset="0"/>
                </a:rPr>
                <a:t>65</a:t>
              </a:r>
              <a:endParaRPr lang="en-US" sz="4667" b="1" kern="0">
                <a:solidFill>
                  <a:srgbClr val="002060"/>
                </a:solidFill>
                <a:latin typeface="Cambria" panose="02040503050406030204" pitchFamily="18" charset="0"/>
                <a:ea typeface="Cambria" panose="02040503050406030204" pitchFamily="18" charset="0"/>
              </a:endParaRPr>
            </a:p>
          </p:txBody>
        </p:sp>
        <p:pic>
          <p:nvPicPr>
            <p:cNvPr id="1026" name="Picture 2" descr="Cartoon boat, boat, ferry png | PNGEgg">
              <a:extLst>
                <a:ext uri="{FF2B5EF4-FFF2-40B4-BE49-F238E27FC236}">
                  <a16:creationId xmlns:a16="http://schemas.microsoft.com/office/drawing/2014/main" id="{A3CD4490-BA12-BC7F-E686-BCF5A68E95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46834" y="2132031"/>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3CF77-627F-9600-7AB6-C37A66E6A244}"/>
              </a:ext>
            </a:extLst>
          </p:cNvPr>
          <p:cNvGrpSpPr/>
          <p:nvPr/>
        </p:nvGrpSpPr>
        <p:grpSpPr>
          <a:xfrm>
            <a:off x="1938012" y="3959073"/>
            <a:ext cx="9345017" cy="1956176"/>
            <a:chOff x="1453508" y="2969305"/>
            <a:chExt cx="7008763" cy="1467132"/>
          </a:xfrm>
        </p:grpSpPr>
        <p:sp>
          <p:nvSpPr>
            <p:cNvPr id="19" name="Google Shape;848;p47">
              <a:extLst>
                <a:ext uri="{FF2B5EF4-FFF2-40B4-BE49-F238E27FC236}">
                  <a16:creationId xmlns:a16="http://schemas.microsoft.com/office/drawing/2014/main" id="{A8762959-C78E-E185-0042-3F6A81EBF5AF}"/>
                </a:ext>
              </a:extLst>
            </p:cNvPr>
            <p:cNvSpPr/>
            <p:nvPr/>
          </p:nvSpPr>
          <p:spPr>
            <a:xfrm>
              <a:off x="1453508" y="3604335"/>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470;p34">
              <a:extLst>
                <a:ext uri="{FF2B5EF4-FFF2-40B4-BE49-F238E27FC236}">
                  <a16:creationId xmlns:a16="http://schemas.microsoft.com/office/drawing/2014/main" id="{3B65FCDD-DAE1-12F1-0520-E49B10FAE045}"/>
                </a:ext>
              </a:extLst>
            </p:cNvPr>
            <p:cNvSpPr txBox="1">
              <a:spLocks/>
            </p:cNvSpPr>
            <p:nvPr/>
          </p:nvSpPr>
          <p:spPr>
            <a:xfrm>
              <a:off x="1968995" y="3404094"/>
              <a:ext cx="649327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nhất : </a:t>
              </a:r>
              <a:r>
                <a:rPr lang="nl-NL" sz="4667" b="1" kern="0">
                  <a:solidFill>
                    <a:srgbClr val="EE4524">
                      <a:lumMod val="75000"/>
                    </a:srgbClr>
                  </a:solidFill>
                  <a:latin typeface="Cambria" panose="02040503050406030204" pitchFamily="18" charset="0"/>
                  <a:ea typeface="Cambria" panose="02040503050406030204" pitchFamily="18" charset="0"/>
                </a:rPr>
                <a:t>40</a:t>
              </a:r>
              <a:endParaRPr lang="en-US" sz="4667" b="1" kern="0">
                <a:solidFill>
                  <a:srgbClr val="002060"/>
                </a:solidFill>
                <a:latin typeface="Cambria" panose="02040503050406030204" pitchFamily="18" charset="0"/>
                <a:ea typeface="Cambria" panose="02040503050406030204" pitchFamily="18" charset="0"/>
              </a:endParaRPr>
            </a:p>
          </p:txBody>
        </p:sp>
        <p:pic>
          <p:nvPicPr>
            <p:cNvPr id="23" name="Picture 2" descr="Cartoon boat, boat, ferry png | PNGEgg">
              <a:extLst>
                <a:ext uri="{FF2B5EF4-FFF2-40B4-BE49-F238E27FC236}">
                  <a16:creationId xmlns:a16="http://schemas.microsoft.com/office/drawing/2014/main" id="{E51E06DF-EA76-0366-4599-B058337966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25148" y="2969305"/>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4C90BCA-AE8B-8C09-4431-4A7C915E65C7}"/>
              </a:ext>
            </a:extLst>
          </p:cNvPr>
          <p:cNvGrpSpPr/>
          <p:nvPr/>
        </p:nvGrpSpPr>
        <p:grpSpPr>
          <a:xfrm>
            <a:off x="1926822" y="5120132"/>
            <a:ext cx="9014548" cy="1956176"/>
            <a:chOff x="1453508" y="3676368"/>
            <a:chExt cx="6760911" cy="1467132"/>
          </a:xfrm>
        </p:grpSpPr>
        <p:sp>
          <p:nvSpPr>
            <p:cNvPr id="18" name="Google Shape;470;p34">
              <a:extLst>
                <a:ext uri="{FF2B5EF4-FFF2-40B4-BE49-F238E27FC236}">
                  <a16:creationId xmlns:a16="http://schemas.microsoft.com/office/drawing/2014/main" id="{3E752B7E-A034-A91B-7DFD-D9D048828C21}"/>
                </a:ext>
              </a:extLst>
            </p:cNvPr>
            <p:cNvSpPr txBox="1">
              <a:spLocks/>
            </p:cNvSpPr>
            <p:nvPr/>
          </p:nvSpPr>
          <p:spPr>
            <a:xfrm>
              <a:off x="1968995" y="4053724"/>
              <a:ext cx="6245424"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hai	  :  </a:t>
              </a:r>
              <a:r>
                <a:rPr lang="nl-NL" sz="4667" b="1" kern="0">
                  <a:solidFill>
                    <a:srgbClr val="EE4524">
                      <a:lumMod val="75000"/>
                    </a:srgbClr>
                  </a:solidFill>
                  <a:latin typeface="Cambria" panose="02040503050406030204" pitchFamily="18" charset="0"/>
                  <a:ea typeface="Cambria" panose="02040503050406030204" pitchFamily="18" charset="0"/>
                </a:rPr>
                <a:t>?</a:t>
              </a:r>
              <a:r>
                <a:rPr lang="nl-NL" sz="4667" b="1" kern="0">
                  <a:solidFill>
                    <a:srgbClr val="002060"/>
                  </a:solidFill>
                  <a:latin typeface="Cambria" panose="02040503050406030204" pitchFamily="18" charset="0"/>
                  <a:ea typeface="Cambria" panose="02040503050406030204" pitchFamily="18" charset="0"/>
                </a:rPr>
                <a:t> </a:t>
              </a:r>
              <a:endParaRPr lang="en-US" sz="4667" b="1" kern="0">
                <a:solidFill>
                  <a:srgbClr val="002060"/>
                </a:solidFill>
                <a:latin typeface="Cambria" panose="02040503050406030204" pitchFamily="18" charset="0"/>
                <a:ea typeface="Cambria" panose="02040503050406030204" pitchFamily="18" charset="0"/>
              </a:endParaRPr>
            </a:p>
          </p:txBody>
        </p:sp>
        <p:sp>
          <p:nvSpPr>
            <p:cNvPr id="22" name="Google Shape;848;p47">
              <a:extLst>
                <a:ext uri="{FF2B5EF4-FFF2-40B4-BE49-F238E27FC236}">
                  <a16:creationId xmlns:a16="http://schemas.microsoft.com/office/drawing/2014/main" id="{E044DEE2-A67D-62B2-39B0-8FA06D138169}"/>
                </a:ext>
              </a:extLst>
            </p:cNvPr>
            <p:cNvSpPr/>
            <p:nvPr/>
          </p:nvSpPr>
          <p:spPr>
            <a:xfrm>
              <a:off x="1453508" y="4213683"/>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EE4524">
                    <a:lumMod val="75000"/>
                  </a:srgbClr>
                </a:solidFill>
                <a:latin typeface="Cambria" panose="02040503050406030204" pitchFamily="18" charset="0"/>
                <a:ea typeface="Cambria" panose="02040503050406030204" pitchFamily="18" charset="0"/>
                <a:cs typeface="Arial"/>
                <a:sym typeface="Arial"/>
              </a:endParaRPr>
            </a:p>
          </p:txBody>
        </p:sp>
        <p:pic>
          <p:nvPicPr>
            <p:cNvPr id="24" name="Picture 2" descr="Cartoon boat, boat, ferry png | PNGEgg">
              <a:extLst>
                <a:ext uri="{FF2B5EF4-FFF2-40B4-BE49-F238E27FC236}">
                  <a16:creationId xmlns:a16="http://schemas.microsoft.com/office/drawing/2014/main" id="{850EB3A8-83A4-FDDA-FFFA-5B4963C661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73478" y="3676368"/>
              <a:ext cx="1467132" cy="14671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5;p47">
            <a:extLst>
              <a:ext uri="{FF2B5EF4-FFF2-40B4-BE49-F238E27FC236}">
                <a16:creationId xmlns:a16="http://schemas.microsoft.com/office/drawing/2014/main" id="{59FB3F45-5C14-0936-1416-EC72FB4C4908}"/>
              </a:ext>
            </a:extLst>
          </p:cNvPr>
          <p:cNvSpPr/>
          <p:nvPr/>
        </p:nvSpPr>
        <p:spPr>
          <a:xfrm>
            <a:off x="628218" y="1660994"/>
            <a:ext cx="10935565" cy="4673913"/>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4" name="Google Shape;767;p44">
            <a:extLst>
              <a:ext uri="{FF2B5EF4-FFF2-40B4-BE49-F238E27FC236}">
                <a16:creationId xmlns:a16="http://schemas.microsoft.com/office/drawing/2014/main" id="{8C4A70A5-04B4-6FDD-E74F-91D36280E756}"/>
              </a:ext>
            </a:extLst>
          </p:cNvPr>
          <p:cNvSpPr txBox="1">
            <a:spLocks/>
          </p:cNvSpPr>
          <p:nvPr/>
        </p:nvSpPr>
        <p:spPr>
          <a:xfrm>
            <a:off x="3338985" y="1070576"/>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a:solidFill>
                  <a:srgbClr val="EE4524">
                    <a:lumMod val="75000"/>
                  </a:srgbClr>
                </a:solidFill>
                <a:latin typeface="Cambria" panose="02040503050406030204" pitchFamily="18" charset="0"/>
                <a:ea typeface="Cambria" panose="02040503050406030204" pitchFamily="18" charset="0"/>
              </a:rPr>
              <a:t>Bài giải</a:t>
            </a:r>
          </a:p>
        </p:txBody>
      </p:sp>
      <p:pic>
        <p:nvPicPr>
          <p:cNvPr id="5" name="Picture 2" descr="Cartoon boat, boat, ferry png | PNGEgg">
            <a:extLst>
              <a:ext uri="{FF2B5EF4-FFF2-40B4-BE49-F238E27FC236}">
                <a16:creationId xmlns:a16="http://schemas.microsoft.com/office/drawing/2014/main" id="{4110545D-C651-10C8-8CA2-C7628EADDB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63097" y="4441912"/>
            <a:ext cx="3172337" cy="317233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0;p34">
            <a:extLst>
              <a:ext uri="{FF2B5EF4-FFF2-40B4-BE49-F238E27FC236}">
                <a16:creationId xmlns:a16="http://schemas.microsoft.com/office/drawing/2014/main" id="{73025EA2-652B-B319-93E5-EC6E4EAE98F9}"/>
              </a:ext>
            </a:extLst>
          </p:cNvPr>
          <p:cNvSpPr txBox="1">
            <a:spLocks/>
          </p:cNvSpPr>
          <p:nvPr/>
        </p:nvSpPr>
        <p:spPr>
          <a:xfrm>
            <a:off x="1976049" y="1984977"/>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Số thuyền bến thứ hai là:</a:t>
            </a:r>
            <a:endParaRPr lang="en-US" sz="4667" b="1" kern="0">
              <a:solidFill>
                <a:srgbClr val="002060"/>
              </a:solidFill>
              <a:latin typeface="Cambria" panose="02040503050406030204" pitchFamily="18" charset="0"/>
              <a:ea typeface="Cambria" panose="02040503050406030204" pitchFamily="18" charset="0"/>
            </a:endParaRPr>
          </a:p>
        </p:txBody>
      </p:sp>
      <p:sp>
        <p:nvSpPr>
          <p:cNvPr id="10" name="Google Shape;470;p34">
            <a:extLst>
              <a:ext uri="{FF2B5EF4-FFF2-40B4-BE49-F238E27FC236}">
                <a16:creationId xmlns:a16="http://schemas.microsoft.com/office/drawing/2014/main" id="{7EC35DDE-B972-62CD-C1F3-B23C9240F5E6}"/>
              </a:ext>
            </a:extLst>
          </p:cNvPr>
          <p:cNvSpPr txBox="1">
            <a:spLocks/>
          </p:cNvSpPr>
          <p:nvPr/>
        </p:nvSpPr>
        <p:spPr>
          <a:xfrm>
            <a:off x="2798085" y="3238466"/>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65 – 40 = </a:t>
            </a:r>
            <a:r>
              <a:rPr lang="nl-NL" sz="4667" b="1" kern="0">
                <a:solidFill>
                  <a:srgbClr val="EE4524">
                    <a:lumMod val="75000"/>
                  </a:srgbClr>
                </a:solidFill>
                <a:latin typeface="Cambria" panose="02040503050406030204" pitchFamily="18" charset="0"/>
                <a:ea typeface="Cambria" panose="02040503050406030204" pitchFamily="18" charset="0"/>
              </a:rPr>
              <a:t>25</a:t>
            </a:r>
            <a:r>
              <a:rPr lang="nl-NL" sz="4667" b="1" kern="0">
                <a:solidFill>
                  <a:srgbClr val="002060"/>
                </a:solidFill>
                <a:latin typeface="Cambria" panose="02040503050406030204" pitchFamily="18" charset="0"/>
                <a:ea typeface="Cambria" panose="02040503050406030204" pitchFamily="18" charset="0"/>
              </a:rPr>
              <a:t> (thuyền)</a:t>
            </a:r>
            <a:endParaRPr lang="en-US" sz="4667" b="1" kern="0">
              <a:solidFill>
                <a:srgbClr val="002060"/>
              </a:solidFill>
              <a:latin typeface="Cambria" panose="02040503050406030204" pitchFamily="18" charset="0"/>
              <a:ea typeface="Cambria" panose="02040503050406030204" pitchFamily="18" charset="0"/>
            </a:endParaRPr>
          </a:p>
        </p:txBody>
      </p:sp>
      <p:sp>
        <p:nvSpPr>
          <p:cNvPr id="11" name="Google Shape;470;p34">
            <a:extLst>
              <a:ext uri="{FF2B5EF4-FFF2-40B4-BE49-F238E27FC236}">
                <a16:creationId xmlns:a16="http://schemas.microsoft.com/office/drawing/2014/main" id="{3403EB4C-352C-9DB6-7011-7232A4EFC002}"/>
              </a:ext>
            </a:extLst>
          </p:cNvPr>
          <p:cNvSpPr txBox="1">
            <a:spLocks/>
          </p:cNvSpPr>
          <p:nvPr/>
        </p:nvSpPr>
        <p:spPr>
          <a:xfrm>
            <a:off x="4907272" y="4441643"/>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Đáp số: 25 thuyền</a:t>
            </a:r>
            <a:endParaRPr lang="en-US" sz="4667" b="1" ker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0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62" name="Picture 61">
            <a:extLst>
              <a:ext uri="{FF2B5EF4-FFF2-40B4-BE49-F238E27FC236}">
                <a16:creationId xmlns:a16="http://schemas.microsoft.com/office/drawing/2014/main" id="{FE780BF1-8BB6-D8E8-A7FB-294F9B183A51}"/>
              </a:ext>
            </a:extLst>
          </p:cNvPr>
          <p:cNvPicPr>
            <a:picLocks noChangeAspect="1"/>
          </p:cNvPicPr>
          <p:nvPr/>
        </p:nvPicPr>
        <p:blipFill>
          <a:blip r:embed="rId5"/>
          <a:stretch>
            <a:fillRect/>
          </a:stretch>
        </p:blipFill>
        <p:spPr>
          <a:xfrm>
            <a:off x="632845" y="656832"/>
            <a:ext cx="4952359" cy="5658437"/>
          </a:xfrm>
          <a:prstGeom prst="rect">
            <a:avLst/>
          </a:prstGeom>
        </p:spPr>
      </p:pic>
      <p:pic>
        <p:nvPicPr>
          <p:cNvPr id="63" name="Picture 62">
            <a:extLst>
              <a:ext uri="{FF2B5EF4-FFF2-40B4-BE49-F238E27FC236}">
                <a16:creationId xmlns:a16="http://schemas.microsoft.com/office/drawing/2014/main" id="{C22E62B9-2359-5E46-1EB7-E3D571DDAC29}"/>
              </a:ext>
            </a:extLst>
          </p:cNvPr>
          <p:cNvPicPr>
            <a:picLocks noChangeAspect="1"/>
          </p:cNvPicPr>
          <p:nvPr/>
        </p:nvPicPr>
        <p:blipFill>
          <a:blip r:embed="rId6"/>
          <a:stretch>
            <a:fillRect/>
          </a:stretch>
        </p:blipFill>
        <p:spPr>
          <a:xfrm>
            <a:off x="4546646" y="656833"/>
            <a:ext cx="3305828" cy="4083671"/>
          </a:xfrm>
          <a:prstGeom prst="rect">
            <a:avLst/>
          </a:prstGeom>
        </p:spPr>
      </p:pic>
      <p:pic>
        <p:nvPicPr>
          <p:cNvPr id="64" name="Picture 63">
            <a:extLst>
              <a:ext uri="{FF2B5EF4-FFF2-40B4-BE49-F238E27FC236}">
                <a16:creationId xmlns:a16="http://schemas.microsoft.com/office/drawing/2014/main" id="{4270A857-FCC1-9B1F-A8AB-B069C300DEF9}"/>
              </a:ext>
            </a:extLst>
          </p:cNvPr>
          <p:cNvPicPr>
            <a:picLocks noChangeAspect="1"/>
          </p:cNvPicPr>
          <p:nvPr/>
        </p:nvPicPr>
        <p:blipFill>
          <a:blip r:embed="rId7"/>
          <a:stretch>
            <a:fillRect/>
          </a:stretch>
        </p:blipFill>
        <p:spPr>
          <a:xfrm>
            <a:off x="6780948" y="1206704"/>
            <a:ext cx="4778209" cy="4994464"/>
          </a:xfrm>
          <a:prstGeom prst="rect">
            <a:avLst/>
          </a:prstGeom>
        </p:spPr>
      </p:pic>
      <p:pic>
        <p:nvPicPr>
          <p:cNvPr id="65" name="NhacnenTroCHoi">
            <a:hlinkClick r:id="" action="ppaction://media"/>
            <a:extLst>
              <a:ext uri="{FF2B5EF4-FFF2-40B4-BE49-F238E27FC236}">
                <a16:creationId xmlns:a16="http://schemas.microsoft.com/office/drawing/2014/main" id="{C0FF3809-DF6A-EB9D-8263-ED4CFCEFCD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4654" y="4302769"/>
            <a:ext cx="1104689" cy="1104689"/>
          </a:xfrm>
          <a:prstGeom prst="rect">
            <a:avLst/>
          </a:prstGeom>
        </p:spPr>
      </p:pic>
      <p:sp>
        <p:nvSpPr>
          <p:cNvPr id="66" name="Rectangle: Rounded Corners 65">
            <a:extLst>
              <a:ext uri="{FF2B5EF4-FFF2-40B4-BE49-F238E27FC236}">
                <a16:creationId xmlns:a16="http://schemas.microsoft.com/office/drawing/2014/main" id="{0EC2714E-F258-0DB7-4688-C82808B0853E}"/>
              </a:ext>
            </a:extLst>
          </p:cNvPr>
          <p:cNvSpPr/>
          <p:nvPr/>
        </p:nvSpPr>
        <p:spPr>
          <a:xfrm>
            <a:off x="4389254" y="4746874"/>
            <a:ext cx="3133233" cy="1212575"/>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582F4E"/>
                </a:solidFill>
                <a:latin typeface="UTM Cookies" panose="02040603050506020204" pitchFamily="18" charset="0"/>
                <a:sym typeface="Arial"/>
              </a:rPr>
              <a:t>BẮT ĐẦU</a:t>
            </a:r>
          </a:p>
        </p:txBody>
      </p:sp>
      <p:grpSp>
        <p:nvGrpSpPr>
          <p:cNvPr id="67" name="Google Shape;823;p46">
            <a:extLst>
              <a:ext uri="{FF2B5EF4-FFF2-40B4-BE49-F238E27FC236}">
                <a16:creationId xmlns:a16="http://schemas.microsoft.com/office/drawing/2014/main" id="{4A1AC798-5ED3-430F-AC6F-3556995FC428}"/>
              </a:ext>
            </a:extLst>
          </p:cNvPr>
          <p:cNvGrpSpPr/>
          <p:nvPr/>
        </p:nvGrpSpPr>
        <p:grpSpPr>
          <a:xfrm rot="-270634">
            <a:off x="-239071" y="3979273"/>
            <a:ext cx="2400144" cy="3103072"/>
            <a:chOff x="6135822" y="-350895"/>
            <a:chExt cx="1642292" cy="2123269"/>
          </a:xfrm>
        </p:grpSpPr>
        <p:grpSp>
          <p:nvGrpSpPr>
            <p:cNvPr id="68" name="Google Shape;824;p46">
              <a:extLst>
                <a:ext uri="{FF2B5EF4-FFF2-40B4-BE49-F238E27FC236}">
                  <a16:creationId xmlns:a16="http://schemas.microsoft.com/office/drawing/2014/main" id="{EAF13DF7-D0DA-2566-5CBE-9EFB96DBFFE3}"/>
                </a:ext>
              </a:extLst>
            </p:cNvPr>
            <p:cNvGrpSpPr/>
            <p:nvPr/>
          </p:nvGrpSpPr>
          <p:grpSpPr>
            <a:xfrm>
              <a:off x="7130801" y="378075"/>
              <a:ext cx="647313" cy="755099"/>
              <a:chOff x="7049801" y="540000"/>
              <a:chExt cx="647313" cy="755099"/>
            </a:xfrm>
          </p:grpSpPr>
          <p:sp>
            <p:nvSpPr>
              <p:cNvPr id="79" name="Google Shape;825;p46">
                <a:extLst>
                  <a:ext uri="{FF2B5EF4-FFF2-40B4-BE49-F238E27FC236}">
                    <a16:creationId xmlns:a16="http://schemas.microsoft.com/office/drawing/2014/main" id="{526AFA55-DE6B-601F-A536-D7328C939BBD}"/>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26;p46">
                <a:extLst>
                  <a:ext uri="{FF2B5EF4-FFF2-40B4-BE49-F238E27FC236}">
                    <a16:creationId xmlns:a16="http://schemas.microsoft.com/office/drawing/2014/main" id="{822B3995-B087-8889-BA82-789B5FA77D34}"/>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27;p46">
                <a:extLst>
                  <a:ext uri="{FF2B5EF4-FFF2-40B4-BE49-F238E27FC236}">
                    <a16:creationId xmlns:a16="http://schemas.microsoft.com/office/drawing/2014/main" id="{2DC85348-BCDE-A16D-B323-19ADEC20C20D}"/>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8;p46">
                <a:extLst>
                  <a:ext uri="{FF2B5EF4-FFF2-40B4-BE49-F238E27FC236}">
                    <a16:creationId xmlns:a16="http://schemas.microsoft.com/office/drawing/2014/main" id="{68C7703B-292D-3E55-FA28-F31173891CDC}"/>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 name="Google Shape;829;p46">
              <a:extLst>
                <a:ext uri="{FF2B5EF4-FFF2-40B4-BE49-F238E27FC236}">
                  <a16:creationId xmlns:a16="http://schemas.microsoft.com/office/drawing/2014/main" id="{E459855F-2F6E-A01E-D8F7-7CF7807357E7}"/>
                </a:ext>
              </a:extLst>
            </p:cNvPr>
            <p:cNvGrpSpPr/>
            <p:nvPr/>
          </p:nvGrpSpPr>
          <p:grpSpPr>
            <a:xfrm>
              <a:off x="6135822" y="-350895"/>
              <a:ext cx="994972" cy="1036821"/>
              <a:chOff x="6335847" y="-303270"/>
              <a:chExt cx="994972" cy="1036821"/>
            </a:xfrm>
          </p:grpSpPr>
          <p:sp>
            <p:nvSpPr>
              <p:cNvPr id="75" name="Google Shape;830;p46">
                <a:extLst>
                  <a:ext uri="{FF2B5EF4-FFF2-40B4-BE49-F238E27FC236}">
                    <a16:creationId xmlns:a16="http://schemas.microsoft.com/office/drawing/2014/main" id="{ED0B8B1F-5627-23FC-5E37-F4555BC33928}"/>
                  </a:ext>
                </a:extLst>
              </p:cNvPr>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31;p46">
                <a:extLst>
                  <a:ext uri="{FF2B5EF4-FFF2-40B4-BE49-F238E27FC236}">
                    <a16:creationId xmlns:a16="http://schemas.microsoft.com/office/drawing/2014/main" id="{5449FFF3-646A-A5A7-E543-BA9A77B72607}"/>
                  </a:ext>
                </a:extLst>
              </p:cNvPr>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32;p46">
                <a:extLst>
                  <a:ext uri="{FF2B5EF4-FFF2-40B4-BE49-F238E27FC236}">
                    <a16:creationId xmlns:a16="http://schemas.microsoft.com/office/drawing/2014/main" id="{A3C37946-779A-667F-2692-DACD1A208AB0}"/>
                  </a:ext>
                </a:extLst>
              </p:cNvPr>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33;p46">
                <a:extLst>
                  <a:ext uri="{FF2B5EF4-FFF2-40B4-BE49-F238E27FC236}">
                    <a16:creationId xmlns:a16="http://schemas.microsoft.com/office/drawing/2014/main" id="{A928FE67-C8B3-B558-8003-62A2EB0B6168}"/>
                  </a:ext>
                </a:extLst>
              </p:cNvPr>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0" name="Google Shape;834;p46">
              <a:extLst>
                <a:ext uri="{FF2B5EF4-FFF2-40B4-BE49-F238E27FC236}">
                  <a16:creationId xmlns:a16="http://schemas.microsoft.com/office/drawing/2014/main" id="{59EA3558-9AB7-52CB-6DF1-1EB4430F1580}"/>
                </a:ext>
              </a:extLst>
            </p:cNvPr>
            <p:cNvGrpSpPr/>
            <p:nvPr/>
          </p:nvGrpSpPr>
          <p:grpSpPr>
            <a:xfrm flipH="1">
              <a:off x="6359336" y="1133182"/>
              <a:ext cx="547951" cy="639192"/>
              <a:chOff x="7049801" y="540000"/>
              <a:chExt cx="647313" cy="755099"/>
            </a:xfrm>
          </p:grpSpPr>
          <p:sp>
            <p:nvSpPr>
              <p:cNvPr id="71" name="Google Shape;835;p46">
                <a:extLst>
                  <a:ext uri="{FF2B5EF4-FFF2-40B4-BE49-F238E27FC236}">
                    <a16:creationId xmlns:a16="http://schemas.microsoft.com/office/drawing/2014/main" id="{15FCB708-A243-6A5E-ED9D-350F8CF02E9A}"/>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36;p46">
                <a:extLst>
                  <a:ext uri="{FF2B5EF4-FFF2-40B4-BE49-F238E27FC236}">
                    <a16:creationId xmlns:a16="http://schemas.microsoft.com/office/drawing/2014/main" id="{FC17A4C6-7EBC-9814-7BC1-C641FC82084E}"/>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37;p46">
                <a:extLst>
                  <a:ext uri="{FF2B5EF4-FFF2-40B4-BE49-F238E27FC236}">
                    <a16:creationId xmlns:a16="http://schemas.microsoft.com/office/drawing/2014/main" id="{E725B5F2-C188-D6B5-35FE-4BBE4074C235}"/>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38;p46">
                <a:extLst>
                  <a:ext uri="{FF2B5EF4-FFF2-40B4-BE49-F238E27FC236}">
                    <a16:creationId xmlns:a16="http://schemas.microsoft.com/office/drawing/2014/main" id="{3E76CB36-14D1-B16D-B4DA-23498A239A12}"/>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14:bounceEnd="69000">
                                          <p:cBhvr additive="base">
                                            <p:cTn id="9" dur="1500" fill="hold"/>
                                            <p:tgtEl>
                                              <p:spTgt spid="62"/>
                                            </p:tgtEl>
                                            <p:attrNameLst>
                                              <p:attrName>ppt_x</p:attrName>
                                            </p:attrNameLst>
                                          </p:cBhvr>
                                          <p:tavLst>
                                            <p:tav tm="0">
                                              <p:val>
                                                <p:strVal val="#ppt_x"/>
                                              </p:val>
                                            </p:tav>
                                            <p:tav tm="100000">
                                              <p:val>
                                                <p:strVal val="#ppt_x"/>
                                              </p:val>
                                            </p:tav>
                                          </p:tavLst>
                                        </p:anim>
                                        <p:anim calcmode="lin" valueType="num" p14:bounceEnd="69000">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9000">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14:bounceEnd="69000">
                                          <p:cBhvr additive="base">
                                            <p:cTn id="13" dur="1500" fill="hold"/>
                                            <p:tgtEl>
                                              <p:spTgt spid="63"/>
                                            </p:tgtEl>
                                            <p:attrNameLst>
                                              <p:attrName>ppt_x</p:attrName>
                                            </p:attrNameLst>
                                          </p:cBhvr>
                                          <p:tavLst>
                                            <p:tav tm="0">
                                              <p:val>
                                                <p:strVal val="#ppt_x"/>
                                              </p:val>
                                            </p:tav>
                                            <p:tav tm="100000">
                                              <p:val>
                                                <p:strVal val="#ppt_x"/>
                                              </p:val>
                                            </p:tav>
                                          </p:tavLst>
                                        </p:anim>
                                        <p:anim calcmode="lin" valueType="num" p14:bounceEnd="69000">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9000">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14:bounceEnd="69000">
                                          <p:cBhvr additive="base">
                                            <p:cTn id="17" dur="1500" fill="hold"/>
                                            <p:tgtEl>
                                              <p:spTgt spid="64"/>
                                            </p:tgtEl>
                                            <p:attrNameLst>
                                              <p:attrName>ppt_x</p:attrName>
                                            </p:attrNameLst>
                                          </p:cBhvr>
                                          <p:tavLst>
                                            <p:tav tm="0">
                                              <p:val>
                                                <p:strVal val="#ppt_x"/>
                                              </p:val>
                                            </p:tav>
                                            <p:tav tm="100000">
                                              <p:val>
                                                <p:strVal val="#ppt_x"/>
                                              </p:val>
                                            </p:tav>
                                          </p:tavLst>
                                        </p:anim>
                                        <p:anim calcmode="lin" valueType="num" p14:bounceEnd="69000">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additive="base">
                                            <p:cTn id="9" dur="1500" fill="hold"/>
                                            <p:tgtEl>
                                              <p:spTgt spid="62"/>
                                            </p:tgtEl>
                                            <p:attrNameLst>
                                              <p:attrName>ppt_x</p:attrName>
                                            </p:attrNameLst>
                                          </p:cBhvr>
                                          <p:tavLst>
                                            <p:tav tm="0">
                                              <p:val>
                                                <p:strVal val="#ppt_x"/>
                                              </p:val>
                                            </p:tav>
                                            <p:tav tm="100000">
                                              <p:val>
                                                <p:strVal val="#ppt_x"/>
                                              </p:val>
                                            </p:tav>
                                          </p:tavLst>
                                        </p:anim>
                                        <p:anim calcmode="lin" valueType="num">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500" fill="hold"/>
                                            <p:tgtEl>
                                              <p:spTgt spid="63"/>
                                            </p:tgtEl>
                                            <p:attrNameLst>
                                              <p:attrName>ppt_x</p:attrName>
                                            </p:attrNameLst>
                                          </p:cBhvr>
                                          <p:tavLst>
                                            <p:tav tm="0">
                                              <p:val>
                                                <p:strVal val="#ppt_x"/>
                                              </p:val>
                                            </p:tav>
                                            <p:tav tm="100000">
                                              <p:val>
                                                <p:strVal val="#ppt_x"/>
                                              </p:val>
                                            </p:tav>
                                          </p:tavLst>
                                        </p:anim>
                                        <p:anim calcmode="lin" valueType="num">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500" fill="hold"/>
                                            <p:tgtEl>
                                              <p:spTgt spid="64"/>
                                            </p:tgtEl>
                                            <p:attrNameLst>
                                              <p:attrName>ppt_x</p:attrName>
                                            </p:attrNameLst>
                                          </p:cBhvr>
                                          <p:tavLst>
                                            <p:tav tm="0">
                                              <p:val>
                                                <p:strVal val="#ppt_x"/>
                                              </p:val>
                                            </p:tav>
                                            <p:tav tm="100000">
                                              <p:val>
                                                <p:strVal val="#ppt_x"/>
                                              </p:val>
                                            </p:tav>
                                          </p:tavLst>
                                        </p:anim>
                                        <p:anim calcmode="lin" valueType="num">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67" name="Group 66">
            <a:extLst>
              <a:ext uri="{FF2B5EF4-FFF2-40B4-BE49-F238E27FC236}">
                <a16:creationId xmlns:a16="http://schemas.microsoft.com/office/drawing/2014/main" id="{BE4DD0C4-4F2D-1786-0487-6A5E14231841}"/>
              </a:ext>
            </a:extLst>
          </p:cNvPr>
          <p:cNvGrpSpPr/>
          <p:nvPr/>
        </p:nvGrpSpPr>
        <p:grpSpPr>
          <a:xfrm>
            <a:off x="786315" y="328063"/>
            <a:ext cx="10685123" cy="5549255"/>
            <a:chOff x="-113416" y="656520"/>
            <a:chExt cx="7468320" cy="4433568"/>
          </a:xfrm>
        </p:grpSpPr>
        <p:pic>
          <p:nvPicPr>
            <p:cNvPr id="68" name="Picture 67">
              <a:extLst>
                <a:ext uri="{FF2B5EF4-FFF2-40B4-BE49-F238E27FC236}">
                  <a16:creationId xmlns:a16="http://schemas.microsoft.com/office/drawing/2014/main" id="{F3CB10EB-FECC-A4FB-649C-1015BCCC41FB}"/>
                </a:ext>
              </a:extLst>
            </p:cNvPr>
            <p:cNvPicPr>
              <a:picLocks noChangeAspect="1"/>
            </p:cNvPicPr>
            <p:nvPr/>
          </p:nvPicPr>
          <p:blipFill>
            <a:blip r:embed="rId3">
              <a:duotone>
                <a:prstClr val="black"/>
                <a:schemeClr val="tx2">
                  <a:tint val="45000"/>
                  <a:satMod val="400000"/>
                </a:schemeClr>
              </a:duotone>
            </a:blip>
            <a:stretch>
              <a:fillRect/>
            </a:stretch>
          </p:blipFill>
          <p:spPr>
            <a:xfrm>
              <a:off x="-113416" y="1051488"/>
              <a:ext cx="7468320" cy="4038600"/>
            </a:xfrm>
            <a:prstGeom prst="rect">
              <a:avLst/>
            </a:prstGeom>
          </p:spPr>
        </p:pic>
        <p:pic>
          <p:nvPicPr>
            <p:cNvPr id="69" name="Picture 68">
              <a:extLst>
                <a:ext uri="{FF2B5EF4-FFF2-40B4-BE49-F238E27FC236}">
                  <a16:creationId xmlns:a16="http://schemas.microsoft.com/office/drawing/2014/main" id="{35AB9CA1-646C-4F60-1DE5-3DA6312F551B}"/>
                </a:ext>
              </a:extLst>
            </p:cNvPr>
            <p:cNvPicPr>
              <a:picLocks noChangeAspect="1"/>
            </p:cNvPicPr>
            <p:nvPr/>
          </p:nvPicPr>
          <p:blipFill>
            <a:blip r:embed="rId4">
              <a:lum bright="70000" contrast="-70000"/>
            </a:blip>
            <a:stretch>
              <a:fillRect/>
            </a:stretch>
          </p:blipFill>
          <p:spPr>
            <a:xfrm>
              <a:off x="1404448" y="656520"/>
              <a:ext cx="4432594" cy="1009839"/>
            </a:xfrm>
            <a:prstGeom prst="rect">
              <a:avLst/>
            </a:prstGeom>
          </p:spPr>
        </p:pic>
        <p:sp>
          <p:nvSpPr>
            <p:cNvPr id="70" name="TextBox 69">
              <a:extLst>
                <a:ext uri="{FF2B5EF4-FFF2-40B4-BE49-F238E27FC236}">
                  <a16:creationId xmlns:a16="http://schemas.microsoft.com/office/drawing/2014/main" id="{3FBFCF88-BFEB-D079-0755-A9E9456E0AF2}"/>
                </a:ext>
              </a:extLst>
            </p:cNvPr>
            <p:cNvSpPr txBox="1"/>
            <p:nvPr/>
          </p:nvSpPr>
          <p:spPr>
            <a:xfrm>
              <a:off x="2194120" y="674216"/>
              <a:ext cx="2794531" cy="811462"/>
            </a:xfrm>
            <a:prstGeom prst="rect">
              <a:avLst/>
            </a:prstGeom>
            <a:noFill/>
          </p:spPr>
          <p:txBody>
            <a:bodyPr wrap="none" rtlCol="0">
              <a:spAutoFit/>
            </a:bodyPr>
            <a:lstStyle/>
            <a:p>
              <a:pPr algn="ctr" defTabSz="1219170">
                <a:buClr>
                  <a:srgbClr val="000000"/>
                </a:buClr>
              </a:pPr>
              <a:r>
                <a:rPr lang="en-US" sz="6000" kern="0">
                  <a:solidFill>
                    <a:srgbClr val="582F4E"/>
                  </a:solidFill>
                  <a:latin typeface="Cambria" panose="02040503050406030204" pitchFamily="18" charset="0"/>
                  <a:ea typeface="Cambria" panose="02040503050406030204" pitchFamily="18" charset="0"/>
                  <a:cs typeface="Arial"/>
                  <a:sym typeface="Arial"/>
                </a:rPr>
                <a:t>CÁCH CHƠI</a:t>
              </a:r>
            </a:p>
          </p:txBody>
        </p:sp>
      </p:grpSp>
      <p:pic>
        <p:nvPicPr>
          <p:cNvPr id="71" name="Picture 70">
            <a:extLst>
              <a:ext uri="{FF2B5EF4-FFF2-40B4-BE49-F238E27FC236}">
                <a16:creationId xmlns:a16="http://schemas.microsoft.com/office/drawing/2014/main" id="{626BB96E-3C79-B511-262D-DB625832497C}"/>
              </a:ext>
            </a:extLst>
          </p:cNvPr>
          <p:cNvPicPr>
            <a:picLocks noChangeAspect="1"/>
          </p:cNvPicPr>
          <p:nvPr/>
        </p:nvPicPr>
        <p:blipFill>
          <a:blip r:embed="rId5"/>
          <a:stretch>
            <a:fillRect/>
          </a:stretch>
        </p:blipFill>
        <p:spPr>
          <a:xfrm rot="828404">
            <a:off x="3237961" y="4596278"/>
            <a:ext cx="2547523" cy="2910733"/>
          </a:xfrm>
          <a:prstGeom prst="rect">
            <a:avLst/>
          </a:prstGeom>
        </p:spPr>
      </p:pic>
      <p:pic>
        <p:nvPicPr>
          <p:cNvPr id="72" name="Picture 71">
            <a:extLst>
              <a:ext uri="{FF2B5EF4-FFF2-40B4-BE49-F238E27FC236}">
                <a16:creationId xmlns:a16="http://schemas.microsoft.com/office/drawing/2014/main" id="{D16B9D32-13FB-A3CD-4B10-BAFA0B50FE51}"/>
              </a:ext>
            </a:extLst>
          </p:cNvPr>
          <p:cNvPicPr>
            <a:picLocks noChangeAspect="1"/>
          </p:cNvPicPr>
          <p:nvPr/>
        </p:nvPicPr>
        <p:blipFill>
          <a:blip r:embed="rId6"/>
          <a:stretch>
            <a:fillRect/>
          </a:stretch>
        </p:blipFill>
        <p:spPr>
          <a:xfrm>
            <a:off x="5312818" y="4796991"/>
            <a:ext cx="1632119" cy="2016147"/>
          </a:xfrm>
          <a:prstGeom prst="rect">
            <a:avLst/>
          </a:prstGeom>
        </p:spPr>
      </p:pic>
      <p:pic>
        <p:nvPicPr>
          <p:cNvPr id="73" name="Picture 72">
            <a:extLst>
              <a:ext uri="{FF2B5EF4-FFF2-40B4-BE49-F238E27FC236}">
                <a16:creationId xmlns:a16="http://schemas.microsoft.com/office/drawing/2014/main" id="{7C3217A6-76B0-09A8-3653-C49758199EA2}"/>
              </a:ext>
            </a:extLst>
          </p:cNvPr>
          <p:cNvPicPr>
            <a:picLocks noChangeAspect="1"/>
          </p:cNvPicPr>
          <p:nvPr/>
        </p:nvPicPr>
        <p:blipFill>
          <a:blip r:embed="rId7"/>
          <a:stretch>
            <a:fillRect/>
          </a:stretch>
        </p:blipFill>
        <p:spPr>
          <a:xfrm rot="21018240">
            <a:off x="6411511" y="4747313"/>
            <a:ext cx="2495707" cy="2608659"/>
          </a:xfrm>
          <a:prstGeom prst="rect">
            <a:avLst/>
          </a:prstGeom>
        </p:spPr>
      </p:pic>
      <p:sp>
        <p:nvSpPr>
          <p:cNvPr id="74" name="TextBox 73">
            <a:extLst>
              <a:ext uri="{FF2B5EF4-FFF2-40B4-BE49-F238E27FC236}">
                <a16:creationId xmlns:a16="http://schemas.microsoft.com/office/drawing/2014/main" id="{89FEF112-1080-F7BB-0303-7047D2C58617}"/>
              </a:ext>
            </a:extLst>
          </p:cNvPr>
          <p:cNvSpPr txBox="1"/>
          <p:nvPr/>
        </p:nvSpPr>
        <p:spPr>
          <a:xfrm>
            <a:off x="1182418" y="1649601"/>
            <a:ext cx="9515837" cy="3071290"/>
          </a:xfrm>
          <a:prstGeom prst="rect">
            <a:avLst/>
          </a:prstGeom>
          <a:noFill/>
        </p:spPr>
        <p:txBody>
          <a:bodyPr wrap="square" lIns="0" tIns="0" rIns="0" bIns="0" rtlCol="0">
            <a:spAutoFit/>
          </a:bodyPr>
          <a:lstStyle/>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Trò chơi sẽ có các câu hỏi trắc nghiệm.</a:t>
            </a:r>
          </a:p>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Để trả lời các câu hỏi này, em hãy đưa ra</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kí hiệu KÉO - BÚA - BAO chứa đáp án đúng</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mà các em tìm được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2" name="Google Shape;822;p46"/>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3" name="Google Shape;823;p46"/>
          <p:cNvGrpSpPr/>
          <p:nvPr/>
        </p:nvGrpSpPr>
        <p:grpSpPr>
          <a:xfrm rot="-270634">
            <a:off x="10001605" y="3280629"/>
            <a:ext cx="2400144" cy="3103072"/>
            <a:chOff x="6135822" y="-350895"/>
            <a:chExt cx="1642292" cy="2123269"/>
          </a:xfrm>
        </p:grpSpPr>
        <p:grpSp>
          <p:nvGrpSpPr>
            <p:cNvPr id="824" name="Google Shape;824;p46"/>
            <p:cNvGrpSpPr/>
            <p:nvPr/>
          </p:nvGrpSpPr>
          <p:grpSpPr>
            <a:xfrm>
              <a:off x="7130801" y="378075"/>
              <a:ext cx="647313" cy="755099"/>
              <a:chOff x="7049801" y="540000"/>
              <a:chExt cx="647313" cy="755099"/>
            </a:xfrm>
          </p:grpSpPr>
          <p:sp>
            <p:nvSpPr>
              <p:cNvPr id="825" name="Google Shape;82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 name="Google Shape;829;p46"/>
            <p:cNvGrpSpPr/>
            <p:nvPr/>
          </p:nvGrpSpPr>
          <p:grpSpPr>
            <a:xfrm>
              <a:off x="6135822" y="-350895"/>
              <a:ext cx="994972" cy="1036821"/>
              <a:chOff x="6335847" y="-303270"/>
              <a:chExt cx="994972" cy="1036821"/>
            </a:xfrm>
          </p:grpSpPr>
          <p:sp>
            <p:nvSpPr>
              <p:cNvPr id="830" name="Google Shape;830;p46"/>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6"/>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6"/>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6"/>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 name="Google Shape;834;p46"/>
            <p:cNvGrpSpPr/>
            <p:nvPr/>
          </p:nvGrpSpPr>
          <p:grpSpPr>
            <a:xfrm flipH="1">
              <a:off x="6359336" y="1133182"/>
              <a:ext cx="547951" cy="639192"/>
              <a:chOff x="7049801" y="540000"/>
              <a:chExt cx="647313" cy="755099"/>
            </a:xfrm>
          </p:grpSpPr>
          <p:sp>
            <p:nvSpPr>
              <p:cNvPr id="835" name="Google Shape;83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7" name="Group 26">
            <a:extLst>
              <a:ext uri="{FF2B5EF4-FFF2-40B4-BE49-F238E27FC236}">
                <a16:creationId xmlns:a16="http://schemas.microsoft.com/office/drawing/2014/main" id="{4BFF4FC5-A90F-6A79-8413-AD6ECB3EA517}"/>
              </a:ext>
            </a:extLst>
          </p:cNvPr>
          <p:cNvGrpSpPr/>
          <p:nvPr/>
        </p:nvGrpSpPr>
        <p:grpSpPr>
          <a:xfrm>
            <a:off x="352635" y="269132"/>
            <a:ext cx="2306636" cy="1706376"/>
            <a:chOff x="507826" y="390385"/>
            <a:chExt cx="2133600" cy="1743808"/>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63A5D0A2-A816-1C6A-88B9-8534602741B9}"/>
                </a:ext>
              </a:extLst>
            </p:cNvPr>
            <p:cNvPicPr>
              <a:picLocks noChangeAspect="1"/>
            </p:cNvPicPr>
            <p:nvPr/>
          </p:nvPicPr>
          <p:blipFill>
            <a:blip r:embed="rId8">
              <a:duotone>
                <a:schemeClr val="accent3">
                  <a:shade val="45000"/>
                  <a:satMod val="135000"/>
                </a:schemeClr>
                <a:prstClr val="white"/>
              </a:duotone>
            </a:blip>
            <a:stretch>
              <a:fillRect/>
            </a:stretch>
          </p:blipFill>
          <p:spPr>
            <a:xfrm>
              <a:off x="507826" y="390385"/>
              <a:ext cx="2133600" cy="1743808"/>
            </a:xfrm>
            <a:prstGeom prst="rect">
              <a:avLst/>
            </a:prstGeom>
          </p:spPr>
        </p:pic>
        <p:sp>
          <p:nvSpPr>
            <p:cNvPr id="29" name="TextBox 28">
              <a:extLst>
                <a:ext uri="{FF2B5EF4-FFF2-40B4-BE49-F238E27FC236}">
                  <a16:creationId xmlns:a16="http://schemas.microsoft.com/office/drawing/2014/main" id="{9E214182-A680-FAAC-A360-9036E316E8D8}"/>
                </a:ext>
              </a:extLst>
            </p:cNvPr>
            <p:cNvSpPr txBox="1"/>
            <p:nvPr/>
          </p:nvSpPr>
          <p:spPr>
            <a:xfrm>
              <a:off x="696528" y="727489"/>
              <a:ext cx="1695734" cy="922682"/>
            </a:xfrm>
            <a:prstGeom prst="rect">
              <a:avLst/>
            </a:prstGeom>
            <a:noFill/>
          </p:spPr>
          <p:txBody>
            <a:bodyPr wrap="none" lIns="0" tIns="0" rIns="0" bIns="0" rtlCol="0">
              <a:spAutoFit/>
            </a:bodyPr>
            <a:lstStyle/>
            <a:p>
              <a:pPr algn="ctr" defTabSz="1219170"/>
              <a:r>
                <a:rPr lang="en-US" sz="5867">
                  <a:solidFill>
                    <a:srgbClr val="002060"/>
                  </a:solidFill>
                  <a:latin typeface="iCiel Cadena" panose="02000503000000020004" pitchFamily="50" charset="0"/>
                  <a:cs typeface="Arial"/>
                  <a:sym typeface="Arial"/>
                </a:rPr>
                <a:t>CÂU 1</a:t>
              </a:r>
            </a:p>
          </p:txBody>
        </p:sp>
      </p:grpSp>
      <p:grpSp>
        <p:nvGrpSpPr>
          <p:cNvPr id="31" name="Keo">
            <a:extLst>
              <a:ext uri="{FF2B5EF4-FFF2-40B4-BE49-F238E27FC236}">
                <a16:creationId xmlns:a16="http://schemas.microsoft.com/office/drawing/2014/main" id="{4DD263FB-5B2D-1225-1DB4-871DE4CDA180}"/>
              </a:ext>
            </a:extLst>
          </p:cNvPr>
          <p:cNvGrpSpPr/>
          <p:nvPr/>
        </p:nvGrpSpPr>
        <p:grpSpPr>
          <a:xfrm>
            <a:off x="-29493" y="1672124"/>
            <a:ext cx="8690764" cy="2172573"/>
            <a:chOff x="661720" y="2114290"/>
            <a:chExt cx="9486681" cy="1629430"/>
          </a:xfrm>
        </p:grpSpPr>
        <p:sp>
          <p:nvSpPr>
            <p:cNvPr id="32" name="Rectangle: Rounded Corners 31">
              <a:extLst>
                <a:ext uri="{FF2B5EF4-FFF2-40B4-BE49-F238E27FC236}">
                  <a16:creationId xmlns:a16="http://schemas.microsoft.com/office/drawing/2014/main" id="{8A2E00AB-6FF1-7C9D-1B7F-B7CC90BE1537}"/>
                </a:ext>
              </a:extLst>
            </p:cNvPr>
            <p:cNvSpPr/>
            <p:nvPr/>
          </p:nvSpPr>
          <p:spPr>
            <a:xfrm>
              <a:off x="1373164" y="2569365"/>
              <a:ext cx="8775237" cy="941047"/>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25</a:t>
              </a:r>
            </a:p>
          </p:txBody>
        </p:sp>
        <p:pic>
          <p:nvPicPr>
            <p:cNvPr id="33" name="Graphic 14">
              <a:extLst>
                <a:ext uri="{FF2B5EF4-FFF2-40B4-BE49-F238E27FC236}">
                  <a16:creationId xmlns:a16="http://schemas.microsoft.com/office/drawing/2014/main" id="{AAF10085-BF89-A7FF-6F8A-D45CC13149DC}"/>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p:blipFill>
          <p:spPr>
            <a:xfrm>
              <a:off x="661720" y="2114290"/>
              <a:ext cx="2102134" cy="1629430"/>
            </a:xfrm>
            <a:prstGeom prst="rect">
              <a:avLst/>
            </a:prstGeom>
          </p:spPr>
        </p:pic>
      </p:grpSp>
      <p:grpSp>
        <p:nvGrpSpPr>
          <p:cNvPr id="34" name="Bua">
            <a:extLst>
              <a:ext uri="{FF2B5EF4-FFF2-40B4-BE49-F238E27FC236}">
                <a16:creationId xmlns:a16="http://schemas.microsoft.com/office/drawing/2014/main" id="{C77AD631-3D2C-CBA9-79D4-979143457B35}"/>
              </a:ext>
            </a:extLst>
          </p:cNvPr>
          <p:cNvGrpSpPr/>
          <p:nvPr/>
        </p:nvGrpSpPr>
        <p:grpSpPr>
          <a:xfrm>
            <a:off x="3379911" y="3553418"/>
            <a:ext cx="8202932" cy="1948149"/>
            <a:chOff x="1029236" y="3825961"/>
            <a:chExt cx="10169329" cy="1676391"/>
          </a:xfrm>
        </p:grpSpPr>
        <p:sp>
          <p:nvSpPr>
            <p:cNvPr id="35" name="Rectangle: Rounded Corners 34">
              <a:extLst>
                <a:ext uri="{FF2B5EF4-FFF2-40B4-BE49-F238E27FC236}">
                  <a16:creationId xmlns:a16="http://schemas.microsoft.com/office/drawing/2014/main" id="{E5082414-A89A-D55E-362A-C0D9279B597F}"/>
                </a:ext>
              </a:extLst>
            </p:cNvPr>
            <p:cNvSpPr/>
            <p:nvPr/>
          </p:nvSpPr>
          <p:spPr>
            <a:xfrm>
              <a:off x="1889822" y="4126773"/>
              <a:ext cx="9308743" cy="974569"/>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15</a:t>
              </a:r>
            </a:p>
          </p:txBody>
        </p:sp>
        <p:pic>
          <p:nvPicPr>
            <p:cNvPr id="36" name="Graphic 22">
              <a:extLst>
                <a:ext uri="{FF2B5EF4-FFF2-40B4-BE49-F238E27FC236}">
                  <a16:creationId xmlns:a16="http://schemas.microsoft.com/office/drawing/2014/main" id="{4FE73EFB-A4C9-E9CB-9A6D-E4DF04509700}"/>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a:stretch/>
          </p:blipFill>
          <p:spPr>
            <a:xfrm rot="239493">
              <a:off x="1029236" y="3825961"/>
              <a:ext cx="2304974" cy="1676391"/>
            </a:xfrm>
            <a:prstGeom prst="rect">
              <a:avLst/>
            </a:prstGeom>
          </p:spPr>
        </p:pic>
      </p:grpSp>
      <p:grpSp>
        <p:nvGrpSpPr>
          <p:cNvPr id="37" name="Bao">
            <a:extLst>
              <a:ext uri="{FF2B5EF4-FFF2-40B4-BE49-F238E27FC236}">
                <a16:creationId xmlns:a16="http://schemas.microsoft.com/office/drawing/2014/main" id="{2E5F475F-CD78-6F16-8B33-80AC8A13F691}"/>
              </a:ext>
            </a:extLst>
          </p:cNvPr>
          <p:cNvGrpSpPr/>
          <p:nvPr/>
        </p:nvGrpSpPr>
        <p:grpSpPr>
          <a:xfrm>
            <a:off x="151950" y="4789045"/>
            <a:ext cx="7411516" cy="2068248"/>
            <a:chOff x="555882" y="4928551"/>
            <a:chExt cx="9802005" cy="2003288"/>
          </a:xfrm>
        </p:grpSpPr>
        <p:sp>
          <p:nvSpPr>
            <p:cNvPr id="38" name="Rectangle: Rounded Corners 37">
              <a:extLst>
                <a:ext uri="{FF2B5EF4-FFF2-40B4-BE49-F238E27FC236}">
                  <a16:creationId xmlns:a16="http://schemas.microsoft.com/office/drawing/2014/main" id="{C3560307-7518-F3AF-CA7E-A42DE50664EF}"/>
                </a:ext>
              </a:extLst>
            </p:cNvPr>
            <p:cNvSpPr/>
            <p:nvPr/>
          </p:nvSpPr>
          <p:spPr>
            <a:xfrm>
              <a:off x="1295401" y="5545451"/>
              <a:ext cx="9062486" cy="1128966"/>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10</a:t>
              </a:r>
            </a:p>
          </p:txBody>
        </p:sp>
        <p:pic>
          <p:nvPicPr>
            <p:cNvPr id="39" name="Graphic 23">
              <a:extLst>
                <a:ext uri="{FF2B5EF4-FFF2-40B4-BE49-F238E27FC236}">
                  <a16:creationId xmlns:a16="http://schemas.microsoft.com/office/drawing/2014/main" id="{FFA9FF3C-E3B5-3DE9-F604-4F2B28B58B91}"/>
                </a:ext>
              </a:extLst>
            </p:cNvPr>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p:blipFill>
          <p:spPr>
            <a:xfrm rot="287755">
              <a:off x="555882" y="4928551"/>
              <a:ext cx="2778719" cy="2003288"/>
            </a:xfrm>
            <a:prstGeom prst="rect">
              <a:avLst/>
            </a:prstGeom>
          </p:spPr>
        </p:pic>
      </p:grpSp>
      <p:pic>
        <p:nvPicPr>
          <p:cNvPr id="40" name="59c3c5f047238">
            <a:hlinkClick r:id="" action="ppaction://media"/>
            <a:extLst>
              <a:ext uri="{FF2B5EF4-FFF2-40B4-BE49-F238E27FC236}">
                <a16:creationId xmlns:a16="http://schemas.microsoft.com/office/drawing/2014/main" id="{4FB76F85-9D02-9A2B-2B62-D8346ECB00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47451" y="5547695"/>
            <a:ext cx="1549364" cy="1549364"/>
          </a:xfrm>
          <a:prstGeom prst="rect">
            <a:avLst/>
          </a:prstGeom>
        </p:spPr>
      </p:pic>
      <p:sp>
        <p:nvSpPr>
          <p:cNvPr id="41" name="Multiplication Sign 40">
            <a:extLst>
              <a:ext uri="{FF2B5EF4-FFF2-40B4-BE49-F238E27FC236}">
                <a16:creationId xmlns:a16="http://schemas.microsoft.com/office/drawing/2014/main" id="{527F5293-A555-C478-A060-BE0D3E323FB7}"/>
              </a:ext>
            </a:extLst>
          </p:cNvPr>
          <p:cNvSpPr/>
          <p:nvPr/>
        </p:nvSpPr>
        <p:spPr>
          <a:xfrm>
            <a:off x="5304734" y="1903477"/>
            <a:ext cx="2540073" cy="1937663"/>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sp>
        <p:nvSpPr>
          <p:cNvPr id="42" name="Multiplication Sign 41">
            <a:extLst>
              <a:ext uri="{FF2B5EF4-FFF2-40B4-BE49-F238E27FC236}">
                <a16:creationId xmlns:a16="http://schemas.microsoft.com/office/drawing/2014/main" id="{AAE03306-37E4-85C4-B604-67EDE9056D6F}"/>
              </a:ext>
            </a:extLst>
          </p:cNvPr>
          <p:cNvSpPr/>
          <p:nvPr/>
        </p:nvSpPr>
        <p:spPr>
          <a:xfrm>
            <a:off x="4736314" y="5066023"/>
            <a:ext cx="2328381" cy="1910340"/>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pic>
        <p:nvPicPr>
          <p:cNvPr id="43" name="Picture 42">
            <a:hlinkClick r:id="" action="ppaction://media"/>
            <a:extLst>
              <a:ext uri="{FF2B5EF4-FFF2-40B4-BE49-F238E27FC236}">
                <a16:creationId xmlns:a16="http://schemas.microsoft.com/office/drawing/2014/main" id="{EA68C7E4-CB80-61D7-6E6A-6E1505963F95}"/>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2743215" y="7591815"/>
            <a:ext cx="6686836" cy="3654541"/>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46" name="Picture 45">
            <a:extLst>
              <a:ext uri="{FF2B5EF4-FFF2-40B4-BE49-F238E27FC236}">
                <a16:creationId xmlns:a16="http://schemas.microsoft.com/office/drawing/2014/main" id="{B90E5471-87E3-1063-D32F-3B5615CC1E13}"/>
              </a:ext>
            </a:extLst>
          </p:cNvPr>
          <p:cNvPicPr>
            <a:picLocks noChangeAspect="1"/>
          </p:cNvPicPr>
          <p:nvPr/>
        </p:nvPicPr>
        <p:blipFill>
          <a:blip r:embed="rId17">
            <a:duotone>
              <a:prstClr val="black"/>
              <a:schemeClr val="accent3">
                <a:tint val="45000"/>
                <a:satMod val="400000"/>
              </a:schemeClr>
            </a:duotone>
          </a:blip>
          <a:stretch>
            <a:fillRect/>
          </a:stretch>
        </p:blipFill>
        <p:spPr>
          <a:xfrm>
            <a:off x="2743215" y="409114"/>
            <a:ext cx="8211608" cy="1564956"/>
          </a:xfrm>
          <a:prstGeom prst="rect">
            <a:avLst/>
          </a:prstGeom>
        </p:spPr>
      </p:pic>
      <p:sp>
        <p:nvSpPr>
          <p:cNvPr id="30" name="TextBox 29">
            <a:extLst>
              <a:ext uri="{FF2B5EF4-FFF2-40B4-BE49-F238E27FC236}">
                <a16:creationId xmlns:a16="http://schemas.microsoft.com/office/drawing/2014/main" id="{60CBE921-1538-7DCE-945D-8B2CC6E60AFB}"/>
              </a:ext>
            </a:extLst>
          </p:cNvPr>
          <p:cNvSpPr txBox="1"/>
          <p:nvPr/>
        </p:nvSpPr>
        <p:spPr>
          <a:xfrm>
            <a:off x="4329973" y="637592"/>
            <a:ext cx="5469446" cy="1107996"/>
          </a:xfrm>
          <a:prstGeom prst="rect">
            <a:avLst/>
          </a:prstGeom>
          <a:noFill/>
        </p:spPr>
        <p:txBody>
          <a:bodyPr wrap="none" lIns="0" tIns="0" rIns="0" bIns="0" rtlCol="0">
            <a:spAutoFit/>
          </a:bodyPr>
          <a:lstStyle/>
          <a:p>
            <a:pPr algn="ctr" defTabSz="1219170"/>
            <a:r>
              <a:rPr lang="en-US" sz="7200" b="1">
                <a:solidFill>
                  <a:srgbClr val="FFFFFF"/>
                </a:solidFill>
                <a:latin typeface="Tahoma" panose="020B0604030504040204" pitchFamily="34" charset="0"/>
                <a:cs typeface="Arial"/>
                <a:sym typeface="Arial"/>
              </a:rPr>
              <a:t>? + 35 = 50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78000">
                                          <p:cBhvr additive="base">
                                            <p:cTn id="11" dur="1500" fill="hold"/>
                                            <p:tgtEl>
                                              <p:spTgt spid="27"/>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14:bounceEnd="78000">
                                          <p:cBhvr additive="base">
                                            <p:cTn id="15"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72000">
                                          <p:cBhvr additive="base">
                                            <p:cTn id="21"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14:bounceEnd="72000">
                                          <p:cBhvr additive="base">
                                            <p:cTn id="25"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14:bounceEnd="72000">
                                          <p:cBhvr additive="base">
                                            <p:cTn id="29"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3.20988E-6 L -0.0033 -0.7321 " pathEditMode="relative" rAng="0" ptsTypes="AA" p14:bounceEnd="71000">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500" fill="hold"/>
                                            <p:tgtEl>
                                              <p:spTgt spid="27"/>
                                            </p:tgtEl>
                                            <p:attrNameLst>
                                              <p:attrName>ppt_x</p:attrName>
                                            </p:attrNameLst>
                                          </p:cBhvr>
                                          <p:tavLst>
                                            <p:tav tm="0">
                                              <p:val>
                                                <p:strVal val="#ppt_x"/>
                                              </p:val>
                                            </p:tav>
                                            <p:tav tm="100000">
                                              <p:val>
                                                <p:strVal val="#ppt_x"/>
                                              </p:val>
                                            </p:tav>
                                          </p:tavLst>
                                        </p:anim>
                                        <p:anim calcmode="lin" valueType="num">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500" fill="hold"/>
                                            <p:tgtEl>
                                              <p:spTgt spid="30"/>
                                            </p:tgtEl>
                                            <p:attrNameLst>
                                              <p:attrName>ppt_x</p:attrName>
                                            </p:attrNameLst>
                                          </p:cBhvr>
                                          <p:tavLst>
                                            <p:tav tm="0">
                                              <p:val>
                                                <p:strVal val="#ppt_x"/>
                                              </p:val>
                                            </p:tav>
                                            <p:tav tm="100000">
                                              <p:val>
                                                <p:strVal val="#ppt_x"/>
                                              </p:val>
                                            </p:tav>
                                          </p:tavLst>
                                        </p:anim>
                                        <p:anim calcmode="lin" valueType="num">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500" fill="hold"/>
                                            <p:tgtEl>
                                              <p:spTgt spid="31"/>
                                            </p:tgtEl>
                                            <p:attrNameLst>
                                              <p:attrName>ppt_x</p:attrName>
                                            </p:attrNameLst>
                                          </p:cBhvr>
                                          <p:tavLst>
                                            <p:tav tm="0">
                                              <p:val>
                                                <p:strVal val="#ppt_x"/>
                                              </p:val>
                                            </p:tav>
                                            <p:tav tm="100000">
                                              <p:val>
                                                <p:strVal val="#ppt_x"/>
                                              </p:val>
                                            </p:tav>
                                          </p:tavLst>
                                        </p:anim>
                                        <p:anim calcmode="lin" valueType="num">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500" fill="hold"/>
                                            <p:tgtEl>
                                              <p:spTgt spid="34"/>
                                            </p:tgtEl>
                                            <p:attrNameLst>
                                              <p:attrName>ppt_x</p:attrName>
                                            </p:attrNameLst>
                                          </p:cBhvr>
                                          <p:tavLst>
                                            <p:tav tm="0">
                                              <p:val>
                                                <p:strVal val="#ppt_x"/>
                                              </p:val>
                                            </p:tav>
                                            <p:tav tm="100000">
                                              <p:val>
                                                <p:strVal val="#ppt_x"/>
                                              </p:val>
                                            </p:tav>
                                          </p:tavLst>
                                        </p:anim>
                                        <p:anim calcmode="lin" valueType="num">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500" fill="hold"/>
                                            <p:tgtEl>
                                              <p:spTgt spid="37"/>
                                            </p:tgtEl>
                                            <p:attrNameLst>
                                              <p:attrName>ppt_x</p:attrName>
                                            </p:attrNameLst>
                                          </p:cBhvr>
                                          <p:tavLst>
                                            <p:tav tm="0">
                                              <p:val>
                                                <p:strVal val="#ppt_x"/>
                                              </p:val>
                                            </p:tav>
                                            <p:tav tm="100000">
                                              <p:val>
                                                <p:strVal val="#ppt_x"/>
                                              </p:val>
                                            </p:tav>
                                          </p:tavLst>
                                        </p:anim>
                                        <p:anim calcmode="lin" valueType="num">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3.20988E-6 L -0.0033 -0.7321 " pathEditMode="relative" rAng="0" ptsTypes="AA">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590D826-CD4F-2BC0-8CED-6D43974A686C}"/>
              </a:ext>
            </a:extLst>
          </p:cNvPr>
          <p:cNvGrpSpPr/>
          <p:nvPr/>
        </p:nvGrpSpPr>
        <p:grpSpPr>
          <a:xfrm>
            <a:off x="352932" y="232757"/>
            <a:ext cx="2332988" cy="1906769"/>
            <a:chOff x="36098" y="158065"/>
            <a:chExt cx="1749741" cy="1430077"/>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7906E96B-9A29-C77F-4B64-8E71A66E46A3}"/>
                </a:ext>
              </a:extLst>
            </p:cNvPr>
            <p:cNvPicPr>
              <a:picLocks noChangeAspect="1"/>
            </p:cNvPicPr>
            <p:nvPr/>
          </p:nvPicPr>
          <p:blipFill>
            <a:blip r:embed="rId7"/>
            <a:stretch>
              <a:fillRect/>
            </a:stretch>
          </p:blipFill>
          <p:spPr>
            <a:xfrm>
              <a:off x="36098" y="158065"/>
              <a:ext cx="1749741" cy="1430077"/>
            </a:xfrm>
            <a:prstGeom prst="rect">
              <a:avLst/>
            </a:prstGeom>
          </p:spPr>
        </p:pic>
        <p:sp>
          <p:nvSpPr>
            <p:cNvPr id="27" name="TextBox 26">
              <a:extLst>
                <a:ext uri="{FF2B5EF4-FFF2-40B4-BE49-F238E27FC236}">
                  <a16:creationId xmlns:a16="http://schemas.microsoft.com/office/drawing/2014/main" id="{BEF63664-FBD2-1350-27E4-C9A912927D3D}"/>
                </a:ext>
              </a:extLst>
            </p:cNvPr>
            <p:cNvSpPr txBox="1"/>
            <p:nvPr/>
          </p:nvSpPr>
          <p:spPr>
            <a:xfrm>
              <a:off x="176623" y="438491"/>
              <a:ext cx="1417456" cy="677157"/>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2</a:t>
              </a:r>
            </a:p>
          </p:txBody>
        </p:sp>
      </p:grpSp>
      <p:grpSp>
        <p:nvGrpSpPr>
          <p:cNvPr id="29" name="Keo">
            <a:extLst>
              <a:ext uri="{FF2B5EF4-FFF2-40B4-BE49-F238E27FC236}">
                <a16:creationId xmlns:a16="http://schemas.microsoft.com/office/drawing/2014/main" id="{0FAB21A1-E1E4-A88C-AB18-D1BC9957E269}"/>
              </a:ext>
            </a:extLst>
          </p:cNvPr>
          <p:cNvGrpSpPr/>
          <p:nvPr/>
        </p:nvGrpSpPr>
        <p:grpSpPr>
          <a:xfrm>
            <a:off x="610489" y="1906235"/>
            <a:ext cx="9589856" cy="1733475"/>
            <a:chOff x="490262" y="2475435"/>
            <a:chExt cx="11289127" cy="1413073"/>
          </a:xfrm>
        </p:grpSpPr>
        <p:sp>
          <p:nvSpPr>
            <p:cNvPr id="30" name="Rectangle: Rounded Corners 29">
              <a:extLst>
                <a:ext uri="{FF2B5EF4-FFF2-40B4-BE49-F238E27FC236}">
                  <a16:creationId xmlns:a16="http://schemas.microsoft.com/office/drawing/2014/main" id="{F841F244-55EE-38F8-29F3-4C4CD339DC55}"/>
                </a:ext>
              </a:extLst>
            </p:cNvPr>
            <p:cNvSpPr/>
            <p:nvPr/>
          </p:nvSpPr>
          <p:spPr>
            <a:xfrm>
              <a:off x="1339989" y="2741715"/>
              <a:ext cx="10439400" cy="941047"/>
            </a:xfrm>
            <a:prstGeom prst="roundRect">
              <a:avLst/>
            </a:prstGeom>
            <a:solidFill>
              <a:schemeClr val="bg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77</a:t>
              </a:r>
            </a:p>
          </p:txBody>
        </p:sp>
        <p:pic>
          <p:nvPicPr>
            <p:cNvPr id="31" name="Graphic 14">
              <a:extLst>
                <a:ext uri="{FF2B5EF4-FFF2-40B4-BE49-F238E27FC236}">
                  <a16:creationId xmlns:a16="http://schemas.microsoft.com/office/drawing/2014/main" id="{1CDFA018-FB78-04FA-E4B6-E42143E2E88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2" y="2475435"/>
              <a:ext cx="1751592" cy="1413073"/>
            </a:xfrm>
            <a:prstGeom prst="rect">
              <a:avLst/>
            </a:prstGeom>
          </p:spPr>
        </p:pic>
      </p:grpSp>
      <p:grpSp>
        <p:nvGrpSpPr>
          <p:cNvPr id="32" name="Bua">
            <a:extLst>
              <a:ext uri="{FF2B5EF4-FFF2-40B4-BE49-F238E27FC236}">
                <a16:creationId xmlns:a16="http://schemas.microsoft.com/office/drawing/2014/main" id="{85154661-AB73-98DE-EA12-38ED0BCA324F}"/>
              </a:ext>
            </a:extLst>
          </p:cNvPr>
          <p:cNvGrpSpPr/>
          <p:nvPr/>
        </p:nvGrpSpPr>
        <p:grpSpPr>
          <a:xfrm>
            <a:off x="-12039" y="3563928"/>
            <a:ext cx="8666475" cy="1673152"/>
            <a:chOff x="597141" y="4052748"/>
            <a:chExt cx="8968570" cy="1510442"/>
          </a:xfrm>
        </p:grpSpPr>
        <p:sp>
          <p:nvSpPr>
            <p:cNvPr id="33" name="Rectangle: Rounded Corners 32">
              <a:extLst>
                <a:ext uri="{FF2B5EF4-FFF2-40B4-BE49-F238E27FC236}">
                  <a16:creationId xmlns:a16="http://schemas.microsoft.com/office/drawing/2014/main" id="{1D33E25E-09FE-8F51-48E6-84AC29AA90AF}"/>
                </a:ext>
              </a:extLst>
            </p:cNvPr>
            <p:cNvSpPr/>
            <p:nvPr/>
          </p:nvSpPr>
          <p:spPr>
            <a:xfrm>
              <a:off x="1493869" y="4208334"/>
              <a:ext cx="8071842" cy="107723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57</a:t>
              </a:r>
            </a:p>
          </p:txBody>
        </p:sp>
        <p:pic>
          <p:nvPicPr>
            <p:cNvPr id="34" name="Graphic 22">
              <a:extLst>
                <a:ext uri="{FF2B5EF4-FFF2-40B4-BE49-F238E27FC236}">
                  <a16:creationId xmlns:a16="http://schemas.microsoft.com/office/drawing/2014/main" id="{2CD7E333-7E17-3591-E841-2E793E1960A7}"/>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597141" y="4052748"/>
              <a:ext cx="1797243" cy="1510442"/>
            </a:xfrm>
            <a:prstGeom prst="rect">
              <a:avLst/>
            </a:prstGeom>
          </p:spPr>
        </p:pic>
      </p:grpSp>
      <p:grpSp>
        <p:nvGrpSpPr>
          <p:cNvPr id="35" name="Bao">
            <a:extLst>
              <a:ext uri="{FF2B5EF4-FFF2-40B4-BE49-F238E27FC236}">
                <a16:creationId xmlns:a16="http://schemas.microsoft.com/office/drawing/2014/main" id="{35DDA47B-456D-CD68-5796-CA14862DFD58}"/>
              </a:ext>
            </a:extLst>
          </p:cNvPr>
          <p:cNvGrpSpPr/>
          <p:nvPr/>
        </p:nvGrpSpPr>
        <p:grpSpPr>
          <a:xfrm>
            <a:off x="1655793" y="4951587"/>
            <a:ext cx="8544553" cy="1848291"/>
            <a:chOff x="887212" y="5096969"/>
            <a:chExt cx="6408415" cy="1386218"/>
          </a:xfrm>
        </p:grpSpPr>
        <p:sp>
          <p:nvSpPr>
            <p:cNvPr id="36" name="Rectangle: Rounded Corners 35">
              <a:extLst>
                <a:ext uri="{FF2B5EF4-FFF2-40B4-BE49-F238E27FC236}">
                  <a16:creationId xmlns:a16="http://schemas.microsoft.com/office/drawing/2014/main" id="{E54B8FDA-908D-9CE6-783C-18258FA551F5}"/>
                </a:ext>
              </a:extLst>
            </p:cNvPr>
            <p:cNvSpPr/>
            <p:nvPr/>
          </p:nvSpPr>
          <p:spPr>
            <a:xfrm>
              <a:off x="1219188" y="5378514"/>
              <a:ext cx="6076439" cy="929671"/>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67</a:t>
              </a:r>
            </a:p>
          </p:txBody>
        </p:sp>
        <p:pic>
          <p:nvPicPr>
            <p:cNvPr id="37" name="Graphic 23">
              <a:extLst>
                <a:ext uri="{FF2B5EF4-FFF2-40B4-BE49-F238E27FC236}">
                  <a16:creationId xmlns:a16="http://schemas.microsoft.com/office/drawing/2014/main" id="{01245DF7-AFD0-1F36-A91D-277B275C8544}"/>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887212" y="5096969"/>
              <a:ext cx="1345265" cy="1386218"/>
            </a:xfrm>
            <a:prstGeom prst="rect">
              <a:avLst/>
            </a:prstGeom>
          </p:spPr>
        </p:pic>
      </p:grpSp>
      <p:pic>
        <p:nvPicPr>
          <p:cNvPr id="38" name="59c3c5f047238">
            <a:hlinkClick r:id="" action="ppaction://media"/>
            <a:extLst>
              <a:ext uri="{FF2B5EF4-FFF2-40B4-BE49-F238E27FC236}">
                <a16:creationId xmlns:a16="http://schemas.microsoft.com/office/drawing/2014/main" id="{BBA2A435-FE7E-467A-B7BA-5982BD20F5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54100" y="5640852"/>
            <a:ext cx="1845853" cy="1845853"/>
          </a:xfrm>
          <a:prstGeom prst="rect">
            <a:avLst/>
          </a:prstGeom>
        </p:spPr>
      </p:pic>
      <p:sp>
        <p:nvSpPr>
          <p:cNvPr id="39" name="Rectangle: Rounded Corners 38">
            <a:extLst>
              <a:ext uri="{FF2B5EF4-FFF2-40B4-BE49-F238E27FC236}">
                <a16:creationId xmlns:a16="http://schemas.microsoft.com/office/drawing/2014/main" id="{B57D1A60-56DB-DC42-154B-15A2EC591DDF}"/>
              </a:ext>
            </a:extLst>
          </p:cNvPr>
          <p:cNvSpPr/>
          <p:nvPr/>
        </p:nvSpPr>
        <p:spPr>
          <a:xfrm>
            <a:off x="2668805" y="7154639"/>
            <a:ext cx="7851233" cy="4446812"/>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0" name="Multiplication Sign 39">
            <a:extLst>
              <a:ext uri="{FF2B5EF4-FFF2-40B4-BE49-F238E27FC236}">
                <a16:creationId xmlns:a16="http://schemas.microsoft.com/office/drawing/2014/main" id="{8C0A4658-7D1A-78BD-937C-8E3AAB506769}"/>
              </a:ext>
            </a:extLst>
          </p:cNvPr>
          <p:cNvSpPr/>
          <p:nvPr/>
        </p:nvSpPr>
        <p:spPr>
          <a:xfrm>
            <a:off x="7535720" y="1837764"/>
            <a:ext cx="2533864" cy="1964240"/>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1" name="Multiplication Sign 40">
            <a:extLst>
              <a:ext uri="{FF2B5EF4-FFF2-40B4-BE49-F238E27FC236}">
                <a16:creationId xmlns:a16="http://schemas.microsoft.com/office/drawing/2014/main" id="{3DF4DDC4-01AB-E4F9-2A2E-82692DE7C731}"/>
              </a:ext>
            </a:extLst>
          </p:cNvPr>
          <p:cNvSpPr/>
          <p:nvPr/>
        </p:nvSpPr>
        <p:spPr>
          <a:xfrm>
            <a:off x="5701901" y="3426589"/>
            <a:ext cx="2547563" cy="1923148"/>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pic>
        <p:nvPicPr>
          <p:cNvPr id="42" name="Picture 41">
            <a:hlinkClick r:id="" action="ppaction://media"/>
            <a:extLst>
              <a:ext uri="{FF2B5EF4-FFF2-40B4-BE49-F238E27FC236}">
                <a16:creationId xmlns:a16="http://schemas.microsoft.com/office/drawing/2014/main" id="{F61D30C7-EBD9-D770-92CC-367074104E1C}"/>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a:stretch>
            <a:fillRect/>
          </a:stretch>
        </p:blipFill>
        <p:spPr>
          <a:xfrm>
            <a:off x="3119261" y="7486705"/>
            <a:ext cx="6950324" cy="369449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43" name="Picture 42">
            <a:extLst>
              <a:ext uri="{FF2B5EF4-FFF2-40B4-BE49-F238E27FC236}">
                <a16:creationId xmlns:a16="http://schemas.microsoft.com/office/drawing/2014/main" id="{C5F3C314-5A2E-66C7-9B0A-53BB9381D2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19260" y="7526472"/>
            <a:ext cx="6833232" cy="1754332"/>
          </a:xfrm>
          <a:prstGeom prst="rect">
            <a:avLst/>
          </a:prstGeom>
        </p:spPr>
      </p:pic>
      <p:pic>
        <p:nvPicPr>
          <p:cNvPr id="44" name="Picture 43">
            <a:extLst>
              <a:ext uri="{FF2B5EF4-FFF2-40B4-BE49-F238E27FC236}">
                <a16:creationId xmlns:a16="http://schemas.microsoft.com/office/drawing/2014/main" id="{8A417964-0C1A-E490-E883-86397A207424}"/>
              </a:ext>
            </a:extLst>
          </p:cNvPr>
          <p:cNvPicPr>
            <a:picLocks noChangeAspect="1"/>
          </p:cNvPicPr>
          <p:nvPr/>
        </p:nvPicPr>
        <p:blipFill>
          <a:blip r:embed="rId17">
            <a:lum bright="70000" contrast="-70000"/>
          </a:blip>
          <a:stretch>
            <a:fillRect/>
          </a:stretch>
        </p:blipFill>
        <p:spPr>
          <a:xfrm>
            <a:off x="2743215" y="377542"/>
            <a:ext cx="9095855" cy="1418276"/>
          </a:xfrm>
          <a:prstGeom prst="rect">
            <a:avLst/>
          </a:prstGeom>
        </p:spPr>
      </p:pic>
      <p:sp>
        <p:nvSpPr>
          <p:cNvPr id="28" name="TextBox 27">
            <a:extLst>
              <a:ext uri="{FF2B5EF4-FFF2-40B4-BE49-F238E27FC236}">
                <a16:creationId xmlns:a16="http://schemas.microsoft.com/office/drawing/2014/main" id="{E86D8842-771D-C119-19BB-37F5F11F58ED}"/>
              </a:ext>
            </a:extLst>
          </p:cNvPr>
          <p:cNvSpPr txBox="1"/>
          <p:nvPr/>
        </p:nvSpPr>
        <p:spPr>
          <a:xfrm>
            <a:off x="2713111" y="453815"/>
            <a:ext cx="9455735" cy="1231106"/>
          </a:xfrm>
          <a:prstGeom prst="rect">
            <a:avLst/>
          </a:prstGeom>
          <a:noFill/>
        </p:spPr>
        <p:txBody>
          <a:bodyPr wrap="square" lIns="0" tIns="0" rIns="0" bIns="0" rtlCol="0">
            <a:spAutoFit/>
          </a:bodyPr>
          <a:lstStyle/>
          <a:p>
            <a:pPr algn="ctr" defTabSz="1219170">
              <a:buClr>
                <a:srgbClr val="000000"/>
              </a:buClr>
            </a:pPr>
            <a:r>
              <a:rPr lang="en-US" sz="8000" b="1" kern="0">
                <a:solidFill>
                  <a:srgbClr val="36A289">
                    <a:lumMod val="50000"/>
                  </a:srgbClr>
                </a:solidFill>
                <a:latin typeface="Tahoma" panose="020B0604030504040204" pitchFamily="34" charset="0"/>
                <a:cs typeface="Arial"/>
                <a:sym typeface="Arial"/>
              </a:rPr>
              <a:t>20 + ? = 87</a:t>
            </a:r>
          </a:p>
        </p:txBody>
      </p:sp>
    </p:spTree>
    <p:extLst>
      <p:ext uri="{BB962C8B-B14F-4D97-AF65-F5344CB8AC3E}">
        <p14:creationId xmlns:p14="http://schemas.microsoft.com/office/powerpoint/2010/main" val="1700858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78000">
                                          <p:cBhvr additive="base">
                                            <p:cTn id="11"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78000">
                                          <p:cBhvr additive="base">
                                            <p:cTn id="15"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2000">
                                          <p:cBhvr additive="base">
                                            <p:cTn id="21"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14:bounceEnd="72000">
                                          <p:cBhvr additive="base">
                                            <p:cTn id="25"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14:bounceEnd="72000">
                                          <p:cBhvr additive="base">
                                            <p:cTn id="29" dur="15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38889E-6 -2.46914E-6 L -0.0283 -0.73765 " pathEditMode="relative" rAng="0" ptsTypes="AA" p14:bounceEnd="71000">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14:presetBounceEnd="71000">
                                      <p:stCondLst>
                                        <p:cond delay="0"/>
                                      </p:stCondLst>
                                      <p:childTnLst>
                                        <p:animMotion origin="layout" path="M 1.38889E-6 -3.95062E-6 L -0.03993 -0.78765 " pathEditMode="relative" rAng="0" ptsTypes="AA" p14:bounceEnd="71000">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14:presetBounceEnd="71000">
                                      <p:stCondLst>
                                        <p:cond delay="2500"/>
                                      </p:stCondLst>
                                      <p:childTnLst>
                                        <p:animMotion origin="layout" path="M -1.11111E-6 1.35802E-6 L -0.06267 -0.75772 " pathEditMode="relative" rAng="0" ptsTypes="AA" p14:bounceEnd="71000">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ppt_x"/>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ppt_x"/>
                                              </p:val>
                                            </p:tav>
                                            <p:tav tm="100000">
                                              <p:val>
                                                <p:strVal val="#ppt_x"/>
                                              </p:val>
                                            </p:tav>
                                          </p:tavLst>
                                        </p:anim>
                                        <p:anim calcmode="lin" valueType="num">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500" fill="hold"/>
                                            <p:tgtEl>
                                              <p:spTgt spid="32"/>
                                            </p:tgtEl>
                                            <p:attrNameLst>
                                              <p:attrName>ppt_x</p:attrName>
                                            </p:attrNameLst>
                                          </p:cBhvr>
                                          <p:tavLst>
                                            <p:tav tm="0">
                                              <p:val>
                                                <p:strVal val="#ppt_x"/>
                                              </p:val>
                                            </p:tav>
                                            <p:tav tm="100000">
                                              <p:val>
                                                <p:strVal val="#ppt_x"/>
                                              </p:val>
                                            </p:tav>
                                          </p:tavLst>
                                        </p:anim>
                                        <p:anim calcmode="lin" valueType="num">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500" fill="hold"/>
                                            <p:tgtEl>
                                              <p:spTgt spid="35"/>
                                            </p:tgtEl>
                                            <p:attrNameLst>
                                              <p:attrName>ppt_x</p:attrName>
                                            </p:attrNameLst>
                                          </p:cBhvr>
                                          <p:tavLst>
                                            <p:tav tm="0">
                                              <p:val>
                                                <p:strVal val="#ppt_x"/>
                                              </p:val>
                                            </p:tav>
                                            <p:tav tm="100000">
                                              <p:val>
                                                <p:strVal val="#ppt_x"/>
                                              </p:val>
                                            </p:tav>
                                          </p:tavLst>
                                        </p:anim>
                                        <p:anim calcmode="lin" valueType="num">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38889E-6 -2.46914E-6 L -0.0283 -0.73765 " pathEditMode="relative" rAng="0" ptsTypes="AA">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stCondLst>
                                        <p:cond delay="0"/>
                                      </p:stCondLst>
                                      <p:childTnLst>
                                        <p:animMotion origin="layout" path="M 1.38889E-6 -3.95062E-6 L -0.03993 -0.78765 " pathEditMode="relative" rAng="0" ptsTypes="AA">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stCondLst>
                                        <p:cond delay="2500"/>
                                      </p:stCondLst>
                                      <p:childTnLst>
                                        <p:animMotion origin="layout" path="M -1.11111E-6 1.35802E-6 L -0.06267 -0.75772 " pathEditMode="relative" rAng="0" ptsTypes="AA">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5B1E35-C60B-C2C0-0B07-60F69768BE8E}"/>
              </a:ext>
            </a:extLst>
          </p:cNvPr>
          <p:cNvGrpSpPr/>
          <p:nvPr/>
        </p:nvGrpSpPr>
        <p:grpSpPr>
          <a:xfrm>
            <a:off x="295088" y="183428"/>
            <a:ext cx="2381850" cy="1977619"/>
            <a:chOff x="381000" y="449490"/>
            <a:chExt cx="2133600" cy="1743808"/>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0E28F863-40E1-392B-F90E-E37486E4C7F8}"/>
                </a:ext>
              </a:extLst>
            </p:cNvPr>
            <p:cNvPicPr>
              <a:picLocks noChangeAspect="1"/>
            </p:cNvPicPr>
            <p:nvPr/>
          </p:nvPicPr>
          <p:blipFill>
            <a:blip r:embed="rId7">
              <a:duotone>
                <a:prstClr val="black"/>
                <a:schemeClr val="accent5">
                  <a:tint val="45000"/>
                  <a:satMod val="400000"/>
                </a:schemeClr>
              </a:duotone>
            </a:blip>
            <a:stretch>
              <a:fillRect/>
            </a:stretch>
          </p:blipFill>
          <p:spPr>
            <a:xfrm>
              <a:off x="381000" y="449490"/>
              <a:ext cx="2133600" cy="1743808"/>
            </a:xfrm>
            <a:prstGeom prst="rect">
              <a:avLst/>
            </a:prstGeom>
          </p:spPr>
        </p:pic>
        <p:sp>
          <p:nvSpPr>
            <p:cNvPr id="7" name="TextBox 6">
              <a:extLst>
                <a:ext uri="{FF2B5EF4-FFF2-40B4-BE49-F238E27FC236}">
                  <a16:creationId xmlns:a16="http://schemas.microsoft.com/office/drawing/2014/main" id="{F5723C04-2CAC-1D99-62FF-40E1507DE267}"/>
                </a:ext>
              </a:extLst>
            </p:cNvPr>
            <p:cNvSpPr txBox="1"/>
            <p:nvPr/>
          </p:nvSpPr>
          <p:spPr>
            <a:xfrm>
              <a:off x="569220" y="920742"/>
              <a:ext cx="1692960" cy="796130"/>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3</a:t>
              </a:r>
            </a:p>
          </p:txBody>
        </p:sp>
      </p:grpSp>
      <p:grpSp>
        <p:nvGrpSpPr>
          <p:cNvPr id="9" name="Keo">
            <a:extLst>
              <a:ext uri="{FF2B5EF4-FFF2-40B4-BE49-F238E27FC236}">
                <a16:creationId xmlns:a16="http://schemas.microsoft.com/office/drawing/2014/main" id="{D824BBA4-D223-A37A-4AC4-36C04E79F5D6}"/>
              </a:ext>
            </a:extLst>
          </p:cNvPr>
          <p:cNvGrpSpPr/>
          <p:nvPr/>
        </p:nvGrpSpPr>
        <p:grpSpPr>
          <a:xfrm>
            <a:off x="2736145" y="1547438"/>
            <a:ext cx="8585939" cy="2165061"/>
            <a:chOff x="490264" y="2136963"/>
            <a:chExt cx="11244536" cy="1751545"/>
          </a:xfrm>
        </p:grpSpPr>
        <p:sp>
          <p:nvSpPr>
            <p:cNvPr id="10" name="Rectangle: Rounded Corners 9">
              <a:extLst>
                <a:ext uri="{FF2B5EF4-FFF2-40B4-BE49-F238E27FC236}">
                  <a16:creationId xmlns:a16="http://schemas.microsoft.com/office/drawing/2014/main" id="{502ACBF2-4238-83DE-AF54-AC0536661D02}"/>
                </a:ext>
              </a:extLst>
            </p:cNvPr>
            <p:cNvSpPr/>
            <p:nvPr/>
          </p:nvSpPr>
          <p:spPr>
            <a:xfrm>
              <a:off x="1295400" y="2743200"/>
              <a:ext cx="10439400" cy="941047"/>
            </a:xfrm>
            <a:prstGeom prst="roundRect">
              <a:avLst/>
            </a:prstGeom>
            <a:solidFill>
              <a:schemeClr val="bg2"/>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2355</a:t>
              </a:r>
            </a:p>
          </p:txBody>
        </p:sp>
        <p:pic>
          <p:nvPicPr>
            <p:cNvPr id="11" name="Graphic 14">
              <a:extLst>
                <a:ext uri="{FF2B5EF4-FFF2-40B4-BE49-F238E27FC236}">
                  <a16:creationId xmlns:a16="http://schemas.microsoft.com/office/drawing/2014/main" id="{FCE993E1-4FED-3B40-43F0-0500D9ABB7B5}"/>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4" y="2136963"/>
              <a:ext cx="2438445" cy="1751545"/>
            </a:xfrm>
            <a:prstGeom prst="rect">
              <a:avLst/>
            </a:prstGeom>
          </p:spPr>
        </p:pic>
      </p:grpSp>
      <p:grpSp>
        <p:nvGrpSpPr>
          <p:cNvPr id="12" name="Bua">
            <a:extLst>
              <a:ext uri="{FF2B5EF4-FFF2-40B4-BE49-F238E27FC236}">
                <a16:creationId xmlns:a16="http://schemas.microsoft.com/office/drawing/2014/main" id="{7D395D49-E62C-34EF-BF66-0D7FD1FC49F0}"/>
              </a:ext>
            </a:extLst>
          </p:cNvPr>
          <p:cNvGrpSpPr/>
          <p:nvPr/>
        </p:nvGrpSpPr>
        <p:grpSpPr>
          <a:xfrm>
            <a:off x="367667" y="3453010"/>
            <a:ext cx="6865672" cy="2040687"/>
            <a:chOff x="607906" y="3956613"/>
            <a:chExt cx="11126894" cy="1469645"/>
          </a:xfrm>
        </p:grpSpPr>
        <p:sp>
          <p:nvSpPr>
            <p:cNvPr id="13" name="Rectangle: Rounded Corners 12">
              <a:extLst>
                <a:ext uri="{FF2B5EF4-FFF2-40B4-BE49-F238E27FC236}">
                  <a16:creationId xmlns:a16="http://schemas.microsoft.com/office/drawing/2014/main" id="{2A002E09-6168-46FD-9D1E-6E0C01956421}"/>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9372</a:t>
              </a:r>
            </a:p>
          </p:txBody>
        </p:sp>
        <p:pic>
          <p:nvPicPr>
            <p:cNvPr id="14" name="Graphic 22">
              <a:extLst>
                <a:ext uri="{FF2B5EF4-FFF2-40B4-BE49-F238E27FC236}">
                  <a16:creationId xmlns:a16="http://schemas.microsoft.com/office/drawing/2014/main" id="{749183E9-067A-0F00-4AC8-D549B493F43F}"/>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607906" y="3956613"/>
              <a:ext cx="2934038" cy="1469645"/>
            </a:xfrm>
            <a:prstGeom prst="rect">
              <a:avLst/>
            </a:prstGeom>
          </p:spPr>
        </p:pic>
      </p:grpSp>
      <p:grpSp>
        <p:nvGrpSpPr>
          <p:cNvPr id="15" name="Bao">
            <a:extLst>
              <a:ext uri="{FF2B5EF4-FFF2-40B4-BE49-F238E27FC236}">
                <a16:creationId xmlns:a16="http://schemas.microsoft.com/office/drawing/2014/main" id="{6AEFC667-F511-4E4F-24D9-819F2375CA59}"/>
              </a:ext>
            </a:extLst>
          </p:cNvPr>
          <p:cNvGrpSpPr/>
          <p:nvPr/>
        </p:nvGrpSpPr>
        <p:grpSpPr>
          <a:xfrm>
            <a:off x="4710189" y="4973807"/>
            <a:ext cx="7121812" cy="1960011"/>
            <a:chOff x="535675" y="5272933"/>
            <a:chExt cx="11199125" cy="1646551"/>
          </a:xfrm>
        </p:grpSpPr>
        <p:sp>
          <p:nvSpPr>
            <p:cNvPr id="16" name="Rectangle: Rounded Corners 15">
              <a:extLst>
                <a:ext uri="{FF2B5EF4-FFF2-40B4-BE49-F238E27FC236}">
                  <a16:creationId xmlns:a16="http://schemas.microsoft.com/office/drawing/2014/main" id="{E1B0989E-77E6-75D4-40B7-25552343965C}"/>
                </a:ext>
              </a:extLst>
            </p:cNvPr>
            <p:cNvSpPr/>
            <p:nvPr/>
          </p:nvSpPr>
          <p:spPr>
            <a:xfrm>
              <a:off x="1295400" y="5733369"/>
              <a:ext cx="10439400" cy="94104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582F4E">
                      <a:lumMod val="50000"/>
                    </a:srgbClr>
                  </a:solidFill>
                  <a:latin typeface="Tahoma" panose="020B0604030504040204" pitchFamily="34" charset="0"/>
                  <a:sym typeface="Arial"/>
                </a:rPr>
                <a:t>5551</a:t>
              </a:r>
            </a:p>
          </p:txBody>
        </p:sp>
        <p:pic>
          <p:nvPicPr>
            <p:cNvPr id="17" name="Graphic 23">
              <a:extLst>
                <a:ext uri="{FF2B5EF4-FFF2-40B4-BE49-F238E27FC236}">
                  <a16:creationId xmlns:a16="http://schemas.microsoft.com/office/drawing/2014/main" id="{C35CB7AD-7DB2-E7BE-42B8-14698B5C729C}"/>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535675" y="5272933"/>
              <a:ext cx="2691530" cy="1646551"/>
            </a:xfrm>
            <a:prstGeom prst="rect">
              <a:avLst/>
            </a:prstGeom>
          </p:spPr>
        </p:pic>
      </p:grpSp>
      <p:sp>
        <p:nvSpPr>
          <p:cNvPr id="18" name="Rectangle: Rounded Corners 17">
            <a:extLst>
              <a:ext uri="{FF2B5EF4-FFF2-40B4-BE49-F238E27FC236}">
                <a16:creationId xmlns:a16="http://schemas.microsoft.com/office/drawing/2014/main" id="{6DC92332-2066-5089-6124-8BCA268C4470}"/>
              </a:ext>
            </a:extLst>
          </p:cNvPr>
          <p:cNvSpPr/>
          <p:nvPr/>
        </p:nvSpPr>
        <p:spPr>
          <a:xfrm>
            <a:off x="1660260" y="7395135"/>
            <a:ext cx="8871480" cy="400946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19" name="Multiplication Sign 18">
            <a:extLst>
              <a:ext uri="{FF2B5EF4-FFF2-40B4-BE49-F238E27FC236}">
                <a16:creationId xmlns:a16="http://schemas.microsoft.com/office/drawing/2014/main" id="{D0EE8046-30A3-B970-BDB3-DEFCF5656F16}"/>
              </a:ext>
            </a:extLst>
          </p:cNvPr>
          <p:cNvSpPr/>
          <p:nvPr/>
        </p:nvSpPr>
        <p:spPr>
          <a:xfrm>
            <a:off x="5209613" y="3473168"/>
            <a:ext cx="2163119" cy="2178981"/>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20" name="Multiplication Sign 19">
            <a:extLst>
              <a:ext uri="{FF2B5EF4-FFF2-40B4-BE49-F238E27FC236}">
                <a16:creationId xmlns:a16="http://schemas.microsoft.com/office/drawing/2014/main" id="{90D951C4-E57F-BFDE-C678-601012CB8A40}"/>
              </a:ext>
            </a:extLst>
          </p:cNvPr>
          <p:cNvSpPr/>
          <p:nvPr/>
        </p:nvSpPr>
        <p:spPr>
          <a:xfrm>
            <a:off x="9696685" y="5026471"/>
            <a:ext cx="2306636" cy="1975468"/>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pic>
        <p:nvPicPr>
          <p:cNvPr id="21" name="Picture 20">
            <a:hlinkClick r:id="" action="ppaction://media"/>
            <a:extLst>
              <a:ext uri="{FF2B5EF4-FFF2-40B4-BE49-F238E27FC236}">
                <a16:creationId xmlns:a16="http://schemas.microsoft.com/office/drawing/2014/main" id="{92659807-0C1D-EB05-87A6-45F8FAC5C379}"/>
              </a:ext>
            </a:extLst>
          </p:cNvPr>
          <p:cNvPicPr>
            <a:picLocks noChangeAspect="1"/>
          </p:cNvPicPr>
          <p:nvPr>
            <a:videoFile r:link="rId1"/>
            <p:extLst>
              <p:ext uri="{DAA4B4D4-6D71-4841-9C94-3DE7FCFB9230}">
                <p14:media xmlns:p14="http://schemas.microsoft.com/office/powerpoint/2010/main" r:embed="rId2">
                  <p14:trim st="161"/>
                </p14:media>
              </p:ext>
            </p:extLst>
          </p:nvPr>
        </p:nvPicPr>
        <p:blipFill>
          <a:blip r:embed="rId14"/>
          <a:srcRect l="205" r="205"/>
          <a:stretch>
            <a:fillRect/>
          </a:stretch>
        </p:blipFill>
        <p:spPr>
          <a:xfrm>
            <a:off x="1926445" y="7521367"/>
            <a:ext cx="8360924" cy="3603835"/>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22" name="Picture 21">
            <a:extLst>
              <a:ext uri="{FF2B5EF4-FFF2-40B4-BE49-F238E27FC236}">
                <a16:creationId xmlns:a16="http://schemas.microsoft.com/office/drawing/2014/main" id="{2C50772F-565D-2047-08B8-5082ECD6AF7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86635" y="8841807"/>
            <a:ext cx="6959627" cy="1824219"/>
          </a:xfrm>
          <a:prstGeom prst="rect">
            <a:avLst/>
          </a:prstGeom>
        </p:spPr>
      </p:pic>
      <p:pic>
        <p:nvPicPr>
          <p:cNvPr id="23" name="Picture 22">
            <a:extLst>
              <a:ext uri="{FF2B5EF4-FFF2-40B4-BE49-F238E27FC236}">
                <a16:creationId xmlns:a16="http://schemas.microsoft.com/office/drawing/2014/main" id="{F059E590-F6D8-6A63-98A1-D97D13A47D18}"/>
              </a:ext>
            </a:extLst>
          </p:cNvPr>
          <p:cNvPicPr>
            <a:picLocks noChangeAspect="1"/>
          </p:cNvPicPr>
          <p:nvPr/>
        </p:nvPicPr>
        <p:blipFill>
          <a:blip r:embed="rId16">
            <a:duotone>
              <a:schemeClr val="accent3">
                <a:shade val="45000"/>
                <a:satMod val="135000"/>
              </a:schemeClr>
              <a:prstClr val="white"/>
            </a:duotone>
          </a:blip>
          <a:stretch>
            <a:fillRect/>
          </a:stretch>
        </p:blipFill>
        <p:spPr>
          <a:xfrm>
            <a:off x="2736146" y="270265"/>
            <a:ext cx="9095855" cy="1264019"/>
          </a:xfrm>
          <a:prstGeom prst="rect">
            <a:avLst/>
          </a:prstGeom>
        </p:spPr>
      </p:pic>
      <p:sp>
        <p:nvSpPr>
          <p:cNvPr id="8" name="TextBox 7">
            <a:extLst>
              <a:ext uri="{FF2B5EF4-FFF2-40B4-BE49-F238E27FC236}">
                <a16:creationId xmlns:a16="http://schemas.microsoft.com/office/drawing/2014/main" id="{5ED69948-62B1-FAAA-EF71-555A9BD1D996}"/>
              </a:ext>
            </a:extLst>
          </p:cNvPr>
          <p:cNvSpPr txBox="1"/>
          <p:nvPr/>
        </p:nvSpPr>
        <p:spPr>
          <a:xfrm>
            <a:off x="3553354" y="291840"/>
            <a:ext cx="7354577" cy="1107996"/>
          </a:xfrm>
          <a:prstGeom prst="rect">
            <a:avLst/>
          </a:prstGeom>
          <a:noFill/>
        </p:spPr>
        <p:txBody>
          <a:bodyPr wrap="none" lIns="0" tIns="0" rIns="0" bIns="0" rtlCol="0">
            <a:spAutoFit/>
          </a:bodyPr>
          <a:lstStyle/>
          <a:p>
            <a:pPr algn="ctr" defTabSz="1219170">
              <a:buClr>
                <a:srgbClr val="000000"/>
              </a:buClr>
            </a:pPr>
            <a:r>
              <a:rPr lang="en-US" sz="7200" b="1" kern="0">
                <a:solidFill>
                  <a:srgbClr val="8F5889">
                    <a:lumMod val="50000"/>
                  </a:srgbClr>
                </a:solidFill>
                <a:latin typeface="Tahoma" panose="020B0604030504040204" pitchFamily="34" charset="0"/>
                <a:cs typeface="Arial"/>
                <a:sym typeface="Arial"/>
              </a:rPr>
              <a:t>? + 28 + 2 = 60</a:t>
            </a:r>
          </a:p>
        </p:txBody>
      </p:sp>
      <p:pic>
        <p:nvPicPr>
          <p:cNvPr id="24" name="59c3c5f047238">
            <a:hlinkClick r:id="" action="ppaction://media"/>
            <a:extLst>
              <a:ext uri="{FF2B5EF4-FFF2-40B4-BE49-F238E27FC236}">
                <a16:creationId xmlns:a16="http://schemas.microsoft.com/office/drawing/2014/main" id="{68B3D84A-66CF-5E46-CC73-8D14154DD7E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948860" y="5662862"/>
            <a:ext cx="1378413" cy="1378413"/>
          </a:xfrm>
          <a:prstGeom prst="rect">
            <a:avLst/>
          </a:prstGeom>
        </p:spPr>
      </p:pic>
    </p:spTree>
    <p:extLst>
      <p:ext uri="{BB962C8B-B14F-4D97-AF65-F5344CB8AC3E}">
        <p14:creationId xmlns:p14="http://schemas.microsoft.com/office/powerpoint/2010/main" val="2670456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8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72000">
                                          <p:cBhvr additive="base">
                                            <p:cTn id="21" dur="15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14:bounceEnd="72000">
                                          <p:cBhvr additive="base">
                                            <p:cTn id="25" dur="1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14:bounceEnd="72000">
                                          <p:cBhvr additive="base">
                                            <p:cTn id="29" dur="1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7.40741E-7 L -0.0033 -0.7321 " pathEditMode="relative" rAng="0" ptsTypes="AA" p14:bounceEnd="71000">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14:presetBounceEnd="71000">
                                      <p:stCondLst>
                                        <p:cond delay="0"/>
                                      </p:stCondLst>
                                      <p:childTnLst>
                                        <p:animMotion origin="layout" path="M 0 9.87654E-7 L -0.0033 -0.73087 " pathEditMode="relative" rAng="0" ptsTypes="AA" p14:bounceEnd="71000">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14:presetBounceEnd="71000">
                                      <p:stCondLst>
                                        <p:cond delay="2500"/>
                                      </p:stCondLst>
                                      <p:childTnLst>
                                        <p:animMotion origin="layout" path="M -1.94444E-6 -2.22222E-6 L -0.0033 -0.73086 " pathEditMode="relative" rAng="0" ptsTypes="AA" p14:bounceEnd="71000">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ppt_x"/>
                                              </p:val>
                                            </p:tav>
                                            <p:tav tm="100000">
                                              <p:val>
                                                <p:strVal val="#ppt_x"/>
                                              </p:val>
                                            </p:tav>
                                          </p:tavLst>
                                        </p:anim>
                                        <p:anim calcmode="lin" valueType="num">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500" fill="hold"/>
                                            <p:tgtEl>
                                              <p:spTgt spid="12"/>
                                            </p:tgtEl>
                                            <p:attrNameLst>
                                              <p:attrName>ppt_x</p:attrName>
                                            </p:attrNameLst>
                                          </p:cBhvr>
                                          <p:tavLst>
                                            <p:tav tm="0">
                                              <p:val>
                                                <p:strVal val="#ppt_x"/>
                                              </p:val>
                                            </p:tav>
                                            <p:tav tm="100000">
                                              <p:val>
                                                <p:strVal val="#ppt_x"/>
                                              </p:val>
                                            </p:tav>
                                          </p:tavLst>
                                        </p:anim>
                                        <p:anim calcmode="lin" valueType="num">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7.40741E-7 L -0.0033 -0.7321 " pathEditMode="relative" rAng="0" ptsTypes="AA">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stCondLst>
                                        <p:cond delay="0"/>
                                      </p:stCondLst>
                                      <p:childTnLst>
                                        <p:animMotion origin="layout" path="M 0 9.87654E-7 L -0.0033 -0.73087 " pathEditMode="relative" rAng="0" ptsTypes="AA">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stCondLst>
                                        <p:cond delay="2500"/>
                                      </p:stCondLst>
                                      <p:childTnLst>
                                        <p:animMotion origin="layout" path="M -1.94444E-6 -2.22222E-6 L -0.0033 -0.73086 " pathEditMode="relative" rAng="0" ptsTypes="AA">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44" name="Google Shape;532;p37">
            <a:extLst>
              <a:ext uri="{FF2B5EF4-FFF2-40B4-BE49-F238E27FC236}">
                <a16:creationId xmlns:a16="http://schemas.microsoft.com/office/drawing/2014/main" id="{BAC1DBEA-0109-EC8D-C063-40C32B5A5BA0}"/>
              </a:ext>
            </a:extLst>
          </p:cNvPr>
          <p:cNvGrpSpPr/>
          <p:nvPr/>
        </p:nvGrpSpPr>
        <p:grpSpPr>
          <a:xfrm>
            <a:off x="2964610" y="2251296"/>
            <a:ext cx="8746127" cy="4101373"/>
            <a:chOff x="2180925" y="540000"/>
            <a:chExt cx="4796700" cy="2370300"/>
          </a:xfrm>
        </p:grpSpPr>
        <p:sp>
          <p:nvSpPr>
            <p:cNvPr id="45" name="Google Shape;533;p37">
              <a:extLst>
                <a:ext uri="{FF2B5EF4-FFF2-40B4-BE49-F238E27FC236}">
                  <a16:creationId xmlns:a16="http://schemas.microsoft.com/office/drawing/2014/main" id="{6D2FCE53-27B9-03CE-F65F-AB87ACEAEFF9}"/>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34;p37">
              <a:extLst>
                <a:ext uri="{FF2B5EF4-FFF2-40B4-BE49-F238E27FC236}">
                  <a16:creationId xmlns:a16="http://schemas.microsoft.com/office/drawing/2014/main" id="{B188530F-77D2-7ECD-F58B-FC2B1335979E}"/>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535;p37">
              <a:extLst>
                <a:ext uri="{FF2B5EF4-FFF2-40B4-BE49-F238E27FC236}">
                  <a16:creationId xmlns:a16="http://schemas.microsoft.com/office/drawing/2014/main" id="{6591445C-A585-29F1-2E6D-E3E6C8A81A19}"/>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536;p37">
              <a:extLst>
                <a:ext uri="{FF2B5EF4-FFF2-40B4-BE49-F238E27FC236}">
                  <a16:creationId xmlns:a16="http://schemas.microsoft.com/office/drawing/2014/main" id="{D2D909CC-6BD6-0DA0-0F70-DAC1CC778713}"/>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37;p37">
              <a:extLst>
                <a:ext uri="{FF2B5EF4-FFF2-40B4-BE49-F238E27FC236}">
                  <a16:creationId xmlns:a16="http://schemas.microsoft.com/office/drawing/2014/main" id="{FFDC8EE3-A672-1749-F7EC-E5EC102B5203}"/>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538;p37">
              <a:extLst>
                <a:ext uri="{FF2B5EF4-FFF2-40B4-BE49-F238E27FC236}">
                  <a16:creationId xmlns:a16="http://schemas.microsoft.com/office/drawing/2014/main" id="{39204C3D-D79D-D267-4B43-D52565FEA146}"/>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oogle Shape;694;p42">
            <a:extLst>
              <a:ext uri="{FF2B5EF4-FFF2-40B4-BE49-F238E27FC236}">
                <a16:creationId xmlns:a16="http://schemas.microsoft.com/office/drawing/2014/main" id="{EF23F5A0-0EDB-2073-5DB9-2638500F3DEA}"/>
              </a:ext>
            </a:extLst>
          </p:cNvPr>
          <p:cNvSpPr txBox="1">
            <a:spLocks/>
          </p:cNvSpPr>
          <p:nvPr/>
        </p:nvSpPr>
        <p:spPr>
          <a:xfrm>
            <a:off x="3481252" y="2400176"/>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a:solidFill>
                  <a:srgbClr val="582F4E">
                    <a:lumMod val="50000"/>
                  </a:srgbClr>
                </a:solidFill>
                <a:latin typeface="Cambria" panose="02040503050406030204" pitchFamily="18" charset="0"/>
                <a:ea typeface="Cambria" panose="02040503050406030204" pitchFamily="18" charset="0"/>
              </a:rPr>
              <a:t>Muốn tìm số hạng, ta lấy tổng trừ đi số hạng kia.</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27F6F19B-3165-74EE-730E-EA5D4754B3E2}"/>
              </a:ext>
            </a:extLst>
          </p:cNvPr>
          <p:cNvPicPr>
            <a:picLocks noChangeAspect="1"/>
          </p:cNvPicPr>
          <p:nvPr/>
        </p:nvPicPr>
        <p:blipFill>
          <a:blip r:embed="rId3"/>
          <a:stretch>
            <a:fillRect/>
          </a:stretch>
        </p:blipFill>
        <p:spPr>
          <a:xfrm>
            <a:off x="75808" y="3065838"/>
            <a:ext cx="3704827" cy="3769893"/>
          </a:xfrm>
          <a:prstGeom prst="rect">
            <a:avLst/>
          </a:prstGeom>
        </p:spPr>
      </p:pic>
      <p:grpSp>
        <p:nvGrpSpPr>
          <p:cNvPr id="548" name="Google Shape;548;p38"/>
          <p:cNvGrpSpPr/>
          <p:nvPr/>
        </p:nvGrpSpPr>
        <p:grpSpPr>
          <a:xfrm>
            <a:off x="6507680" y="797436"/>
            <a:ext cx="4406141" cy="2330483"/>
            <a:chOff x="3097975" y="807826"/>
            <a:chExt cx="2943183" cy="1556699"/>
          </a:xfrm>
        </p:grpSpPr>
        <p:grpSp>
          <p:nvGrpSpPr>
            <p:cNvPr id="549" name="Google Shape;549;p38"/>
            <p:cNvGrpSpPr/>
            <p:nvPr/>
          </p:nvGrpSpPr>
          <p:grpSpPr>
            <a:xfrm rot="3899974">
              <a:off x="4955299" y="1705505"/>
              <a:ext cx="567545" cy="564922"/>
              <a:chOff x="5337287" y="1473735"/>
              <a:chExt cx="729497" cy="726126"/>
            </a:xfrm>
          </p:grpSpPr>
          <p:sp>
            <p:nvSpPr>
              <p:cNvPr id="550" name="Google Shape;550;p38"/>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8"/>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2" name="Google Shape;552;p38"/>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8"/>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1" name="Google Shape;571;p38"/>
            <p:cNvGrpSpPr/>
            <p:nvPr/>
          </p:nvGrpSpPr>
          <p:grpSpPr>
            <a:xfrm rot="1758233">
              <a:off x="5087284" y="1191978"/>
              <a:ext cx="510162" cy="250650"/>
              <a:chOff x="5546225" y="738275"/>
              <a:chExt cx="672125" cy="330225"/>
            </a:xfrm>
          </p:grpSpPr>
          <p:sp>
            <p:nvSpPr>
              <p:cNvPr id="572" name="Google Shape;572;p38"/>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4" name="Google Shape;574;p38"/>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6" name="Google Shape;576;p38"/>
            <p:cNvGrpSpPr/>
            <p:nvPr/>
          </p:nvGrpSpPr>
          <p:grpSpPr>
            <a:xfrm>
              <a:off x="5541437" y="1455861"/>
              <a:ext cx="499721" cy="500779"/>
              <a:chOff x="5683312" y="727398"/>
              <a:chExt cx="499721" cy="500779"/>
            </a:xfrm>
          </p:grpSpPr>
          <p:sp>
            <p:nvSpPr>
              <p:cNvPr id="577" name="Google Shape;577;p38"/>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8"/>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8"/>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0" name="Google Shape;580;p38"/>
            <p:cNvGrpSpPr/>
            <p:nvPr/>
          </p:nvGrpSpPr>
          <p:grpSpPr>
            <a:xfrm>
              <a:off x="3585622" y="934452"/>
              <a:ext cx="357643" cy="351989"/>
              <a:chOff x="3585622" y="934452"/>
              <a:chExt cx="357643" cy="351989"/>
            </a:xfrm>
          </p:grpSpPr>
          <p:sp>
            <p:nvSpPr>
              <p:cNvPr id="581" name="Google Shape;581;p38"/>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3" name="Google Shape;470;p34">
            <a:extLst>
              <a:ext uri="{FF2B5EF4-FFF2-40B4-BE49-F238E27FC236}">
                <a16:creationId xmlns:a16="http://schemas.microsoft.com/office/drawing/2014/main" id="{5C26146B-909F-6DA8-E06A-8BBA63DBBA60}"/>
              </a:ext>
            </a:extLst>
          </p:cNvPr>
          <p:cNvSpPr txBox="1">
            <a:spLocks/>
          </p:cNvSpPr>
          <p:nvPr/>
        </p:nvSpPr>
        <p:spPr>
          <a:xfrm rot="21388381">
            <a:off x="2098504" y="1005676"/>
            <a:ext cx="6479997" cy="3333944"/>
          </a:xfrm>
          <a:prstGeom prst="rect">
            <a:avLst/>
          </a:prstGeom>
        </p:spPr>
        <p:txBody>
          <a:bodyPr spcFirstLastPara="1" wrap="square" lIns="121900" tIns="121900" rIns="121900" bIns="121900"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8666" kern="0">
                <a:ln>
                  <a:solidFill>
                    <a:srgbClr val="FFFFFF">
                      <a:lumMod val="50000"/>
                    </a:srgbClr>
                  </a:solidFill>
                </a:ln>
                <a:solidFill>
                  <a:srgbClr val="FFFF00"/>
                </a:solidFill>
                <a:latin typeface="#9Slide05 SVNUT Triumph" panose="00000500000000000000" pitchFamily="2" charset="0"/>
              </a:rPr>
              <a:t>Ghi nhớ</a:t>
            </a:r>
          </a:p>
        </p:txBody>
      </p:sp>
    </p:spTree>
    <p:extLst>
      <p:ext uri="{BB962C8B-B14F-4D97-AF65-F5344CB8AC3E}">
        <p14:creationId xmlns:p14="http://schemas.microsoft.com/office/powerpoint/2010/main" val="2114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7"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0938F5C2-34A3-25FC-BE08-652BB49397AF}"/>
              </a:ext>
            </a:extLst>
          </p:cNvPr>
          <p:cNvPicPr>
            <a:picLocks noChangeAspect="1"/>
          </p:cNvPicPr>
          <p:nvPr/>
        </p:nvPicPr>
        <p:blipFill>
          <a:blip r:embed="rId6"/>
          <a:stretch>
            <a:fillRect/>
          </a:stretch>
        </p:blipFill>
        <p:spPr>
          <a:xfrm>
            <a:off x="3629881" y="34457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100 – 30 = ?</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50</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70</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60</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43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44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43</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45</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42</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3"/>
          <a:stretch>
            <a:fillRect/>
          </a:stretch>
        </p:blipFill>
        <p:spPr>
          <a:xfrm>
            <a:off x="9531626" y="298143"/>
            <a:ext cx="2195651" cy="2224630"/>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6" name="Picture 15">
            <a:extLst>
              <a:ext uri="{FF2B5EF4-FFF2-40B4-BE49-F238E27FC236}">
                <a16:creationId xmlns:a16="http://schemas.microsoft.com/office/drawing/2014/main" id="{45F58594-69B4-F3F6-6C61-3B96032BF983}"/>
              </a:ext>
            </a:extLst>
          </p:cNvPr>
          <p:cNvPicPr>
            <a:picLocks noChangeAspect="1"/>
          </p:cNvPicPr>
          <p:nvPr/>
        </p:nvPicPr>
        <p:blipFill>
          <a:blip r:embed="rId12"/>
          <a:stretch>
            <a:fillRect/>
          </a:stretch>
        </p:blipFill>
        <p:spPr>
          <a:xfrm>
            <a:off x="2150892" y="2021244"/>
            <a:ext cx="7641695" cy="3131012"/>
          </a:xfrm>
          <a:prstGeom prst="rect">
            <a:avLst/>
          </a:prstGeom>
        </p:spPr>
      </p:pic>
    </p:spTree>
    <p:extLst>
      <p:ext uri="{BB962C8B-B14F-4D97-AF65-F5344CB8AC3E}">
        <p14:creationId xmlns:p14="http://schemas.microsoft.com/office/powerpoint/2010/main" val="1814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539</Words>
  <Application>Microsoft Office PowerPoint</Application>
  <PresentationFormat>Widescreen</PresentationFormat>
  <Paragraphs>140</Paragraphs>
  <Slides>31</Slides>
  <Notes>18</Notes>
  <HiddenSlides>0</HiddenSlides>
  <MMClips>10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31</vt:i4>
      </vt:variant>
    </vt:vector>
  </HeadingPairs>
  <TitlesOfParts>
    <vt:vector size="55" baseType="lpstr">
      <vt:lpstr>#9Slide05 SVNUT Triumph</vt:lpstr>
      <vt:lpstr>Arial</vt:lpstr>
      <vt:lpstr>Calibri</vt:lpstr>
      <vt:lpstr>Calibri Light</vt:lpstr>
      <vt:lpstr>Cambria</vt:lpstr>
      <vt:lpstr>Comfortaa</vt:lpstr>
      <vt:lpstr>Fredoka One</vt:lpstr>
      <vt:lpstr>Holtwood One SC</vt:lpstr>
      <vt:lpstr>iCiel Cadena</vt:lpstr>
      <vt:lpstr>Itim</vt:lpstr>
      <vt:lpstr>Tahoma</vt:lpstr>
      <vt:lpstr>Times New Roman</vt:lpstr>
      <vt:lpstr>UTM Avo</vt:lpstr>
      <vt:lpstr>UTM Cookies</vt:lpstr>
      <vt:lpstr>UTM Showcard</vt:lpstr>
      <vt:lpstr>字魂59号-创粗黑</vt:lpstr>
      <vt:lpstr>1_Office Theme</vt:lpstr>
      <vt:lpstr>FLOWERS 16X9</vt:lpstr>
      <vt:lpstr>Office 主题</vt:lpstr>
      <vt:lpstr>Math Lesson by Slidesgo</vt:lpstr>
      <vt:lpstr>1_Math Lesson by Slidesgo</vt:lpstr>
      <vt:lpstr>2_Math Lesson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37</cp:revision>
  <dcterms:created xsi:type="dcterms:W3CDTF">2022-05-05T14:41:31Z</dcterms:created>
  <dcterms:modified xsi:type="dcterms:W3CDTF">2026-04-26T09:02:04Z</dcterms:modified>
</cp:coreProperties>
</file>