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4" r:id="rId4"/>
    <p:sldMasterId id="2147483730" r:id="rId5"/>
    <p:sldMasterId id="2147483747" r:id="rId6"/>
  </p:sldMasterIdLst>
  <p:notesMasterIdLst>
    <p:notesMasterId r:id="rId30"/>
  </p:notesMasterIdLst>
  <p:sldIdLst>
    <p:sldId id="395" r:id="rId7"/>
    <p:sldId id="280" r:id="rId8"/>
    <p:sldId id="281" r:id="rId9"/>
    <p:sldId id="282" r:id="rId10"/>
    <p:sldId id="283" r:id="rId11"/>
    <p:sldId id="284" r:id="rId12"/>
    <p:sldId id="287" r:id="rId13"/>
    <p:sldId id="257" r:id="rId14"/>
    <p:sldId id="433" r:id="rId15"/>
    <p:sldId id="410" r:id="rId16"/>
    <p:sldId id="411" r:id="rId17"/>
    <p:sldId id="292" r:id="rId18"/>
    <p:sldId id="434" r:id="rId19"/>
    <p:sldId id="304" r:id="rId20"/>
    <p:sldId id="288" r:id="rId21"/>
    <p:sldId id="435" r:id="rId22"/>
    <p:sldId id="306" r:id="rId23"/>
    <p:sldId id="294" r:id="rId24"/>
    <p:sldId id="307" r:id="rId25"/>
    <p:sldId id="295" r:id="rId26"/>
    <p:sldId id="436" r:id="rId27"/>
    <p:sldId id="297" r:id="rId28"/>
    <p:sldId id="4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FD5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38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5A8A-DCC0-4B21-9A3D-DED271A9F7A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E154D-CE65-4FC9-9C54-DFB932625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1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6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8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0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6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8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1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5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2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75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4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56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6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62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9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2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2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1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5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7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56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6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1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3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43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60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7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4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7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4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3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9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07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561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6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2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9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2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4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23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0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8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9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9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6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3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9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1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67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7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1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1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4/26/2026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8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5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9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2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4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53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8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6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2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83A730-86B2-C328-25B1-C7C194B954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DC6117-9756-39B6-B985-EDD720012281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1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1D6B852B-EE26-E9AF-3DD7-BAB07C07C83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3" name="圆角矩形 24">
            <a:extLst>
              <a:ext uri="{FF2B5EF4-FFF2-40B4-BE49-F238E27FC236}">
                <a16:creationId xmlns:a16="http://schemas.microsoft.com/office/drawing/2014/main" id="{7BAB44C4-39CF-1661-728C-95AE9C6E4DF4}"/>
              </a:ext>
            </a:extLst>
          </p:cNvPr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DF735585-5972-A5E2-21DA-5062AC32D1BF}"/>
              </a:ext>
            </a:extLst>
          </p:cNvPr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DA46-B69C-0BF2-628C-354556A8989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5C8182-EE03-6E79-54C2-AEA5AA2E8DE7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1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F2C90-B3FE-4A8C-DB7A-D5E4A6ED4B7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F7BFB-CE3B-E521-2EB6-C3953BF12D02}"/>
              </a:ext>
            </a:extLst>
          </p:cNvPr>
          <p:cNvSpPr/>
          <p:nvPr userDrawn="1"/>
        </p:nvSpPr>
        <p:spPr>
          <a:xfrm>
            <a:off x="251605" y="130629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6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74D5B-21A7-E10C-1B82-CDA32CD946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9EC048-3BD5-B2B3-48CF-10F3536DAC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5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2.jpeg"/><Relationship Id="rId5" Type="http://schemas.microsoft.com/office/2007/relationships/media" Target="../media/media4.mp3"/><Relationship Id="rId15" Type="http://schemas.openxmlformats.org/officeDocument/2006/relationships/image" Target="../media/image54.jpeg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audio" Target="../media/audio6.wav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5.mp3"/><Relationship Id="rId7" Type="http://schemas.openxmlformats.org/officeDocument/2006/relationships/image" Target="../media/image52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51.png"/><Relationship Id="rId4" Type="http://schemas.openxmlformats.org/officeDocument/2006/relationships/audio" Target="../media/media5.mp3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6.mp3"/><Relationship Id="rId7" Type="http://schemas.openxmlformats.org/officeDocument/2006/relationships/audio" Target="../media/audio6.wav"/><Relationship Id="rId12" Type="http://schemas.openxmlformats.org/officeDocument/2006/relationships/image" Target="../media/image54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51.png"/><Relationship Id="rId5" Type="http://schemas.microsoft.com/office/2007/relationships/media" Target="../media/media4.mp3"/><Relationship Id="rId10" Type="http://schemas.openxmlformats.org/officeDocument/2006/relationships/image" Target="../media/image50.png"/><Relationship Id="rId4" Type="http://schemas.openxmlformats.org/officeDocument/2006/relationships/audio" Target="../media/media6.mp3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7.xml"/><Relationship Id="rId4" Type="http://schemas.microsoft.com/office/2007/relationships/media" Target="../media/media8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7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8.png"/><Relationship Id="rId11" Type="http://schemas.openxmlformats.org/officeDocument/2006/relationships/image" Target="../media/image38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B9822EAF-6177-D81A-D5F4-4BBC7E628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295325"/>
            <a:ext cx="6954261" cy="24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66633-8BD7-978D-D956-BB7C5E16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0061" y="753756"/>
            <a:ext cx="10677039" cy="535048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5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16" name="Nhóm 62"/>
          <p:cNvGrpSpPr/>
          <p:nvPr/>
        </p:nvGrpSpPr>
        <p:grpSpPr>
          <a:xfrm>
            <a:off x="10708600" y="3547528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/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0" name="Hình tự do 46"/>
            <p:cNvSpPr/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1" name="Hình tự do 47"/>
            <p:cNvSpPr/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2" name="Hình tự do 48"/>
            <p:cNvSpPr/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" name="Hình tự do 49"/>
            <p:cNvSpPr/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" name="Hình tự do 10"/>
            <p:cNvSpPr/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" name="Hình tự do 16"/>
            <p:cNvSpPr/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6" name="Hình tự do 18"/>
            <p:cNvSpPr/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910" y="-43802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4688" y="936791"/>
            <a:ext cx="3090338" cy="498441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729171" y="946893"/>
            <a:ext cx="3240172" cy="1567604"/>
            <a:chOff x="13448522" y="3554221"/>
            <a:chExt cx="2530683" cy="681518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448522" y="3554221"/>
              <a:ext cx="2530683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87220" y="2697532"/>
            <a:ext cx="6596204" cy="2114529"/>
            <a:chOff x="11647879" y="3554221"/>
            <a:chExt cx="6335641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647879" y="3554221"/>
              <a:ext cx="6335641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6908" y="5933861"/>
            <a:ext cx="433618" cy="4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15E04-E1F0-9F9B-833E-65EF40D4F6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882" y="2845119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50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81581" y="1428415"/>
            <a:ext cx="413780" cy="41378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40659" y="6032488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90326" y="116786"/>
            <a:ext cx="609600" cy="609600"/>
          </a:xfrm>
          <a:prstGeom prst="rect">
            <a:avLst/>
          </a:prstGeom>
        </p:spPr>
      </p:pic>
      <p:pic>
        <p:nvPicPr>
          <p:cNvPr id="1026" name="Picture 2" descr="Tải Game Hugo Cho Java | giai tri ga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96" y="1727261"/>
            <a:ext cx="1297539" cy="9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63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90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44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544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F16769-686D-3165-1F1B-1C93EFF497E1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1865AE-F2C5-40AB-91C1-F5D552AAE86E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933541E-CA02-EE69-50AA-D5DE6997D23A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PA-文本框 54">
                <a:extLst>
                  <a:ext uri="{FF2B5EF4-FFF2-40B4-BE49-F238E27FC236}">
                    <a16:creationId xmlns:a16="http://schemas.microsoft.com/office/drawing/2014/main" id="{35CC122E-93BF-F618-BD6B-4A84B4D1E1F6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1B6F1-4308-A200-01B2-285F994D31ED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6C5255-2060-FDD4-C78C-81B44B425851}"/>
                </a:ext>
              </a:extLst>
            </p:cNvPr>
            <p:cNvGrpSpPr/>
            <p:nvPr/>
          </p:nvGrpSpPr>
          <p:grpSpPr>
            <a:xfrm>
              <a:off x="2128173" y="1005676"/>
              <a:ext cx="1330037" cy="983837"/>
              <a:chOff x="2128173" y="1005676"/>
              <a:chExt cx="1330037" cy="98383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9C07049-A978-4FD4-6728-18D0CA7B6FFB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DF90E8-CEDF-7A0D-23FE-F142F3D7A7FA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A33496B2-1D5C-6BD5-611F-7D66BD010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640725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4F197DE-E296-9069-9FDC-AFD5A853CE86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64F3E8-A3C8-D4EC-E868-708D3314BC12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ABBC30-76DE-AA04-BC0B-2CC52995862E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744180-15E6-8B86-7477-B245062EE56D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C3298-594B-FEBA-E5AC-F95795A87491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F1CCF-24CA-D302-A768-A79ADA50B5EF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E0D52-6586-CA72-576D-E96659F3F0A7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7CAE07-9AA9-8AD5-384F-1785D3CABC13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A4482-27E0-FF20-FC6E-C36AB533BB5C}"/>
              </a:ext>
            </a:extLst>
          </p:cNvPr>
          <p:cNvSpPr txBox="1"/>
          <p:nvPr/>
        </p:nvSpPr>
        <p:spPr>
          <a:xfrm>
            <a:off x="914400" y="5949538"/>
            <a:ext cx="45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DẤU HỎI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B4B2752-C21B-9CDD-57A3-AABC41CAF23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922D2D-F016-92FC-C5C4-AE863E3464F0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947288BA-FF2A-7BA0-58A6-E4F1AF508EE8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PA-文本框 54">
                <a:extLst>
                  <a:ext uri="{FF2B5EF4-FFF2-40B4-BE49-F238E27FC236}">
                    <a16:creationId xmlns:a16="http://schemas.microsoft.com/office/drawing/2014/main" id="{99F26228-3C2A-7AE3-BC11-1F207EDA1AA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116D86-D027-CBC9-E647-EAA410650D9A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BC5141-3917-734B-F639-198F1C97F0B0}"/>
                </a:ext>
              </a:extLst>
            </p:cNvPr>
            <p:cNvGrpSpPr/>
            <p:nvPr/>
          </p:nvGrpSpPr>
          <p:grpSpPr>
            <a:xfrm>
              <a:off x="2128173" y="1005676"/>
              <a:ext cx="1368451" cy="983837"/>
              <a:chOff x="2128173" y="1005676"/>
              <a:chExt cx="1368451" cy="983837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FE648BC-DFCE-AF53-C206-3CFD93E4DF3B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049787-C123-10CB-4C74-47758879F75F}"/>
                  </a:ext>
                </a:extLst>
              </p:cNvPr>
              <p:cNvSpPr txBox="1"/>
              <p:nvPr/>
            </p:nvSpPr>
            <p:spPr>
              <a:xfrm>
                <a:off x="2277054" y="1065791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30" name="Table 5">
            <a:extLst>
              <a:ext uri="{FF2B5EF4-FFF2-40B4-BE49-F238E27FC236}">
                <a16:creationId xmlns:a16="http://schemas.microsoft.com/office/drawing/2014/main" id="{D6621880-5E25-649F-1607-3E6E8B8D4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33742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9B6D057-FC0E-99A4-B99A-BA4A5D4924CD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D53974-0ED0-C3DA-BC04-7C27F1F2AEE2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333F96-8D3D-3830-59DE-7E79DB48F71D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DE9191-CB66-362E-08E2-872EDB22B471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909DB-E22B-E4C4-1DC7-41032FBE3C75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78FAD-9985-A0FC-51B4-BAF0C4EF1241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AA3A15-9BC4-8214-E339-AC560E2E2756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BCF439-1655-3F59-ED9B-B55B73CC495F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46E75-4EB2-B4C1-C7D7-9A40C925A933}"/>
              </a:ext>
            </a:extLst>
          </p:cNvPr>
          <p:cNvSpPr txBox="1"/>
          <p:nvPr/>
        </p:nvSpPr>
        <p:spPr>
          <a:xfrm>
            <a:off x="914400" y="5949538"/>
            <a:ext cx="45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DẤU HỎI</a:t>
            </a:r>
          </a:p>
        </p:txBody>
      </p:sp>
    </p:spTree>
    <p:extLst>
      <p:ext uri="{BB962C8B-B14F-4D97-AF65-F5344CB8AC3E}">
        <p14:creationId xmlns:p14="http://schemas.microsoft.com/office/powerpoint/2010/main" val="429204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5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48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442301" y="583655"/>
            <a:ext cx="10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lang="en-US" altLang="zh-CN" sz="2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910566" y="681197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4A432-9E83-C94F-B5EB-146555FA2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42" t="27644" r="8468" b="32282"/>
          <a:stretch/>
        </p:blipFill>
        <p:spPr>
          <a:xfrm>
            <a:off x="3508744" y="2446815"/>
            <a:ext cx="6836734" cy="39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B6392C4-6B91-837D-0C42-5400E3A4BE91}"/>
              </a:ext>
            </a:extLst>
          </p:cNvPr>
          <p:cNvGrpSpPr/>
          <p:nvPr/>
        </p:nvGrpSpPr>
        <p:grpSpPr>
          <a:xfrm>
            <a:off x="1143124" y="3856367"/>
            <a:ext cx="3012020" cy="1873567"/>
            <a:chOff x="1238344" y="4196609"/>
            <a:chExt cx="3012020" cy="187356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2D9736-EEDC-4D25-D467-9083CECAC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344" y="4196609"/>
              <a:ext cx="3012020" cy="187356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DA3305-6B4F-865A-F8C4-EEF60C5F6C3B}"/>
                </a:ext>
              </a:extLst>
            </p:cNvPr>
            <p:cNvSpPr txBox="1"/>
            <p:nvPr/>
          </p:nvSpPr>
          <p:spPr>
            <a:xfrm>
              <a:off x="1989435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264178-6F21-3C2D-73FE-2A98A477889D}"/>
              </a:ext>
            </a:extLst>
          </p:cNvPr>
          <p:cNvGrpSpPr/>
          <p:nvPr/>
        </p:nvGrpSpPr>
        <p:grpSpPr>
          <a:xfrm>
            <a:off x="4426521" y="3856367"/>
            <a:ext cx="3012020" cy="1873567"/>
            <a:chOff x="4521741" y="4196609"/>
            <a:chExt cx="3012020" cy="187356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61DBA8-0E64-733D-7546-6C6B24007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741" y="4196609"/>
              <a:ext cx="3012020" cy="187356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71AFE1-C554-03DC-AB69-3EA6581205CF}"/>
                </a:ext>
              </a:extLst>
            </p:cNvPr>
            <p:cNvSpPr txBox="1"/>
            <p:nvPr/>
          </p:nvSpPr>
          <p:spPr>
            <a:xfrm>
              <a:off x="5670691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4BADF3-B624-2DE2-6F1D-E3144BA903EB}"/>
              </a:ext>
            </a:extLst>
          </p:cNvPr>
          <p:cNvGrpSpPr/>
          <p:nvPr/>
        </p:nvGrpSpPr>
        <p:grpSpPr>
          <a:xfrm>
            <a:off x="7709919" y="3856368"/>
            <a:ext cx="3012020" cy="1873567"/>
            <a:chOff x="7805139" y="4196610"/>
            <a:chExt cx="3012020" cy="187356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24F1F0-0D5B-39AC-7082-3F73BCFF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139" y="4196610"/>
              <a:ext cx="3012020" cy="18735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985E26-7145-4C15-2BFE-EFBE71611A91}"/>
                </a:ext>
              </a:extLst>
            </p:cNvPr>
            <p:cNvSpPr txBox="1"/>
            <p:nvPr/>
          </p:nvSpPr>
          <p:spPr>
            <a:xfrm>
              <a:off x="9072130" y="4788780"/>
              <a:ext cx="90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483D2D4-19A0-C055-F585-F847043E3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10556986" y="1492383"/>
            <a:ext cx="1452742" cy="254520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A1B734A-63E5-FF2B-F830-1AD37BAF6E8E}"/>
              </a:ext>
            </a:extLst>
          </p:cNvPr>
          <p:cNvGrpSpPr/>
          <p:nvPr/>
        </p:nvGrpSpPr>
        <p:grpSpPr>
          <a:xfrm>
            <a:off x="1143124" y="871511"/>
            <a:ext cx="1419927" cy="1564609"/>
            <a:chOff x="1279471" y="1406796"/>
            <a:chExt cx="1419927" cy="156460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8A5B951-06D4-BF87-FC54-069C682EF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F4277-CD80-3AE3-3571-984098762F37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8AC982-007E-369D-6893-0313C7CE4443}"/>
              </a:ext>
            </a:extLst>
          </p:cNvPr>
          <p:cNvGrpSpPr/>
          <p:nvPr/>
        </p:nvGrpSpPr>
        <p:grpSpPr>
          <a:xfrm>
            <a:off x="2794808" y="447582"/>
            <a:ext cx="1419927" cy="1564609"/>
            <a:chOff x="1279471" y="1406796"/>
            <a:chExt cx="1419927" cy="156460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5AB812-A302-E3EA-DC69-DED1A19C4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AF8742C-C5A2-A0B7-916A-65257BB7B795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9CF897-FCFA-92D3-5E5C-6345CA4FAA05}"/>
              </a:ext>
            </a:extLst>
          </p:cNvPr>
          <p:cNvGrpSpPr/>
          <p:nvPr/>
        </p:nvGrpSpPr>
        <p:grpSpPr>
          <a:xfrm>
            <a:off x="4252641" y="1093560"/>
            <a:ext cx="1419927" cy="1564609"/>
            <a:chOff x="1279471" y="1406796"/>
            <a:chExt cx="1419927" cy="156460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0C7BCD9-FAB4-5901-6A6B-66ABD98B0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7F651E-CEE4-B064-3E46-36D8FB77CE15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: 5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459720-E7A6-A4D5-487F-2F04A759367F}"/>
              </a:ext>
            </a:extLst>
          </p:cNvPr>
          <p:cNvGrpSpPr/>
          <p:nvPr/>
        </p:nvGrpSpPr>
        <p:grpSpPr>
          <a:xfrm>
            <a:off x="5941005" y="554017"/>
            <a:ext cx="1419927" cy="1564609"/>
            <a:chOff x="1279471" y="1406796"/>
            <a:chExt cx="1419927" cy="156460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8624AC-69AA-B3E3-124D-DD8C4E12C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502F6F-BD7D-B2A8-913A-715CEF8D3E8D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25 : 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A65D59-BC2A-AD60-B3C6-9C2F3BAD275E}"/>
              </a:ext>
            </a:extLst>
          </p:cNvPr>
          <p:cNvGrpSpPr/>
          <p:nvPr/>
        </p:nvGrpSpPr>
        <p:grpSpPr>
          <a:xfrm>
            <a:off x="7312776" y="1249621"/>
            <a:ext cx="1419927" cy="1564609"/>
            <a:chOff x="1279471" y="1406796"/>
            <a:chExt cx="1419927" cy="156460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87F0BF1-D1F7-690A-16F7-DDE12905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C853BB-E8A5-DEC5-9B19-A9D50E648A5A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x 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6F7800-1201-252B-4959-3A5525AEE3B4}"/>
              </a:ext>
            </a:extLst>
          </p:cNvPr>
          <p:cNvGrpSpPr/>
          <p:nvPr/>
        </p:nvGrpSpPr>
        <p:grpSpPr>
          <a:xfrm>
            <a:off x="9185215" y="957234"/>
            <a:ext cx="1419927" cy="1564609"/>
            <a:chOff x="1338146" y="1419987"/>
            <a:chExt cx="1419927" cy="156460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EE569D9-4C74-1BB4-0577-3ACCE382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46" y="1419987"/>
              <a:ext cx="1419927" cy="156460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FC5689-F4A2-984F-AEBA-E0B7BC02DFBA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0DC6A5F-ABA8-96FE-0E29-0FA5959D6EB6}"/>
              </a:ext>
            </a:extLst>
          </p:cNvPr>
          <p:cNvSpPr txBox="1"/>
          <p:nvPr/>
        </p:nvSpPr>
        <p:spPr>
          <a:xfrm>
            <a:off x="970771" y="5694101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2C64CD-01B6-5FC3-3D0C-2029419B3E96}"/>
              </a:ext>
            </a:extLst>
          </p:cNvPr>
          <p:cNvSpPr txBox="1"/>
          <p:nvPr/>
        </p:nvSpPr>
        <p:spPr>
          <a:xfrm>
            <a:off x="7856274" y="5729934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8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14844 0.333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3112 0.239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1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0248 0.318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4466 0.2402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4427 0.265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00352 0.272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5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224563" y="109725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7A6228-0C8D-0063-8697-78FA3E0AF036}"/>
              </a:ext>
            </a:extLst>
          </p:cNvPr>
          <p:cNvGrpSpPr/>
          <p:nvPr/>
        </p:nvGrpSpPr>
        <p:grpSpPr>
          <a:xfrm flipV="1">
            <a:off x="4825530" y="3915230"/>
            <a:ext cx="1155069" cy="873097"/>
            <a:chOff x="2164332" y="697199"/>
            <a:chExt cx="1155069" cy="873097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EA737C04-2FE3-1D2E-3922-9B6D1F55C5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8373A6-C0B6-A2CA-86A0-DDA2A3BCB468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36F71C-4E9C-A039-297C-D4D396F37DA3}"/>
              </a:ext>
            </a:extLst>
          </p:cNvPr>
          <p:cNvSpPr txBox="1"/>
          <p:nvPr/>
        </p:nvSpPr>
        <p:spPr>
          <a:xfrm>
            <a:off x="6248278" y="3190975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rừng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Đầm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sấu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/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4" name="Hình tự do 7"/>
            <p:cNvSpPr/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5" name="Hình tự do 8"/>
            <p:cNvSpPr/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Hình tự do 12"/>
            <p:cNvSpPr/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7" name="Hình tự do 13"/>
            <p:cNvSpPr/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8" name="Hình tự do 14"/>
            <p:cNvSpPr/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Hình tự do 15"/>
            <p:cNvSpPr/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Hình tự do 17"/>
            <p:cNvSpPr/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Hình tự do 18"/>
            <p:cNvSpPr/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3" name="Hình tự do 19"/>
            <p:cNvSpPr/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4" name="Hình tự do 20"/>
            <p:cNvSpPr/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Hình tự do 21"/>
            <p:cNvSpPr/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6" name="Hình tự do 22"/>
            <p:cNvSpPr/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7" name="Hình tự do 23"/>
            <p:cNvSpPr/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8" name="Hình tự do 24"/>
            <p:cNvSpPr/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0" name="Hình tự do 26"/>
            <p:cNvSpPr/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/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5" name="Hình tự do 29"/>
              <p:cNvSpPr/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3" name="Hình tự do 31"/>
            <p:cNvSpPr/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4" name="Hình tự do 32"/>
            <p:cNvSpPr/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5" name="Hình tự do 33"/>
            <p:cNvSpPr/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Hình tự do 38"/>
            <p:cNvSpPr/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" name="Hình tự do 39"/>
            <p:cNvSpPr/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8" name="Hình tự do 40"/>
            <p:cNvSpPr/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0" name="Hình tự do 18"/>
            <p:cNvSpPr/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/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0" name="Hình tự do 32"/>
              <p:cNvSpPr/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1" name="Hình tự do 33"/>
              <p:cNvSpPr/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2" name="Hình tự do 32"/>
              <p:cNvSpPr/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/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4" name="Hình tự do 35"/>
              <p:cNvSpPr/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5" name="Hình tự do 41"/>
              <p:cNvSpPr/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6" name="Hình tự do 41"/>
              <p:cNvSpPr/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77" name="Hình tự do 42"/>
              <p:cNvSpPr/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1D5253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5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  <p:pic>
        <p:nvPicPr>
          <p:cNvPr id="2050" name="Picture 2" descr="Tải Game Hugo Cho Java | giai tri ga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19" y="1973342"/>
            <a:ext cx="1030616" cy="7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id="{F13E027F-08B4-A69C-E21A-B20640012F86}"/>
              </a:ext>
            </a:extLst>
          </p:cNvPr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>
            <a:extLst>
              <a:ext uri="{FF2B5EF4-FFF2-40B4-BE49-F238E27FC236}">
                <a16:creationId xmlns:a16="http://schemas.microsoft.com/office/drawing/2014/main" id="{F1F6E615-2C02-D54A-8617-E9C738BE0A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DA25D4-7A97-8E40-B7FA-F5B88CFA258C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90AF7A3C-E8D9-27A9-F5D2-5561D3AC28E8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PA-文本框 54">
              <a:extLst>
                <a:ext uri="{FF2B5EF4-FFF2-40B4-BE49-F238E27FC236}">
                  <a16:creationId xmlns:a16="http://schemas.microsoft.com/office/drawing/2014/main" id="{BAC71CBD-5B29-3821-EEED-F7C763608F5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C3FE2D-2C21-5D5E-0694-9B8C8AA327A1}"/>
              </a:ext>
            </a:extLst>
          </p:cNvPr>
          <p:cNvSpPr txBox="1"/>
          <p:nvPr/>
        </p:nvSpPr>
        <p:spPr>
          <a:xfrm>
            <a:off x="1910974" y="818641"/>
            <a:ext cx="9101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A42002-BD46-97E7-AA6E-BDFF5E15B6F9}"/>
              </a:ext>
            </a:extLst>
          </p:cNvPr>
          <p:cNvGrpSpPr/>
          <p:nvPr/>
        </p:nvGrpSpPr>
        <p:grpSpPr>
          <a:xfrm>
            <a:off x="649193" y="2728738"/>
            <a:ext cx="5616103" cy="3234026"/>
            <a:chOff x="599872" y="3278222"/>
            <a:chExt cx="4704945" cy="2607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F4118F-02C7-008B-1659-C1F3E0803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566153" y="3278222"/>
              <a:ext cx="2957209" cy="1828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CA2F48-C5CE-7D81-6C38-9B90FF3F9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599872" y="3576537"/>
              <a:ext cx="2957209" cy="1828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A3D754-419F-E95F-BCF1-A4DC730CD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347608" y="3719209"/>
              <a:ext cx="2957209" cy="1828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7E468E-DE66-09DC-7EF9-8D67C1391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381327" y="4056972"/>
              <a:ext cx="2957209" cy="1828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FCF1B7-A39E-07AC-8793-1F3452EC18FE}"/>
              </a:ext>
            </a:extLst>
          </p:cNvPr>
          <p:cNvSpPr txBox="1"/>
          <p:nvPr/>
        </p:nvSpPr>
        <p:spPr>
          <a:xfrm>
            <a:off x="2120505" y="3681172"/>
            <a:ext cx="243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 kg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048BFD-1FF9-BE8F-28F7-650F49992007}"/>
              </a:ext>
            </a:extLst>
          </p:cNvPr>
          <p:cNvGrpSpPr/>
          <p:nvPr/>
        </p:nvGrpSpPr>
        <p:grpSpPr>
          <a:xfrm>
            <a:off x="6092463" y="1943054"/>
            <a:ext cx="5106836" cy="4321007"/>
            <a:chOff x="6092463" y="1943054"/>
            <a:chExt cx="5106836" cy="43210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879D9B-553E-03D1-CF60-5C520FA6F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402549" y="1943054"/>
              <a:ext cx="2525823" cy="24581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BE92DE-FBDC-56B1-622E-7C45284D2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334920" y="1943054"/>
              <a:ext cx="2525823" cy="24581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2C7336-EF81-249F-4457-0CB0540643DD}"/>
                </a:ext>
              </a:extLst>
            </p:cNvPr>
            <p:cNvSpPr txBox="1"/>
            <p:nvPr/>
          </p:nvSpPr>
          <p:spPr>
            <a:xfrm>
              <a:off x="7212170" y="3003781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DDDFFD-03E4-D0E0-46DA-C168B8EA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7407515" y="2874469"/>
              <a:ext cx="2525823" cy="24581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425BB1-41F5-5816-1D67-69DDDF7E7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673476" y="3805883"/>
              <a:ext cx="2525823" cy="245817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81624B-D475-C80D-E7F6-F3FDC3178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092463" y="3805883"/>
              <a:ext cx="2525823" cy="245817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000D8-BC74-BD24-2FCE-FEA06BA1BF2E}"/>
                </a:ext>
              </a:extLst>
            </p:cNvPr>
            <p:cNvSpPr txBox="1"/>
            <p:nvPr/>
          </p:nvSpPr>
          <p:spPr>
            <a:xfrm>
              <a:off x="8102686" y="393231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643907-AD3D-0D31-EF09-A7A121229EC9}"/>
                </a:ext>
              </a:extLst>
            </p:cNvPr>
            <p:cNvSpPr txBox="1"/>
            <p:nvPr/>
          </p:nvSpPr>
          <p:spPr>
            <a:xfrm>
              <a:off x="6871243" y="4981040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DC9F07-534A-07C2-1F2B-563A53CBEB10}"/>
                </a:ext>
              </a:extLst>
            </p:cNvPr>
            <p:cNvSpPr txBox="1"/>
            <p:nvPr/>
          </p:nvSpPr>
          <p:spPr>
            <a:xfrm>
              <a:off x="9437236" y="5034972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697991-F938-6418-3B26-C24954AB5C09}"/>
                </a:ext>
              </a:extLst>
            </p:cNvPr>
            <p:cNvSpPr txBox="1"/>
            <p:nvPr/>
          </p:nvSpPr>
          <p:spPr>
            <a:xfrm>
              <a:off x="9202878" y="296733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?kg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AB09A71-3516-E936-4A91-84F8E00BC2BF}"/>
              </a:ext>
            </a:extLst>
          </p:cNvPr>
          <p:cNvSpPr txBox="1"/>
          <p:nvPr/>
        </p:nvSpPr>
        <p:spPr>
          <a:xfrm>
            <a:off x="4913416" y="2836343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AE3F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1D929DF-D29D-4FAE-A515-0598DF05692C}"/>
              </a:ext>
            </a:extLst>
          </p:cNvPr>
          <p:cNvSpPr txBox="1"/>
          <p:nvPr/>
        </p:nvSpPr>
        <p:spPr>
          <a:xfrm>
            <a:off x="4890720" y="3361778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B44DEA-C6E5-DFAB-E49B-DF474484B88A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7010FD25-28B6-5C33-E2CD-6C476431976D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PA-文本框 54">
              <a:extLst>
                <a:ext uri="{FF2B5EF4-FFF2-40B4-BE49-F238E27FC236}">
                  <a16:creationId xmlns:a16="http://schemas.microsoft.com/office/drawing/2014/main" id="{94745CC0-37C8-5C7B-A4FE-DAA3F8735A2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2D16ED7-8926-BA49-959C-2C91AF200E70}"/>
              </a:ext>
            </a:extLst>
          </p:cNvPr>
          <p:cNvSpPr txBox="1"/>
          <p:nvPr/>
        </p:nvSpPr>
        <p:spPr>
          <a:xfrm>
            <a:off x="1744494" y="4021934"/>
            <a:ext cx="837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nếp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FF442-DEC0-48DC-5846-D78324BEE0B8}"/>
              </a:ext>
            </a:extLst>
          </p:cNvPr>
          <p:cNvSpPr txBox="1"/>
          <p:nvPr/>
        </p:nvSpPr>
        <p:spPr>
          <a:xfrm>
            <a:off x="3684806" y="4606709"/>
            <a:ext cx="462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 : 5 = 10 (kg)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1FBBEE-2D6F-CE4C-150F-CDEA4D631F6C}"/>
              </a:ext>
            </a:extLst>
          </p:cNvPr>
          <p:cNvSpPr txBox="1"/>
          <p:nvPr/>
        </p:nvSpPr>
        <p:spPr>
          <a:xfrm>
            <a:off x="5277174" y="5266865"/>
            <a:ext cx="331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u="sng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 10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E6C778-BF48-62FB-7037-A6215A30EBEF}"/>
              </a:ext>
            </a:extLst>
          </p:cNvPr>
          <p:cNvGrpSpPr/>
          <p:nvPr/>
        </p:nvGrpSpPr>
        <p:grpSpPr>
          <a:xfrm>
            <a:off x="1744494" y="543206"/>
            <a:ext cx="8839199" cy="2893953"/>
            <a:chOff x="1744494" y="543206"/>
            <a:chExt cx="8839199" cy="28939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DC24C6-8C00-E4C6-6E3D-9FBC31A0AFB7}"/>
                </a:ext>
              </a:extLst>
            </p:cNvPr>
            <p:cNvGrpSpPr/>
            <p:nvPr/>
          </p:nvGrpSpPr>
          <p:grpSpPr>
            <a:xfrm>
              <a:off x="1744494" y="877803"/>
              <a:ext cx="3824574" cy="1902943"/>
              <a:chOff x="599872" y="3278222"/>
              <a:chExt cx="4704945" cy="260755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1A97F1B-A1B7-C870-8BAA-4C253080F6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566153" y="3278222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BC928A0-4FC0-0573-BD53-85B5BD8E15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599872" y="3576537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F1E8984-B8A1-924E-BFD7-71EED83F48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2347608" y="3719209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9DD384A-01AB-45F8-638C-1F54C9C8F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381327" y="4056972"/>
                <a:ext cx="2957209" cy="1828800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EAE71B-EAB5-2850-A298-44C612358FB9}"/>
                </a:ext>
              </a:extLst>
            </p:cNvPr>
            <p:cNvSpPr txBox="1"/>
            <p:nvPr/>
          </p:nvSpPr>
          <p:spPr>
            <a:xfrm>
              <a:off x="2648177" y="2755252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50 kg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ACC111-BE63-B350-E2CC-DDEF28D5AB1E}"/>
                </a:ext>
              </a:extLst>
            </p:cNvPr>
            <p:cNvSpPr txBox="1"/>
            <p:nvPr/>
          </p:nvSpPr>
          <p:spPr>
            <a:xfrm>
              <a:off x="5359997" y="1404855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chia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đều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A30CC0-4535-F126-F42B-2C67850830B9}"/>
                </a:ext>
              </a:extLst>
            </p:cNvPr>
            <p:cNvSpPr txBox="1"/>
            <p:nvPr/>
          </p:nvSpPr>
          <p:spPr>
            <a:xfrm>
              <a:off x="7857771" y="2852384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túi</a:t>
              </a: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D898BCD-6F07-485D-DE59-895EC76E4E3A}"/>
                </a:ext>
              </a:extLst>
            </p:cNvPr>
            <p:cNvGrpSpPr/>
            <p:nvPr/>
          </p:nvGrpSpPr>
          <p:grpSpPr>
            <a:xfrm>
              <a:off x="7167112" y="543206"/>
              <a:ext cx="3416581" cy="2542537"/>
              <a:chOff x="7167112" y="543206"/>
              <a:chExt cx="3416581" cy="254253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F50E1B8-4A55-7E8F-2356-D9A638B24BE7}"/>
                  </a:ext>
                </a:extLst>
              </p:cNvPr>
              <p:cNvGrpSpPr/>
              <p:nvPr/>
            </p:nvGrpSpPr>
            <p:grpSpPr>
              <a:xfrm>
                <a:off x="7167112" y="543206"/>
                <a:ext cx="3416581" cy="2542537"/>
                <a:chOff x="6097069" y="1898585"/>
                <a:chExt cx="5016996" cy="432100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FA775EDA-063A-7FDC-F109-34CF85B3E1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317315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2D840C8D-03E9-1D2D-AC8E-FFC974149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249686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B436A202-AC9C-B0AA-6896-40C91DC91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7241670" y="2852687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BD50DA74-C888-2052-7E6D-425E0C6FA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588242" y="3761414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E5D436D9-8BBD-F8AC-2BFA-67C8D303B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097069" y="3723535"/>
                  <a:ext cx="2525823" cy="2458178"/>
                </a:xfrm>
                <a:prstGeom prst="rect">
                  <a:avLst/>
                </a:prstGeom>
              </p:spPr>
            </p:pic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435C16E-8C72-E191-2BFA-B612D67C3F1C}"/>
                  </a:ext>
                </a:extLst>
              </p:cNvPr>
              <p:cNvSpPr txBox="1"/>
              <p:nvPr/>
            </p:nvSpPr>
            <p:spPr>
              <a:xfrm>
                <a:off x="7531228" y="2190174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CFDEB9A-3612-2324-0381-D7C45F942DBC}"/>
                  </a:ext>
                </a:extLst>
              </p:cNvPr>
              <p:cNvSpPr txBox="1"/>
              <p:nvPr/>
            </p:nvSpPr>
            <p:spPr>
              <a:xfrm>
                <a:off x="8327078" y="1603276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F068DF-EF22-A4FA-BE55-4A97F7F77390}"/>
                  </a:ext>
                </a:extLst>
              </p:cNvPr>
              <p:cNvSpPr txBox="1"/>
              <p:nvPr/>
            </p:nvSpPr>
            <p:spPr>
              <a:xfrm>
                <a:off x="9219851" y="2226893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B984AB-2990-B9DF-5A80-F0E59E0CF3F4}"/>
                  </a:ext>
                </a:extLst>
              </p:cNvPr>
              <p:cNvSpPr txBox="1"/>
              <p:nvPr/>
            </p:nvSpPr>
            <p:spPr>
              <a:xfrm>
                <a:off x="9004384" y="1076851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D78FFB-4969-77BA-112F-94E75B617C4E}"/>
                  </a:ext>
                </a:extLst>
              </p:cNvPr>
              <p:cNvSpPr txBox="1"/>
              <p:nvPr/>
            </p:nvSpPr>
            <p:spPr>
              <a:xfrm>
                <a:off x="7568845" y="1065400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?kg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946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AADA3-13E3-4333-D181-CD6D708FE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956" y="1834467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13" action="ppaction://hlinksldjump"/>
            <a:extLst>
              <a:ext uri="{FF2B5EF4-FFF2-40B4-BE49-F238E27FC236}">
                <a16:creationId xmlns:a16="http://schemas.microsoft.com/office/drawing/2014/main" id="{D3D238AD-B145-46F5-1B78-1FEB1E371DA2}"/>
              </a:ext>
            </a:extLst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5101" y="756531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 x 9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666027" y="341606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121484" y="3608681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2079856" y="5427504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8371953" y="5360289"/>
              <a:ext cx="31895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7F5869-A6FB-86BA-4A13-AD12501E9D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880" y="914601"/>
            <a:ext cx="158509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891133" y="525890"/>
            <a:ext cx="10182453" cy="2044903"/>
            <a:chOff x="1664698" y="457280"/>
            <a:chExt cx="1018245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1664698" y="626125"/>
              <a:ext cx="9779121" cy="916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: 5 = ?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657D6-1FC7-8C98-077D-FB6105EB80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083" y="712381"/>
            <a:ext cx="1777957" cy="16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08847E4-3069-BE94-949D-90E5BBFE3409}"/>
              </a:ext>
            </a:extLst>
          </p:cNvPr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4C65F4-8FD5-6CF0-4505-889C703C2060}"/>
                </a:ext>
              </a:extLst>
            </p:cNvPr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…. = 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3BA67-508E-6D0C-6729-ED409D10FE2D}"/>
              </a:ext>
            </a:extLst>
          </p:cNvPr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D87B1B-91FC-4802-BB67-6B768ED95EA7}"/>
              </a:ext>
            </a:extLst>
          </p:cNvPr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61CC52-5466-ED60-CB7C-70BFCB86CBE2}"/>
                </a:ext>
              </a:extLst>
            </p:cNvPr>
            <p:cNvSpPr txBox="1"/>
            <p:nvPr/>
          </p:nvSpPr>
          <p:spPr>
            <a:xfrm>
              <a:off x="7675671" y="3292645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E78277-97B7-4FA9-C1DF-84DE87F62A6D}"/>
              </a:ext>
            </a:extLst>
          </p:cNvPr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D05D7C-1776-7431-C8CC-984A044F41ED}"/>
                </a:ext>
              </a:extLst>
            </p:cNvPr>
            <p:cNvSpPr txBox="1"/>
            <p:nvPr/>
          </p:nvSpPr>
          <p:spPr>
            <a:xfrm>
              <a:off x="1779538" y="5383486"/>
              <a:ext cx="3189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EF0D-6C35-BD4D-4A2D-95569DA7D446}"/>
              </a:ext>
            </a:extLst>
          </p:cNvPr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6B0D1-DD90-51CA-4F5D-27ABA3959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933" y="897789"/>
            <a:ext cx="1973476" cy="216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7B150F-59CE-189B-3FF4-5E7535B0D79E}"/>
              </a:ext>
            </a:extLst>
          </p:cNvPr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682BB4-EC3D-E029-17D7-09114584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745" y="3182335"/>
            <a:ext cx="9912955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CD886-2CE6-7790-4B83-DD1C4D80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982" y="2381779"/>
            <a:ext cx="2938527" cy="1286367"/>
          </a:xfrm>
          <a:prstGeom prst="rect">
            <a:avLst/>
          </a:prstGeom>
        </p:spPr>
      </p:pic>
      <p:pic>
        <p:nvPicPr>
          <p:cNvPr id="5" name="Picture 2" descr="Hugo (Hugo the Troll) | Idea Wiki | Fandom">
            <a:extLst>
              <a:ext uri="{FF2B5EF4-FFF2-40B4-BE49-F238E27FC236}">
                <a16:creationId xmlns:a16="http://schemas.microsoft.com/office/drawing/2014/main" id="{E149FA06-609C-763D-A549-A19A8482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" b="91790" l="10000" r="92791">
                        <a14:foregroundMark x1="64651" y1="5904" x2="64651" y2="34779"/>
                        <a14:foregroundMark x1="48721" y1="23432" x2="58140" y2="31734"/>
                        <a14:foregroundMark x1="44070" y1="6089" x2="46279" y2="7196"/>
                        <a14:foregroundMark x1="84535" y1="43266" x2="92791" y2="46587"/>
                        <a14:foregroundMark x1="66860" y1="91144" x2="73256" y2="91790"/>
                        <a14:foregroundMark x1="41860" y1="90683" x2="45116" y2="90683"/>
                        <a14:foregroundMark x1="48140" y1="55720" x2="50116" y2="58764"/>
                        <a14:foregroundMark x1="51512" y1="31273" x2="53372" y2="31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877" y="4170651"/>
            <a:ext cx="2325634" cy="29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6518EE37-A0D2-4D8B-1CBA-04FF0E57A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46" y="2501192"/>
            <a:ext cx="8303364" cy="19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1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486</Words>
  <Application>Microsoft Office PowerPoint</Application>
  <PresentationFormat>Widescreen</PresentationFormat>
  <Paragraphs>195</Paragraphs>
  <Slides>23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思源黑体 CN</vt:lpstr>
      <vt:lpstr>思源黑体 CN Bold</vt:lpstr>
      <vt:lpstr>Office 主题​​</vt:lpstr>
      <vt:lpstr>1_Office 主题​​</vt:lpstr>
      <vt:lpstr>2_Office 主题​​</vt:lpstr>
      <vt:lpstr>3_Office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48</cp:revision>
  <dcterms:created xsi:type="dcterms:W3CDTF">2022-05-07T08:05:39Z</dcterms:created>
  <dcterms:modified xsi:type="dcterms:W3CDTF">2026-04-26T09:11:30Z</dcterms:modified>
</cp:coreProperties>
</file>