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346" r:id="rId3"/>
    <p:sldId id="349" r:id="rId4"/>
    <p:sldId id="350" r:id="rId5"/>
    <p:sldId id="351" r:id="rId6"/>
    <p:sldId id="353" r:id="rId7"/>
    <p:sldId id="347" r:id="rId8"/>
    <p:sldId id="354" r:id="rId9"/>
    <p:sldId id="365" r:id="rId10"/>
    <p:sldId id="373" r:id="rId11"/>
    <p:sldId id="374" r:id="rId12"/>
    <p:sldId id="375" r:id="rId13"/>
    <p:sldId id="366" r:id="rId14"/>
    <p:sldId id="367" r:id="rId15"/>
    <p:sldId id="369" r:id="rId16"/>
    <p:sldId id="3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41" d="100"/>
          <a:sy n="41" d="100"/>
        </p:scale>
        <p:origin x="9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jp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emf"/><Relationship Id="rId11" Type="http://schemas.openxmlformats.org/officeDocument/2006/relationships/audio" Target="../media/audio3.wav"/><Relationship Id="rId5" Type="http://schemas.openxmlformats.org/officeDocument/2006/relationships/image" Target="../media/image9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emf"/><Relationship Id="rId11" Type="http://schemas.openxmlformats.org/officeDocument/2006/relationships/audio" Target="../media/audio4.wav"/><Relationship Id="rId5" Type="http://schemas.openxmlformats.org/officeDocument/2006/relationships/image" Target="../media/image30.emf"/><Relationship Id="rId10" Type="http://schemas.openxmlformats.org/officeDocument/2006/relationships/audio" Target="../media/audio3.wav"/><Relationship Id="rId4" Type="http://schemas.openxmlformats.org/officeDocument/2006/relationships/image" Target="../media/image9.jp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emf"/><Relationship Id="rId11" Type="http://schemas.openxmlformats.org/officeDocument/2006/relationships/audio" Target="../media/audio4.wav"/><Relationship Id="rId5" Type="http://schemas.openxmlformats.org/officeDocument/2006/relationships/image" Target="../media/image30.emf"/><Relationship Id="rId10" Type="http://schemas.openxmlformats.org/officeDocument/2006/relationships/audio" Target="../media/audio3.wav"/><Relationship Id="rId4" Type="http://schemas.openxmlformats.org/officeDocument/2006/relationships/image" Target="../media/image9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wa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microsoft.com/office/2007/relationships/hdphoto" Target="../media/hdphoto3.wdp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jp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7" y="160019"/>
            <a:ext cx="8227092" cy="6389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330" y="11759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C7689-07A8-26C3-8401-19580A781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600" y="2752210"/>
            <a:ext cx="6779340" cy="309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22294-FAD5-AE24-496E-EB44A9656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9813" y="1980386"/>
            <a:ext cx="629771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2 900         B. 2 850       C. 2 840      D. 2 800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547607" y="4755298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140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0EDF749B-B2A5-CBF2-8918-7F3ED556E6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4883" y="541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432</Words>
  <Application>Microsoft Office PowerPoint</Application>
  <PresentationFormat>Widescreen</PresentationFormat>
  <Paragraphs>80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2022-10-22T23:23:32Z</dcterms:created>
  <dcterms:modified xsi:type="dcterms:W3CDTF">2026-04-28T15:33:29Z</dcterms:modified>
</cp:coreProperties>
</file>