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  <p:sldMasterId id="2147483733" r:id="rId3"/>
    <p:sldMasterId id="2147483759" r:id="rId4"/>
  </p:sldMasterIdLst>
  <p:notesMasterIdLst>
    <p:notesMasterId r:id="rId34"/>
  </p:notesMasterIdLst>
  <p:sldIdLst>
    <p:sldId id="11612" r:id="rId5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11701" r:id="rId13"/>
    <p:sldId id="11702" r:id="rId14"/>
    <p:sldId id="347" r:id="rId15"/>
    <p:sldId id="11605" r:id="rId16"/>
    <p:sldId id="278" r:id="rId17"/>
    <p:sldId id="350" r:id="rId18"/>
    <p:sldId id="11703" r:id="rId19"/>
    <p:sldId id="1062" r:id="rId20"/>
    <p:sldId id="11587" r:id="rId21"/>
    <p:sldId id="11704" r:id="rId22"/>
    <p:sldId id="1484" r:id="rId23"/>
    <p:sldId id="11608" r:id="rId24"/>
    <p:sldId id="11609" r:id="rId25"/>
    <p:sldId id="11607" r:id="rId26"/>
    <p:sldId id="268" r:id="rId27"/>
    <p:sldId id="257" r:id="rId28"/>
    <p:sldId id="11705" r:id="rId29"/>
    <p:sldId id="11706" r:id="rId30"/>
    <p:sldId id="265" r:id="rId31"/>
    <p:sldId id="266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66" d="100"/>
          <a:sy n="66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7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4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6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6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06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5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71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emf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7.gif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slide" Target="slide25.xml"/><Relationship Id="rId11" Type="http://schemas.openxmlformats.org/officeDocument/2006/relationships/slide" Target="slide28.xml"/><Relationship Id="rId5" Type="http://schemas.openxmlformats.org/officeDocument/2006/relationships/image" Target="../media/image65.jpeg"/><Relationship Id="rId10" Type="http://schemas.openxmlformats.org/officeDocument/2006/relationships/slide" Target="slide27.xml"/><Relationship Id="rId4" Type="http://schemas.openxmlformats.org/officeDocument/2006/relationships/audio" Target="../media/audio5.wav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8.png"/><Relationship Id="rId1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4.svg"/><Relationship Id="rId19" Type="http://schemas.openxmlformats.org/officeDocument/2006/relationships/audio" Target="../media/audio5.wav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8.png"/><Relationship Id="rId1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4.svg"/><Relationship Id="rId19" Type="http://schemas.openxmlformats.org/officeDocument/2006/relationships/audio" Target="../media/audio8.wav"/><Relationship Id="rId4" Type="http://schemas.openxmlformats.org/officeDocument/2006/relationships/audio" Target="../media/audio8.wav"/><Relationship Id="rId9" Type="http://schemas.openxmlformats.org/officeDocument/2006/relationships/image" Target="../media/image73.png"/><Relationship Id="rId1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81.png"/><Relationship Id="rId5" Type="http://schemas.openxmlformats.org/officeDocument/2006/relationships/image" Target="../media/image55.png"/><Relationship Id="rId10" Type="http://schemas.openxmlformats.org/officeDocument/2006/relationships/image" Target="../media/image40.png"/><Relationship Id="rId4" Type="http://schemas.openxmlformats.org/officeDocument/2006/relationships/image" Target="../media/image54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34" Type="http://schemas.openxmlformats.org/officeDocument/2006/relationships/slide" Target="slide9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4.xml"/><Relationship Id="rId32" Type="http://schemas.openxmlformats.org/officeDocument/2006/relationships/image" Target="../media/image29.gif"/><Relationship Id="rId5" Type="http://schemas.openxmlformats.org/officeDocument/2006/relationships/image" Target="../media/image7.gif"/><Relationship Id="rId15" Type="http://schemas.openxmlformats.org/officeDocument/2006/relationships/image" Target="../media/image15.png"/><Relationship Id="rId23" Type="http://schemas.openxmlformats.org/officeDocument/2006/relationships/image" Target="../media/image27.png"/><Relationship Id="rId28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31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69576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516233" y="667526"/>
              <a:ext cx="6027997" cy="5745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435A9C36-A828-E798-BA60-6B8509953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2218126"/>
            <a:ext cx="6914132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401456" y="6508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3 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DB5440-F662-B87E-FED8-C64DC76EE715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307947B9-9B19-19F2-698E-E9A4DF62A1C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F115B4B-983C-6F7C-C061-36AE8EF0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1E71EB-53C0-E467-DFE6-1D0686FC82BA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DBCA358B-F26B-C508-1680-D2C033A5AD9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01793439-B5EC-FBEC-3EF8-99E2804E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92A16-A1A7-DD6C-6749-7793E56578B5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480B3B9D-8BED-2107-4809-9C30A412919A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9485400B-DF76-960F-FFE6-CCBB0B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4786BEE3-D4C5-3C25-8FFD-8791801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19722-809B-0868-8D05-929CE9CF3C91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B0D513D-1106-3ECC-D9B2-3FD59F70802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37A53C7-6F42-B6C2-94E7-BFE8A2A7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FD8D556F-CA06-1B1A-2C55-483C97B2D7E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BABD05C-2A40-95C9-9EDD-A349EE830DA4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C48CF-F087-ED08-8401-2E4122C336F2}"/>
              </a:ext>
            </a:extLst>
          </p:cNvPr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A52379D1-7F90-4FB3-7F5E-D298608DACD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ACA9618-8D7F-64D2-D728-720A9D43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D7EA2-5278-7C22-41AE-FC26BA701D31}"/>
              </a:ext>
            </a:extLst>
          </p:cNvPr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699691-91BD-0438-AE4B-C2362A2954B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C5FA9DE-851B-AD11-FC16-E99995CD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59A36-B826-F301-7CEE-70DE3DB87BC4}"/>
              </a:ext>
            </a:extLst>
          </p:cNvPr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190DE72-2233-78EF-FD12-3A230185659F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6314E3-FE95-5C60-630C-D7DAE7D1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4DFE1-A972-E1E9-35F2-D28A49B0BCAF}"/>
              </a:ext>
            </a:extLst>
          </p:cNvPr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>
              <a:extLst>
                <a:ext uri="{FF2B5EF4-FFF2-40B4-BE49-F238E27FC236}">
                  <a16:creationId xmlns:a16="http://schemas.microsoft.com/office/drawing/2014/main" id="{2EC4ABC2-D285-5E23-EDB1-FCE3765826D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1A94EC5A-F59E-9B89-72F3-B3CA42B4B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936305EE-A5F9-CA50-E963-A44105C7B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B65DC9DC-CD88-A503-4897-8C633AC788B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23C8A888-2224-41EE-F764-4A7209B04B7B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B1D4E616-2B1A-F072-D11A-790DA29A0CB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: 3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07C9-01E1-8171-BAF9-45C58AFFD001}"/>
              </a:ext>
            </a:extLst>
          </p:cNvPr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58AC8777-8962-E251-5775-1194E56D29D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3923C39-D909-853D-C4E6-E3D78C82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C12913-7A07-80C9-BD80-DC61DBAA1B23}"/>
              </a:ext>
            </a:extLst>
          </p:cNvPr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85614B8A-FB18-0DFB-0315-7B4D0D09809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6AA2735-620A-9AFC-B288-9BC6363C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AED9EC-13F9-0100-2B1E-444C1052D620}"/>
              </a:ext>
            </a:extLst>
          </p:cNvPr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AC43ADDA-AC9C-BD09-2F43-3CBF62F5854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C2124AE4-A702-C3BF-8B61-75BAC33E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EE798F-A62C-90F1-58E9-F495DFF61F72}"/>
              </a:ext>
            </a:extLst>
          </p:cNvPr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0C01DA1C-0E78-FB9A-ADC2-12B16529CAE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54865E40-46A3-17FD-8DAE-B790F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>
            <a:extLst>
              <a:ext uri="{FF2B5EF4-FFF2-40B4-BE49-F238E27FC236}">
                <a16:creationId xmlns:a16="http://schemas.microsoft.com/office/drawing/2014/main" id="{E6B51723-C2F1-86E5-E1E8-B9B8E082E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16B89CD0-EE53-3902-CAE2-35F697D98453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1445B975-9894-45C7-5C2A-24B8C8A84E70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34C4823-045E-91DA-D34E-93E55AADC95B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6EF48-965C-18BA-DA23-7745965B27C6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F7FE0582-AE86-A49F-B48F-156ADA525AE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88C588C-DD37-908B-24C2-BAAE974A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34BC97-FC4A-6453-7E5B-DECCE047ACE3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21A5D0-3556-C679-564B-A1C37DBB436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DC66C80-4E70-3827-0067-24C6EA14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02ABB-64A6-F94C-0961-3FFB4311C3B1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0550441-32C6-7E83-6510-071ACBED02D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8F13C-B4EB-D112-ED67-6B010378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867A8C63-007E-6D0F-04B6-0A2553FEF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8ECF-5642-9E6E-EA09-87C1A2113D90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3ADBD6CA-94E4-12EF-1557-A2075F0A876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2DD1DCDA-E95B-DC41-D29C-32C9B186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5" action="ppaction://hlinksldjump"/>
            <a:extLst>
              <a:ext uri="{FF2B5EF4-FFF2-40B4-BE49-F238E27FC236}">
                <a16:creationId xmlns:a16="http://schemas.microsoft.com/office/drawing/2014/main" id="{CA75EA35-0D65-451A-D7E3-639AC521E2E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795D5-5417-F61A-1DF1-611EE2A9A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5" y="2187318"/>
            <a:ext cx="7089520" cy="21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8EE8-DF46-F81B-8DF5-5640DC7FD89F}"/>
              </a:ext>
            </a:extLst>
          </p:cNvPr>
          <p:cNvSpPr txBox="1"/>
          <p:nvPr/>
        </p:nvSpPr>
        <p:spPr>
          <a:xfrm>
            <a:off x="4653023" y="5347504"/>
            <a:ext cx="20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F81EAE-32A7-2298-2D11-550FA4493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618</Words>
  <Application>Microsoft Office PowerPoint</Application>
  <PresentationFormat>Widescreen</PresentationFormat>
  <Paragraphs>192</Paragraphs>
  <Slides>29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等线 Light</vt:lpstr>
      <vt:lpstr>Aptos</vt:lpstr>
      <vt:lpstr>Arial</vt:lpstr>
      <vt:lpstr>Bubblegum Sans</vt:lpstr>
      <vt:lpstr>Calibri</vt:lpstr>
      <vt:lpstr>Calibri Light</vt:lpstr>
      <vt:lpstr>Cambria</vt:lpstr>
      <vt:lpstr>Cambria Math</vt:lpstr>
      <vt:lpstr>Coiny</vt:lpstr>
      <vt:lpstr>Times New Roman</vt:lpstr>
      <vt:lpstr>Office 主题​​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46</cp:revision>
  <dcterms:created xsi:type="dcterms:W3CDTF">2022-05-08T07:29:07Z</dcterms:created>
  <dcterms:modified xsi:type="dcterms:W3CDTF">2026-04-26T09:12:51Z</dcterms:modified>
</cp:coreProperties>
</file>