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09" r:id="rId5"/>
  </p:sldMasterIdLst>
  <p:notesMasterIdLst>
    <p:notesMasterId r:id="rId33"/>
  </p:notesMasterIdLst>
  <p:sldIdLst>
    <p:sldId id="257" r:id="rId6"/>
    <p:sldId id="280" r:id="rId7"/>
    <p:sldId id="281" r:id="rId8"/>
    <p:sldId id="333" r:id="rId9"/>
    <p:sldId id="283" r:id="rId10"/>
    <p:sldId id="284" r:id="rId11"/>
    <p:sldId id="256" r:id="rId12"/>
    <p:sldId id="334" r:id="rId13"/>
    <p:sldId id="338" r:id="rId14"/>
    <p:sldId id="304" r:id="rId15"/>
    <p:sldId id="305" r:id="rId16"/>
    <p:sldId id="306" r:id="rId17"/>
    <p:sldId id="307" r:id="rId18"/>
    <p:sldId id="310" r:id="rId19"/>
    <p:sldId id="335" r:id="rId20"/>
    <p:sldId id="311" r:id="rId21"/>
    <p:sldId id="313" r:id="rId22"/>
    <p:sldId id="336" r:id="rId23"/>
    <p:sldId id="325" r:id="rId24"/>
    <p:sldId id="331" r:id="rId25"/>
    <p:sldId id="258" r:id="rId26"/>
    <p:sldId id="259" r:id="rId27"/>
    <p:sldId id="260" r:id="rId28"/>
    <p:sldId id="261" r:id="rId29"/>
    <p:sldId id="332" r:id="rId30"/>
    <p:sldId id="276" r:id="rId31"/>
    <p:sldId id="33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96" autoAdjust="0"/>
  </p:normalViewPr>
  <p:slideViewPr>
    <p:cSldViewPr snapToGrid="0">
      <p:cViewPr varScale="1">
        <p:scale>
          <a:sx n="39" d="100"/>
          <a:sy n="39" d="100"/>
        </p:scale>
        <p:origin x="106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a:t>Quay </a:t>
            </a:r>
            <a:r>
              <a:rPr lang="en-US" baseline="0" dirty="0" err="1"/>
              <a:t>lại</a:t>
            </a:r>
            <a:r>
              <a:rPr lang="en-US" baseline="0" dirty="0"/>
              <a:t> </a:t>
            </a:r>
            <a:r>
              <a:rPr lang="en-US" baseline="0" dirty="0" err="1"/>
              <a:t>và</a:t>
            </a:r>
            <a:r>
              <a:rPr lang="en-US" baseline="0" dirty="0"/>
              <a:t> kick </a:t>
            </a:r>
            <a:r>
              <a:rPr lang="en-US" baseline="0" dirty="0" err="1"/>
              <a:t>lại</a:t>
            </a:r>
            <a:r>
              <a:rPr lang="en-US" baseline="0" dirty="0"/>
              <a:t> </a:t>
            </a:r>
            <a:r>
              <a:rPr lang="en-US" baseline="0"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dấu</a:t>
            </a:r>
            <a:r>
              <a:rPr lang="en-US" baseline="0" dirty="0"/>
              <a:t> tick</a:t>
            </a:r>
          </a:p>
          <a:p>
            <a:r>
              <a:rPr lang="en-US" baseline="0" dirty="0"/>
              <a:t>Kick </a:t>
            </a:r>
            <a:r>
              <a:rPr lang="en-US" baseline="0" dirty="0" err="1"/>
              <a:t>vào</a:t>
            </a:r>
            <a:r>
              <a:rPr lang="en-US" baseline="0" dirty="0"/>
              <a:t> </a:t>
            </a:r>
            <a:r>
              <a:rPr lang="en-US" baseline="0" dirty="0" err="1"/>
              <a:t>em</a:t>
            </a:r>
            <a:r>
              <a:rPr lang="en-US" baseline="0" dirty="0"/>
              <a:t> </a:t>
            </a:r>
            <a:r>
              <a:rPr lang="en-US" baseline="0" dirty="0" err="1"/>
              <a:t>bé</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hđ</a:t>
            </a:r>
            <a:r>
              <a:rPr lang="en-US" baseline="0" dirty="0"/>
              <a:t> </a:t>
            </a:r>
            <a:r>
              <a:rPr lang="en-US" baseline="0" dirty="0" err="1"/>
              <a:t>tiếp</a:t>
            </a:r>
            <a:r>
              <a:rPr lang="en-US" baseline="0" dirty="0"/>
              <a:t> </a:t>
            </a:r>
            <a:r>
              <a:rPr lang="en-US" baseline="0" dirty="0" err="1"/>
              <a:t>theo</a:t>
            </a:r>
            <a:endParaRPr lang="vi-VN" dirty="0"/>
          </a:p>
          <a:p>
            <a:endParaRPr lang="vi-VN" dirty="0"/>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5906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29D2F-6A2E-0C9D-B3DA-62F9E935C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E8C4E-235D-0EE2-4FDE-414638B0A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5A1D5D-D10A-DCF3-6A43-6B50BF844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E73B2C-9E1A-7A82-E1F1-5ED24D3E3B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D4DA0-11EE-4FE2-AA47-2AA85E5D65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090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17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D4DA0-11EE-4FE2-AA47-2AA85E5D65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050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pic>
        <p:nvPicPr>
          <p:cNvPr id="7" name="Picture 6">
            <a:extLst>
              <a:ext uri="{FF2B5EF4-FFF2-40B4-BE49-F238E27FC236}">
                <a16:creationId xmlns:a16="http://schemas.microsoft.com/office/drawing/2014/main" id="{A94E9F4F-0A8A-E6B3-53A2-F36BB5156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248" y="196710"/>
            <a:ext cx="1414000" cy="1414000"/>
          </a:xfrm>
          <a:prstGeom prst="rect">
            <a:avLst/>
          </a:prstGeom>
        </p:spPr>
      </p:pic>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Graphic 1">
            <a:extLst>
              <a:ext uri="{FF2B5EF4-FFF2-40B4-BE49-F238E27FC236}">
                <a16:creationId xmlns:a16="http://schemas.microsoft.com/office/drawing/2014/main" id="{0E46A8E6-8819-6DB4-F240-634976931B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BAE3992-2A17-331A-DBBB-9B82FB059CDF}"/>
              </a:ext>
            </a:extLst>
          </p:cNvPr>
          <p:cNvSpPr/>
          <p:nvPr userDrawn="1"/>
        </p:nvSpPr>
        <p:spPr>
          <a:xfrm>
            <a:off x="232410" y="227806"/>
            <a:ext cx="11727180" cy="6402387"/>
          </a:xfrm>
          <a:custGeom>
            <a:avLst/>
            <a:gdLst>
              <a:gd name="connsiteX0" fmla="*/ 0 w 11727180"/>
              <a:gd name="connsiteY0" fmla="*/ 373131 h 6402387"/>
              <a:gd name="connsiteX1" fmla="*/ 373131 w 11727180"/>
              <a:gd name="connsiteY1" fmla="*/ 0 h 6402387"/>
              <a:gd name="connsiteX2" fmla="*/ 11354049 w 11727180"/>
              <a:gd name="connsiteY2" fmla="*/ 0 h 6402387"/>
              <a:gd name="connsiteX3" fmla="*/ 11727180 w 11727180"/>
              <a:gd name="connsiteY3" fmla="*/ 373131 h 6402387"/>
              <a:gd name="connsiteX4" fmla="*/ 11727180 w 11727180"/>
              <a:gd name="connsiteY4" fmla="*/ 6029256 h 6402387"/>
              <a:gd name="connsiteX5" fmla="*/ 11354049 w 11727180"/>
              <a:gd name="connsiteY5" fmla="*/ 6402387 h 6402387"/>
              <a:gd name="connsiteX6" fmla="*/ 373131 w 11727180"/>
              <a:gd name="connsiteY6" fmla="*/ 6402387 h 6402387"/>
              <a:gd name="connsiteX7" fmla="*/ 0 w 11727180"/>
              <a:gd name="connsiteY7" fmla="*/ 6029256 h 6402387"/>
              <a:gd name="connsiteX8" fmla="*/ 0 w 11727180"/>
              <a:gd name="connsiteY8" fmla="*/ 373131 h 64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7180" h="6402387" fill="none" extrusionOk="0">
                <a:moveTo>
                  <a:pt x="0" y="373131"/>
                </a:moveTo>
                <a:cubicBezTo>
                  <a:pt x="533" y="181488"/>
                  <a:pt x="180336" y="22288"/>
                  <a:pt x="373131" y="0"/>
                </a:cubicBezTo>
                <a:cubicBezTo>
                  <a:pt x="2776422" y="72427"/>
                  <a:pt x="7003204" y="61419"/>
                  <a:pt x="11354049" y="0"/>
                </a:cubicBezTo>
                <a:cubicBezTo>
                  <a:pt x="11558637" y="-10239"/>
                  <a:pt x="11690867" y="156072"/>
                  <a:pt x="11727180" y="373131"/>
                </a:cubicBezTo>
                <a:cubicBezTo>
                  <a:pt x="11828056" y="3194090"/>
                  <a:pt x="11619867" y="5350668"/>
                  <a:pt x="11727180" y="6029256"/>
                </a:cubicBezTo>
                <a:cubicBezTo>
                  <a:pt x="11730542" y="6218269"/>
                  <a:pt x="11546156" y="6386729"/>
                  <a:pt x="11354049" y="6402387"/>
                </a:cubicBezTo>
                <a:cubicBezTo>
                  <a:pt x="7180450" y="6432214"/>
                  <a:pt x="5287814" y="6323081"/>
                  <a:pt x="373131" y="6402387"/>
                </a:cubicBezTo>
                <a:cubicBezTo>
                  <a:pt x="192165" y="6399549"/>
                  <a:pt x="-18700" y="6239029"/>
                  <a:pt x="0" y="6029256"/>
                </a:cubicBezTo>
                <a:cubicBezTo>
                  <a:pt x="50037" y="4101908"/>
                  <a:pt x="770" y="1048767"/>
                  <a:pt x="0" y="373131"/>
                </a:cubicBezTo>
                <a:close/>
              </a:path>
              <a:path w="11727180" h="6402387" stroke="0" extrusionOk="0">
                <a:moveTo>
                  <a:pt x="0" y="373131"/>
                </a:moveTo>
                <a:cubicBezTo>
                  <a:pt x="8199" y="169291"/>
                  <a:pt x="178320" y="23469"/>
                  <a:pt x="373131" y="0"/>
                </a:cubicBezTo>
                <a:cubicBezTo>
                  <a:pt x="2063992" y="123000"/>
                  <a:pt x="7555999" y="-96860"/>
                  <a:pt x="11354049" y="0"/>
                </a:cubicBezTo>
                <a:cubicBezTo>
                  <a:pt x="11545561" y="-11099"/>
                  <a:pt x="11729306" y="162770"/>
                  <a:pt x="11727180" y="373131"/>
                </a:cubicBezTo>
                <a:cubicBezTo>
                  <a:pt x="11730353" y="1516061"/>
                  <a:pt x="11821447" y="5322694"/>
                  <a:pt x="11727180" y="6029256"/>
                </a:cubicBezTo>
                <a:cubicBezTo>
                  <a:pt x="11700915" y="6244846"/>
                  <a:pt x="11549425" y="6400636"/>
                  <a:pt x="11354049" y="6402387"/>
                </a:cubicBezTo>
                <a:cubicBezTo>
                  <a:pt x="6520386" y="6241680"/>
                  <a:pt x="2432594" y="6442054"/>
                  <a:pt x="373131" y="6402387"/>
                </a:cubicBezTo>
                <a:cubicBezTo>
                  <a:pt x="136456" y="6396207"/>
                  <a:pt x="-24924" y="6224040"/>
                  <a:pt x="0" y="6029256"/>
                </a:cubicBezTo>
                <a:cubicBezTo>
                  <a:pt x="32216" y="4315718"/>
                  <a:pt x="57206" y="1623570"/>
                  <a:pt x="0" y="373131"/>
                </a:cubicBezTo>
                <a:close/>
              </a:path>
            </a:pathLst>
          </a:custGeom>
          <a:solidFill>
            <a:schemeClr val="bg1"/>
          </a:solidFill>
          <a:ln w="38100">
            <a:solidFill>
              <a:srgbClr val="FD604E"/>
            </a:solidFill>
            <a:extLst>
              <a:ext uri="{C807C97D-BFC1-408E-A445-0C87EB9F89A2}">
                <ask:lineSketchStyleProps xmlns:ask="http://schemas.microsoft.com/office/drawing/2018/sketchyshapes" sd="852854689">
                  <a:prstGeom prst="roundRect">
                    <a:avLst>
                      <a:gd name="adj" fmla="val 5828"/>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5D25-1F56-4C84-9DD4-0661413F01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A54159-556B-0523-DEA3-7710BD67882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760D5-2FBA-8240-1AF4-1DC6241EE939}"/>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DE7A9D27-C701-0855-159D-D2EC98004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751E7C-6C6B-2F49-4C61-804377E370E3}"/>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FD253CC2-F36B-FB69-768E-C34E46191E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12F0DDCB-53AE-F800-BAA1-06054D62373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204" r="14913" b="35371"/>
          <a:stretch/>
        </p:blipFill>
        <p:spPr>
          <a:xfrm>
            <a:off x="-1" y="502921"/>
            <a:ext cx="12192001" cy="6355080"/>
          </a:xfrm>
          <a:prstGeom prst="rect">
            <a:avLst/>
          </a:prstGeom>
        </p:spPr>
      </p:pic>
    </p:spTree>
    <p:extLst>
      <p:ext uri="{BB962C8B-B14F-4D97-AF65-F5344CB8AC3E}">
        <p14:creationId xmlns:p14="http://schemas.microsoft.com/office/powerpoint/2010/main" val="1985221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56E2-8CD3-DFB9-5EA6-4987932603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284AB4-7625-8594-C279-769EB8D12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FC9CB-34DB-2E17-FEF2-6FBE1A00AED2}"/>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806D71BD-7CB9-7682-6952-16A64FEAA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C138C6-AB24-BE75-777F-AF480DA74BD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BFAB3F44-C63E-08B7-E26E-72BA273301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D2333642-4585-406C-4673-3B6E4679212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204" r="14913" b="35371"/>
          <a:stretch/>
        </p:blipFill>
        <p:spPr>
          <a:xfrm>
            <a:off x="0" y="570389"/>
            <a:ext cx="12192001" cy="6355080"/>
          </a:xfrm>
          <a:prstGeom prst="rect">
            <a:avLst/>
          </a:prstGeom>
        </p:spPr>
      </p:pic>
    </p:spTree>
    <p:extLst>
      <p:ext uri="{BB962C8B-B14F-4D97-AF65-F5344CB8AC3E}">
        <p14:creationId xmlns:p14="http://schemas.microsoft.com/office/powerpoint/2010/main" val="3984976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74CB-D8F7-8FA1-0C45-145CFE3C68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21B62B-74CD-F879-6562-FE6DF7F007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26C88-0E98-CCF0-BCF1-44E34FBFA883}"/>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01437EC4-4593-C88E-E399-84E85C188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70D489-1330-3A2B-30E5-301AA325E229}"/>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430B8E13-07BC-F19F-E404-5AA0F5C442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9A560F79-7C90-24E6-95F0-335C1F83FB4B}"/>
              </a:ext>
            </a:extLst>
          </p:cNvPr>
          <p:cNvSpPr/>
          <p:nvPr userDrawn="1"/>
        </p:nvSpPr>
        <p:spPr>
          <a:xfrm>
            <a:off x="232410" y="227806"/>
            <a:ext cx="11727180" cy="6402387"/>
          </a:xfrm>
          <a:custGeom>
            <a:avLst/>
            <a:gdLst>
              <a:gd name="connsiteX0" fmla="*/ 0 w 11727180"/>
              <a:gd name="connsiteY0" fmla="*/ 373131 h 6402387"/>
              <a:gd name="connsiteX1" fmla="*/ 373131 w 11727180"/>
              <a:gd name="connsiteY1" fmla="*/ 0 h 6402387"/>
              <a:gd name="connsiteX2" fmla="*/ 11354049 w 11727180"/>
              <a:gd name="connsiteY2" fmla="*/ 0 h 6402387"/>
              <a:gd name="connsiteX3" fmla="*/ 11727180 w 11727180"/>
              <a:gd name="connsiteY3" fmla="*/ 373131 h 6402387"/>
              <a:gd name="connsiteX4" fmla="*/ 11727180 w 11727180"/>
              <a:gd name="connsiteY4" fmla="*/ 6029256 h 6402387"/>
              <a:gd name="connsiteX5" fmla="*/ 11354049 w 11727180"/>
              <a:gd name="connsiteY5" fmla="*/ 6402387 h 6402387"/>
              <a:gd name="connsiteX6" fmla="*/ 373131 w 11727180"/>
              <a:gd name="connsiteY6" fmla="*/ 6402387 h 6402387"/>
              <a:gd name="connsiteX7" fmla="*/ 0 w 11727180"/>
              <a:gd name="connsiteY7" fmla="*/ 6029256 h 6402387"/>
              <a:gd name="connsiteX8" fmla="*/ 0 w 11727180"/>
              <a:gd name="connsiteY8" fmla="*/ 373131 h 64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7180" h="6402387" fill="none" extrusionOk="0">
                <a:moveTo>
                  <a:pt x="0" y="373131"/>
                </a:moveTo>
                <a:cubicBezTo>
                  <a:pt x="533" y="181488"/>
                  <a:pt x="180336" y="22288"/>
                  <a:pt x="373131" y="0"/>
                </a:cubicBezTo>
                <a:cubicBezTo>
                  <a:pt x="2776422" y="72427"/>
                  <a:pt x="7003204" y="61419"/>
                  <a:pt x="11354049" y="0"/>
                </a:cubicBezTo>
                <a:cubicBezTo>
                  <a:pt x="11558637" y="-10239"/>
                  <a:pt x="11690867" y="156072"/>
                  <a:pt x="11727180" y="373131"/>
                </a:cubicBezTo>
                <a:cubicBezTo>
                  <a:pt x="11828056" y="3194090"/>
                  <a:pt x="11619867" y="5350668"/>
                  <a:pt x="11727180" y="6029256"/>
                </a:cubicBezTo>
                <a:cubicBezTo>
                  <a:pt x="11730542" y="6218269"/>
                  <a:pt x="11546156" y="6386729"/>
                  <a:pt x="11354049" y="6402387"/>
                </a:cubicBezTo>
                <a:cubicBezTo>
                  <a:pt x="7180450" y="6432214"/>
                  <a:pt x="5287814" y="6323081"/>
                  <a:pt x="373131" y="6402387"/>
                </a:cubicBezTo>
                <a:cubicBezTo>
                  <a:pt x="192165" y="6399549"/>
                  <a:pt x="-18700" y="6239029"/>
                  <a:pt x="0" y="6029256"/>
                </a:cubicBezTo>
                <a:cubicBezTo>
                  <a:pt x="50037" y="4101908"/>
                  <a:pt x="770" y="1048767"/>
                  <a:pt x="0" y="373131"/>
                </a:cubicBezTo>
                <a:close/>
              </a:path>
              <a:path w="11727180" h="6402387" stroke="0" extrusionOk="0">
                <a:moveTo>
                  <a:pt x="0" y="373131"/>
                </a:moveTo>
                <a:cubicBezTo>
                  <a:pt x="8199" y="169291"/>
                  <a:pt x="178320" y="23469"/>
                  <a:pt x="373131" y="0"/>
                </a:cubicBezTo>
                <a:cubicBezTo>
                  <a:pt x="2063992" y="123000"/>
                  <a:pt x="7555999" y="-96860"/>
                  <a:pt x="11354049" y="0"/>
                </a:cubicBezTo>
                <a:cubicBezTo>
                  <a:pt x="11545561" y="-11099"/>
                  <a:pt x="11729306" y="162770"/>
                  <a:pt x="11727180" y="373131"/>
                </a:cubicBezTo>
                <a:cubicBezTo>
                  <a:pt x="11730353" y="1516061"/>
                  <a:pt x="11821447" y="5322694"/>
                  <a:pt x="11727180" y="6029256"/>
                </a:cubicBezTo>
                <a:cubicBezTo>
                  <a:pt x="11700915" y="6244846"/>
                  <a:pt x="11549425" y="6400636"/>
                  <a:pt x="11354049" y="6402387"/>
                </a:cubicBezTo>
                <a:cubicBezTo>
                  <a:pt x="6520386" y="6241680"/>
                  <a:pt x="2432594" y="6442054"/>
                  <a:pt x="373131" y="6402387"/>
                </a:cubicBezTo>
                <a:cubicBezTo>
                  <a:pt x="136456" y="6396207"/>
                  <a:pt x="-24924" y="6224040"/>
                  <a:pt x="0" y="6029256"/>
                </a:cubicBezTo>
                <a:cubicBezTo>
                  <a:pt x="32216" y="4315718"/>
                  <a:pt x="57206" y="1623570"/>
                  <a:pt x="0" y="373131"/>
                </a:cubicBezTo>
                <a:close/>
              </a:path>
            </a:pathLst>
          </a:custGeom>
          <a:solidFill>
            <a:schemeClr val="bg1"/>
          </a:solidFill>
          <a:ln w="38100">
            <a:solidFill>
              <a:srgbClr val="FD604E"/>
            </a:solidFill>
            <a:extLst>
              <a:ext uri="{C807C97D-BFC1-408E-A445-0C87EB9F89A2}">
                <ask:lineSketchStyleProps xmlns:ask="http://schemas.microsoft.com/office/drawing/2018/sketchyshapes" sd="852854689">
                  <a:prstGeom prst="roundRect">
                    <a:avLst>
                      <a:gd name="adj" fmla="val 5828"/>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669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6DCF-BF1A-60E7-D096-7421826A0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91A2BB-FEA2-F01B-61AB-EB5017E341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094DB-2AC7-6377-421A-3779B07DD2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2316C-351C-215D-DF86-717C75B1AF02}"/>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6" name="Footer Placeholder 5">
            <a:extLst>
              <a:ext uri="{FF2B5EF4-FFF2-40B4-BE49-F238E27FC236}">
                <a16:creationId xmlns:a16="http://schemas.microsoft.com/office/drawing/2014/main" id="{35BB5DC1-7697-084A-CF78-B5A09BDC06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F8D176-2802-830B-6043-F0823CB093A8}"/>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509869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0EC7-A336-2701-E52F-53902160DC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017501-89D5-5157-4127-44DFD5363A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FA83F3-1B39-A01D-D825-9E1DEF83EE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E222FC-DEA8-93F3-2926-0E66D92845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E74ED-A8D0-C851-0E9A-73E6DF66CB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2B9850-9299-280D-EB59-4FA4C75A1536}"/>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8" name="Footer Placeholder 7">
            <a:extLst>
              <a:ext uri="{FF2B5EF4-FFF2-40B4-BE49-F238E27FC236}">
                <a16:creationId xmlns:a16="http://schemas.microsoft.com/office/drawing/2014/main" id="{63D0D62F-BA46-BE43-DC7D-C66113C3F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E235FE-EC20-D0CD-6039-B76A5B44E23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9202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B920-EDA5-3D12-C66B-CDCDEEDC44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7D705E-61CF-A9FC-EE99-26FC3AA3DF4F}"/>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4" name="Footer Placeholder 3">
            <a:extLst>
              <a:ext uri="{FF2B5EF4-FFF2-40B4-BE49-F238E27FC236}">
                <a16:creationId xmlns:a16="http://schemas.microsoft.com/office/drawing/2014/main" id="{D641D49C-66D2-A61A-C763-3CB8BFF52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D45A94E-3242-37F8-54E8-2F9D0D7E21AD}"/>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28122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8EFC7-B4EB-546A-BF61-6B57055994B4}"/>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3" name="Footer Placeholder 2">
            <a:extLst>
              <a:ext uri="{FF2B5EF4-FFF2-40B4-BE49-F238E27FC236}">
                <a16:creationId xmlns:a16="http://schemas.microsoft.com/office/drawing/2014/main" id="{68872344-935F-9E21-30D7-BA2186EFE5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FD93F7-8772-AC7F-2DC0-E85D3D388A6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4223878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622A-729E-9BDC-16C9-6D3E18C2E3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DC31DF-7203-39A7-DB8D-02DC7B02A3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885FF-7572-EF3E-D87C-443A3A82A5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6712DF-6AD2-E97B-40A7-34F30E15D60B}"/>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6" name="Footer Placeholder 5">
            <a:extLst>
              <a:ext uri="{FF2B5EF4-FFF2-40B4-BE49-F238E27FC236}">
                <a16:creationId xmlns:a16="http://schemas.microsoft.com/office/drawing/2014/main" id="{0CD6934D-D894-D2D5-A7FA-27C508523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8DFDA5-594B-E748-B032-BE8F4E770D8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237017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BEFE-26D0-71F1-324C-0C06151D4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DD20AD-15D9-1E71-7DD5-09CD575B6D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213D95-BEF7-C0AF-13EE-6FE0D2697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59813-3D1D-AAD8-69D1-65A671E4B04C}"/>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6" name="Footer Placeholder 5">
            <a:extLst>
              <a:ext uri="{FF2B5EF4-FFF2-40B4-BE49-F238E27FC236}">
                <a16:creationId xmlns:a16="http://schemas.microsoft.com/office/drawing/2014/main" id="{35249473-A46C-BA7A-F1F0-95909ACFE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67FECF-670B-D5A1-36AC-E8178DE2651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11320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A71D-2778-152E-80BF-E676A7C32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3B36B-804F-5B9B-6ED0-239567242A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019A9-5375-F4B6-A976-34ED7245A3EA}"/>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827C7F4F-1F93-7996-D44B-45D9E5C359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903D94-D801-3344-7C60-82511B617AE9}"/>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299587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15678-B71B-5DA0-2EB4-4F4799EEBF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94C846-5D15-B684-81EB-AC27DA4373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8615F-9BA6-7037-75EE-B4DEC2B11C35}"/>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EA8FA08E-26B2-581E-F003-85E8AB6E3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E72DE1-EC89-BE78-E864-8EDE133F274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4145380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6" name="Picture 5"/>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3748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06944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581955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2727946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28/04/2026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111604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28/04/2026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6786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28/04/2026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908597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28/04/2026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08742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28/04/2026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241610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28/04/2026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338718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5D25-1F56-4C84-9DD4-0661413F01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A54159-556B-0523-DEA3-7710BD67882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760D5-2FBA-8240-1AF4-1DC6241EE939}"/>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DE7A9D27-C701-0855-159D-D2EC98004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751E7C-6C6B-2F49-4C61-804377E370E3}"/>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FD253CC2-F36B-FB69-768E-C34E46191E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12F0DDCB-53AE-F800-BAA1-06054D62373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204" r="14913" b="35371"/>
          <a:stretch/>
        </p:blipFill>
        <p:spPr>
          <a:xfrm>
            <a:off x="-1" y="502921"/>
            <a:ext cx="12192001" cy="6355080"/>
          </a:xfrm>
          <a:prstGeom prst="rect">
            <a:avLst/>
          </a:prstGeom>
        </p:spPr>
      </p:pic>
    </p:spTree>
    <p:extLst>
      <p:ext uri="{BB962C8B-B14F-4D97-AF65-F5344CB8AC3E}">
        <p14:creationId xmlns:p14="http://schemas.microsoft.com/office/powerpoint/2010/main" val="3157771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56E2-8CD3-DFB9-5EA6-4987932603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284AB4-7625-8594-C279-769EB8D12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FC9CB-34DB-2E17-FEF2-6FBE1A00AED2}"/>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806D71BD-7CB9-7682-6952-16A64FEAA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C138C6-AB24-BE75-777F-AF480DA74BD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BFAB3F44-C63E-08B7-E26E-72BA273301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D2333642-4585-406C-4673-3B6E4679212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204" r="14913" b="35371"/>
          <a:stretch/>
        </p:blipFill>
        <p:spPr>
          <a:xfrm>
            <a:off x="0" y="570389"/>
            <a:ext cx="12192001" cy="6355080"/>
          </a:xfrm>
          <a:prstGeom prst="rect">
            <a:avLst/>
          </a:prstGeom>
        </p:spPr>
      </p:pic>
    </p:spTree>
    <p:extLst>
      <p:ext uri="{BB962C8B-B14F-4D97-AF65-F5344CB8AC3E}">
        <p14:creationId xmlns:p14="http://schemas.microsoft.com/office/powerpoint/2010/main" val="252649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74CB-D8F7-8FA1-0C45-145CFE3C68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21B62B-74CD-F879-6562-FE6DF7F007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26C88-0E98-CCF0-BCF1-44E34FBFA883}"/>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01437EC4-4593-C88E-E399-84E85C188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70D489-1330-3A2B-30E5-301AA325E229}"/>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430B8E13-07BC-F19F-E404-5AA0F5C442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9A560F79-7C90-24E6-95F0-335C1F83FB4B}"/>
              </a:ext>
            </a:extLst>
          </p:cNvPr>
          <p:cNvSpPr/>
          <p:nvPr userDrawn="1"/>
        </p:nvSpPr>
        <p:spPr>
          <a:xfrm>
            <a:off x="232410" y="227806"/>
            <a:ext cx="11727180" cy="6402387"/>
          </a:xfrm>
          <a:custGeom>
            <a:avLst/>
            <a:gdLst>
              <a:gd name="connsiteX0" fmla="*/ 0 w 11727180"/>
              <a:gd name="connsiteY0" fmla="*/ 373131 h 6402387"/>
              <a:gd name="connsiteX1" fmla="*/ 373131 w 11727180"/>
              <a:gd name="connsiteY1" fmla="*/ 0 h 6402387"/>
              <a:gd name="connsiteX2" fmla="*/ 11354049 w 11727180"/>
              <a:gd name="connsiteY2" fmla="*/ 0 h 6402387"/>
              <a:gd name="connsiteX3" fmla="*/ 11727180 w 11727180"/>
              <a:gd name="connsiteY3" fmla="*/ 373131 h 6402387"/>
              <a:gd name="connsiteX4" fmla="*/ 11727180 w 11727180"/>
              <a:gd name="connsiteY4" fmla="*/ 6029256 h 6402387"/>
              <a:gd name="connsiteX5" fmla="*/ 11354049 w 11727180"/>
              <a:gd name="connsiteY5" fmla="*/ 6402387 h 6402387"/>
              <a:gd name="connsiteX6" fmla="*/ 373131 w 11727180"/>
              <a:gd name="connsiteY6" fmla="*/ 6402387 h 6402387"/>
              <a:gd name="connsiteX7" fmla="*/ 0 w 11727180"/>
              <a:gd name="connsiteY7" fmla="*/ 6029256 h 6402387"/>
              <a:gd name="connsiteX8" fmla="*/ 0 w 11727180"/>
              <a:gd name="connsiteY8" fmla="*/ 373131 h 64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7180" h="6402387" fill="none" extrusionOk="0">
                <a:moveTo>
                  <a:pt x="0" y="373131"/>
                </a:moveTo>
                <a:cubicBezTo>
                  <a:pt x="533" y="181488"/>
                  <a:pt x="180336" y="22288"/>
                  <a:pt x="373131" y="0"/>
                </a:cubicBezTo>
                <a:cubicBezTo>
                  <a:pt x="2776422" y="72427"/>
                  <a:pt x="7003204" y="61419"/>
                  <a:pt x="11354049" y="0"/>
                </a:cubicBezTo>
                <a:cubicBezTo>
                  <a:pt x="11558637" y="-10239"/>
                  <a:pt x="11690867" y="156072"/>
                  <a:pt x="11727180" y="373131"/>
                </a:cubicBezTo>
                <a:cubicBezTo>
                  <a:pt x="11828056" y="3194090"/>
                  <a:pt x="11619867" y="5350668"/>
                  <a:pt x="11727180" y="6029256"/>
                </a:cubicBezTo>
                <a:cubicBezTo>
                  <a:pt x="11730542" y="6218269"/>
                  <a:pt x="11546156" y="6386729"/>
                  <a:pt x="11354049" y="6402387"/>
                </a:cubicBezTo>
                <a:cubicBezTo>
                  <a:pt x="7180450" y="6432214"/>
                  <a:pt x="5287814" y="6323081"/>
                  <a:pt x="373131" y="6402387"/>
                </a:cubicBezTo>
                <a:cubicBezTo>
                  <a:pt x="192165" y="6399549"/>
                  <a:pt x="-18700" y="6239029"/>
                  <a:pt x="0" y="6029256"/>
                </a:cubicBezTo>
                <a:cubicBezTo>
                  <a:pt x="50037" y="4101908"/>
                  <a:pt x="770" y="1048767"/>
                  <a:pt x="0" y="373131"/>
                </a:cubicBezTo>
                <a:close/>
              </a:path>
              <a:path w="11727180" h="6402387" stroke="0" extrusionOk="0">
                <a:moveTo>
                  <a:pt x="0" y="373131"/>
                </a:moveTo>
                <a:cubicBezTo>
                  <a:pt x="8199" y="169291"/>
                  <a:pt x="178320" y="23469"/>
                  <a:pt x="373131" y="0"/>
                </a:cubicBezTo>
                <a:cubicBezTo>
                  <a:pt x="2063992" y="123000"/>
                  <a:pt x="7555999" y="-96860"/>
                  <a:pt x="11354049" y="0"/>
                </a:cubicBezTo>
                <a:cubicBezTo>
                  <a:pt x="11545561" y="-11099"/>
                  <a:pt x="11729306" y="162770"/>
                  <a:pt x="11727180" y="373131"/>
                </a:cubicBezTo>
                <a:cubicBezTo>
                  <a:pt x="11730353" y="1516061"/>
                  <a:pt x="11821447" y="5322694"/>
                  <a:pt x="11727180" y="6029256"/>
                </a:cubicBezTo>
                <a:cubicBezTo>
                  <a:pt x="11700915" y="6244846"/>
                  <a:pt x="11549425" y="6400636"/>
                  <a:pt x="11354049" y="6402387"/>
                </a:cubicBezTo>
                <a:cubicBezTo>
                  <a:pt x="6520386" y="6241680"/>
                  <a:pt x="2432594" y="6442054"/>
                  <a:pt x="373131" y="6402387"/>
                </a:cubicBezTo>
                <a:cubicBezTo>
                  <a:pt x="136456" y="6396207"/>
                  <a:pt x="-24924" y="6224040"/>
                  <a:pt x="0" y="6029256"/>
                </a:cubicBezTo>
                <a:cubicBezTo>
                  <a:pt x="32216" y="4315718"/>
                  <a:pt x="57206" y="1623570"/>
                  <a:pt x="0" y="373131"/>
                </a:cubicBezTo>
                <a:close/>
              </a:path>
            </a:pathLst>
          </a:custGeom>
          <a:solidFill>
            <a:schemeClr val="bg1"/>
          </a:solidFill>
          <a:ln w="38100">
            <a:solidFill>
              <a:srgbClr val="FD604E"/>
            </a:solidFill>
            <a:extLst>
              <a:ext uri="{C807C97D-BFC1-408E-A445-0C87EB9F89A2}">
                <ask:lineSketchStyleProps xmlns:ask="http://schemas.microsoft.com/office/drawing/2018/sketchyshapes" sd="852854689">
                  <a:prstGeom prst="roundRect">
                    <a:avLst>
                      <a:gd name="adj" fmla="val 5828"/>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587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6DCF-BF1A-60E7-D096-7421826A0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91A2BB-FEA2-F01B-61AB-EB5017E341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094DB-2AC7-6377-421A-3779B07DD2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2316C-351C-215D-DF86-717C75B1AF02}"/>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6" name="Footer Placeholder 5">
            <a:extLst>
              <a:ext uri="{FF2B5EF4-FFF2-40B4-BE49-F238E27FC236}">
                <a16:creationId xmlns:a16="http://schemas.microsoft.com/office/drawing/2014/main" id="{35BB5DC1-7697-084A-CF78-B5A09BDC06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F8D176-2802-830B-6043-F0823CB093A8}"/>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346973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0EC7-A336-2701-E52F-53902160DC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017501-89D5-5157-4127-44DFD5363A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FA83F3-1B39-A01D-D825-9E1DEF83EE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E222FC-DEA8-93F3-2926-0E66D92845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E74ED-A8D0-C851-0E9A-73E6DF66CB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2B9850-9299-280D-EB59-4FA4C75A1536}"/>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8" name="Footer Placeholder 7">
            <a:extLst>
              <a:ext uri="{FF2B5EF4-FFF2-40B4-BE49-F238E27FC236}">
                <a16:creationId xmlns:a16="http://schemas.microsoft.com/office/drawing/2014/main" id="{63D0D62F-BA46-BE43-DC7D-C66113C3F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E235FE-EC20-D0CD-6039-B76A5B44E23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94203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B920-EDA5-3D12-C66B-CDCDEEDC44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7D705E-61CF-A9FC-EE99-26FC3AA3DF4F}"/>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4" name="Footer Placeholder 3">
            <a:extLst>
              <a:ext uri="{FF2B5EF4-FFF2-40B4-BE49-F238E27FC236}">
                <a16:creationId xmlns:a16="http://schemas.microsoft.com/office/drawing/2014/main" id="{D641D49C-66D2-A61A-C763-3CB8BFF52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D45A94E-3242-37F8-54E8-2F9D0D7E21AD}"/>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9434911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8EFC7-B4EB-546A-BF61-6B57055994B4}"/>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3" name="Footer Placeholder 2">
            <a:extLst>
              <a:ext uri="{FF2B5EF4-FFF2-40B4-BE49-F238E27FC236}">
                <a16:creationId xmlns:a16="http://schemas.microsoft.com/office/drawing/2014/main" id="{68872344-935F-9E21-30D7-BA2186EFE5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FD93F7-8772-AC7F-2DC0-E85D3D388A6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385438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622A-729E-9BDC-16C9-6D3E18C2E3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DC31DF-7203-39A7-DB8D-02DC7B02A3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885FF-7572-EF3E-D87C-443A3A82A5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6712DF-6AD2-E97B-40A7-34F30E15D60B}"/>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6" name="Footer Placeholder 5">
            <a:extLst>
              <a:ext uri="{FF2B5EF4-FFF2-40B4-BE49-F238E27FC236}">
                <a16:creationId xmlns:a16="http://schemas.microsoft.com/office/drawing/2014/main" id="{0CD6934D-D894-D2D5-A7FA-27C508523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8DFDA5-594B-E748-B032-BE8F4E770D8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477327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BEFE-26D0-71F1-324C-0C06151D4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DD20AD-15D9-1E71-7DD5-09CD575B6D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213D95-BEF7-C0AF-13EE-6FE0D2697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59813-3D1D-AAD8-69D1-65A671E4B04C}"/>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6" name="Footer Placeholder 5">
            <a:extLst>
              <a:ext uri="{FF2B5EF4-FFF2-40B4-BE49-F238E27FC236}">
                <a16:creationId xmlns:a16="http://schemas.microsoft.com/office/drawing/2014/main" id="{35249473-A46C-BA7A-F1F0-95909ACFE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67FECF-670B-D5A1-36AC-E8178DE2651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957737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A71D-2778-152E-80BF-E676A7C32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3B36B-804F-5B9B-6ED0-239567242A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019A9-5375-F4B6-A976-34ED7245A3EA}"/>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827C7F4F-1F93-7996-D44B-45D9E5C359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903D94-D801-3344-7C60-82511B617AE9}"/>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1871732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15678-B71B-5DA0-2EB4-4F4799EEBF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94C846-5D15-B684-81EB-AC27DA4373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8615F-9BA6-7037-75EE-B4DEC2B11C35}"/>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4/28/2026</a:t>
            </a:fld>
            <a:endParaRPr lang="en-US"/>
          </a:p>
        </p:txBody>
      </p:sp>
      <p:sp>
        <p:nvSpPr>
          <p:cNvPr id="5" name="Footer Placeholder 4">
            <a:extLst>
              <a:ext uri="{FF2B5EF4-FFF2-40B4-BE49-F238E27FC236}">
                <a16:creationId xmlns:a16="http://schemas.microsoft.com/office/drawing/2014/main" id="{EA8FA08E-26B2-581E-F003-85E8AB6E3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E72DE1-EC89-BE78-E864-8EDE133F274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05542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4870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1530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0560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8.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jpeg"/><Relationship Id="rId18"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slide" Target="slide24.xml"/><Relationship Id="rId12" Type="http://schemas.openxmlformats.org/officeDocument/2006/relationships/image" Target="../media/image48.png"/><Relationship Id="rId17" Type="http://schemas.openxmlformats.org/officeDocument/2006/relationships/slide" Target="slide11.xml"/><Relationship Id="rId2" Type="http://schemas.openxmlformats.org/officeDocument/2006/relationships/audio" Target="../media/audio3.wav"/><Relationship Id="rId16" Type="http://schemas.openxmlformats.org/officeDocument/2006/relationships/image" Target="../media/image51.gif"/><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slide" Target="slide22.xml"/><Relationship Id="rId5" Type="http://schemas.openxmlformats.org/officeDocument/2006/relationships/slide" Target="slide21.xml"/><Relationship Id="rId15" Type="http://schemas.openxmlformats.org/officeDocument/2006/relationships/hyperlink" Target="https://www.facebook.com/nkpowerskills"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slide" Target="slide23.xml"/><Relationship Id="rId14" Type="http://schemas.openxmlformats.org/officeDocument/2006/relationships/image" Target="../media/image50.gif"/></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slide" Target="slide6.xml"/><Relationship Id="rId4" Type="http://schemas.openxmlformats.org/officeDocument/2006/relationships/image" Target="../media/image14.png"/><Relationship Id="rId9" Type="http://schemas.openxmlformats.org/officeDocument/2006/relationships/slide" Target="slide5.xml"/><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4"/><Relationship Id="rId7" Type="http://schemas.openxmlformats.org/officeDocument/2006/relationships/image" Target="../media/image21.png"/><Relationship Id="rId12"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38.xml"/><Relationship Id="rId10" Type="http://schemas.openxmlformats.org/officeDocument/2006/relationships/slide" Target="slide3.xml"/><Relationship Id="rId4" Type="http://schemas.openxmlformats.org/officeDocument/2006/relationships/video" Target="../media/media3.mp4"/><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3"/><Relationship Id="rId7" Type="http://schemas.openxmlformats.org/officeDocument/2006/relationships/slideLayout" Target="../slideLayouts/slideLayout38.xml"/><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video" Target="../media/media3.mp4"/><Relationship Id="rId11" Type="http://schemas.openxmlformats.org/officeDocument/2006/relationships/image" Target="../media/image22.png"/><Relationship Id="rId5" Type="http://schemas.microsoft.com/office/2007/relationships/media" Target="../media/media3.mp4"/><Relationship Id="rId10" Type="http://schemas.openxmlformats.org/officeDocument/2006/relationships/image" Target="../media/image18.png"/><Relationship Id="rId4" Type="http://schemas.openxmlformats.org/officeDocument/2006/relationships/audio" Target="../media/media4.mp3"/><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3.xml"/><Relationship Id="rId5" Type="http://schemas.openxmlformats.org/officeDocument/2006/relationships/slideLayout" Target="../slideLayouts/slideLayout38.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EEDCCC-0A2E-AD73-9E31-D96D97AFA062}"/>
              </a:ext>
            </a:extLst>
          </p:cNvPr>
          <p:cNvPicPr>
            <a:picLocks noChangeAspect="1"/>
          </p:cNvPicPr>
          <p:nvPr/>
        </p:nvPicPr>
        <p:blipFill>
          <a:blip r:embed="rId2"/>
          <a:stretch>
            <a:fillRect/>
          </a:stretch>
        </p:blipFill>
        <p:spPr>
          <a:xfrm>
            <a:off x="3189490" y="1267758"/>
            <a:ext cx="5584420" cy="4834547"/>
          </a:xfrm>
          <a:prstGeom prst="rect">
            <a:avLst/>
          </a:prstGeom>
        </p:spPr>
      </p:pic>
    </p:spTree>
    <p:extLst>
      <p:ext uri="{BB962C8B-B14F-4D97-AF65-F5344CB8AC3E}">
        <p14:creationId xmlns:p14="http://schemas.microsoft.com/office/powerpoint/2010/main" val="149831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a:t>
            </a:r>
            <a:r>
              <a:rPr lang="en-US" sz="4000" b="1">
                <a:solidFill>
                  <a:srgbClr val="000000"/>
                </a:solidFill>
                <a:latin typeface="Calibri" panose="020F0502020204030204" pitchFamily="34" charset="0"/>
                <a:cs typeface="Calibri" panose="020F0502020204030204" pitchFamily="34" charset="0"/>
              </a:rPr>
              <a:t>r</a:t>
            </a:r>
            <a:r>
              <a:rPr lang="vi-VN" sz="4000" b="1">
                <a:solidFill>
                  <a:srgbClr val="000000"/>
                </a:solidFill>
                <a:latin typeface="Calibri" panose="020F0502020204030204" pitchFamily="34" charset="0"/>
                <a:cs typeface="Calibri" panose="020F0502020204030204" pitchFamily="34" charset="0"/>
              </a:rPr>
              <a:t>i </a:t>
            </a:r>
            <a:r>
              <a:rPr lang="vi-VN" sz="4000" b="1" dirty="0">
                <a:solidFill>
                  <a:srgbClr val="000000"/>
                </a:solidFill>
                <a:latin typeface="Calibri" panose="020F0502020204030204" pitchFamily="34" charset="0"/>
                <a:cs typeface="Calibri" panose="020F0502020204030204" pitchFamily="34" charset="0"/>
              </a:rPr>
              <a:t>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blue letters&#10;&#10;Description automatically generated">
            <a:extLst>
              <a:ext uri="{FF2B5EF4-FFF2-40B4-BE49-F238E27FC236}">
                <a16:creationId xmlns:a16="http://schemas.microsoft.com/office/drawing/2014/main" id="{DCD763C9-DD1D-09B6-8607-CA57A38BC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098" y="2473648"/>
            <a:ext cx="6549656" cy="2283425"/>
          </a:xfrm>
          <a:prstGeom prst="rect">
            <a:avLst/>
          </a:prstGeom>
        </p:spPr>
      </p:pic>
    </p:spTree>
    <p:extLst>
      <p:ext uri="{BB962C8B-B14F-4D97-AF65-F5344CB8AC3E}">
        <p14:creationId xmlns:p14="http://schemas.microsoft.com/office/powerpoint/2010/main" val="13424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58476C-9751-D565-7FE2-F0F4524C608B}"/>
              </a:ext>
            </a:extLst>
          </p:cNvPr>
          <p:cNvPicPr>
            <a:picLocks noChangeAspect="1"/>
          </p:cNvPicPr>
          <p:nvPr/>
        </p:nvPicPr>
        <p:blipFill>
          <a:blip r:embed="rId2"/>
          <a:stretch>
            <a:fillRect/>
          </a:stretch>
        </p:blipFill>
        <p:spPr>
          <a:xfrm>
            <a:off x="3093460" y="1194606"/>
            <a:ext cx="6005080" cy="4834547"/>
          </a:xfrm>
          <a:prstGeom prst="rect">
            <a:avLst/>
          </a:prstGeom>
        </p:spPr>
      </p:pic>
    </p:spTree>
    <p:extLst>
      <p:ext uri="{BB962C8B-B14F-4D97-AF65-F5344CB8AC3E}">
        <p14:creationId xmlns:p14="http://schemas.microsoft.com/office/powerpoint/2010/main" val="27250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776" y="2154038"/>
            <a:ext cx="6420595" cy="4091119"/>
            <a:chOff x="426772" y="1550008"/>
            <a:chExt cx="6420595" cy="4091119"/>
          </a:xfrm>
        </p:grpSpPr>
        <p:sp>
          <p:nvSpPr>
            <p:cNvPr id="3" name="Rectangle 2"/>
            <p:cNvSpPr/>
            <p:nvPr/>
          </p:nvSpPr>
          <p:spPr>
            <a:xfrm>
              <a:off x="426772" y="2390614"/>
              <a:ext cx="6420595" cy="3250513"/>
            </a:xfrm>
            <a:prstGeom prst="rect">
              <a:avLst/>
            </a:prstGeom>
            <a:solidFill>
              <a:schemeClr val="bg1">
                <a:alpha val="74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p:cNvSpPr/>
            <p:nvPr/>
          </p:nvSpPr>
          <p:spPr>
            <a:xfrm>
              <a:off x="589069" y="3170995"/>
              <a:ext cx="6096000" cy="230832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đủ</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cửa</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đằng</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a:stretch>
              <a:fillRect/>
            </a:stretch>
          </p:blipFill>
          <p:spPr>
            <a:xfrm>
              <a:off x="1209536" y="1550008"/>
              <a:ext cx="5125123" cy="2131833"/>
            </a:xfrm>
            <a:prstGeom prst="rect">
              <a:avLst/>
            </a:prstGeom>
          </p:spPr>
        </p:pic>
      </p:grpSp>
      <p:pic>
        <p:nvPicPr>
          <p:cNvPr id="6" name="Picture 5"/>
          <p:cNvPicPr>
            <a:picLocks noChangeAspect="1"/>
          </p:cNvPicPr>
          <p:nvPr/>
        </p:nvPicPr>
        <p:blipFill>
          <a:blip r:embed="rId5"/>
          <a:stretch>
            <a:fillRect/>
          </a:stretch>
        </p:blipFill>
        <p:spPr>
          <a:xfrm>
            <a:off x="533776" y="382260"/>
            <a:ext cx="11278578" cy="161558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6467" b="96533" l="10000" r="90000">
                        <a14:foregroundMark x1="55733" y1="83333" x2="55733" y2="87600"/>
                        <a14:foregroundMark x1="44933" y1="84133" x2="44000" y2="88867"/>
                      </a14:backgroundRemoval>
                    </a14:imgEffect>
                  </a14:imgLayer>
                </a14:imgProps>
              </a:ext>
              <a:ext uri="{28A0092B-C50C-407E-A947-70E740481C1C}">
                <a14:useLocalDpi xmlns:a14="http://schemas.microsoft.com/office/drawing/2010/main" val="0"/>
              </a:ext>
            </a:extLst>
          </a:blip>
          <a:stretch>
            <a:fillRect/>
          </a:stretch>
        </p:blipFill>
        <p:spPr>
          <a:xfrm>
            <a:off x="6792073" y="1894114"/>
            <a:ext cx="4963886" cy="4963886"/>
          </a:xfrm>
          <a:prstGeom prst="rect">
            <a:avLst/>
          </a:prstGeom>
        </p:spPr>
      </p:pic>
      <p:pic>
        <p:nvPicPr>
          <p:cNvPr id="8" name="tải xuống (7)">
            <a:hlinkClick r:id="" action="ppaction://media"/>
            <a:extLst>
              <a:ext uri="{FF2B5EF4-FFF2-40B4-BE49-F238E27FC236}">
                <a16:creationId xmlns:a16="http://schemas.microsoft.com/office/drawing/2014/main" id="{4F39977C-CD4C-42B1-F41A-75B307E352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9849" y="717379"/>
            <a:ext cx="406400" cy="406400"/>
          </a:xfrm>
          <a:prstGeom prst="rect">
            <a:avLst/>
          </a:prstGeom>
        </p:spPr>
      </p:pic>
    </p:spTree>
    <p:extLst>
      <p:ext uri="{BB962C8B-B14F-4D97-AF65-F5344CB8AC3E}">
        <p14:creationId xmlns:p14="http://schemas.microsoft.com/office/powerpoint/2010/main" val="984652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72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a:t>
            </a:r>
            <a:r>
              <a:rPr kumimoji="1" lang="vi-VN"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Cánh diều màu đỏ có diện tích 900 </a:t>
            </a:r>
            <a:r>
              <a:rPr lang="en-US" sz="2800" b="1" dirty="0">
                <a:solidFill>
                  <a:srgbClr val="002060"/>
                </a:solidFill>
                <a:latin typeface="Cambria" panose="02040503050406030204" pitchFamily="18" charset="0"/>
                <a:ea typeface="Cambria" panose="02040503050406030204" pitchFamily="18" charset="0"/>
              </a:rPr>
              <a:t>cm²</a:t>
            </a:r>
            <a:r>
              <a:rPr kumimoji="1" lang="vi-VN"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Cánh diều màu vàng có diện tích 880 </a:t>
            </a:r>
            <a:r>
              <a:rPr lang="en-US" sz="2800" b="1" dirty="0">
                <a:solidFill>
                  <a:srgbClr val="002060"/>
                </a:solidFill>
                <a:latin typeface="Cambria" panose="02040503050406030204" pitchFamily="18" charset="0"/>
                <a:ea typeface="Cambria" panose="02040503050406030204" pitchFamily="18" charset="0"/>
              </a:rPr>
              <a:t>cm²</a:t>
            </a:r>
            <a:r>
              <a:rPr kumimoji="1" lang="vi-VN"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Hỏi diện tích cánh diều màu đỏ hơn diện tích cánh diều màu vàng bao nhiêu xăng – ti – mét vuông?</a:t>
            </a:r>
            <a:endParaRPr kumimoji="1"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et of cartoon stars&#10;&#10;Description automatically generated">
            <a:extLst>
              <a:ext uri="{FF2B5EF4-FFF2-40B4-BE49-F238E27FC236}">
                <a16:creationId xmlns:a16="http://schemas.microsoft.com/office/drawing/2014/main" id="{E1A7DE5A-116E-7C2A-CFC0-C2A096D55837}"/>
              </a:ext>
            </a:extLst>
          </p:cNvPr>
          <p:cNvPicPr>
            <a:picLocks noChangeAspect="1"/>
          </p:cNvPicPr>
          <p:nvPr/>
        </p:nvPicPr>
        <p:blipFill>
          <a:blip r:embed="rId2">
            <a:extLst>
              <a:ext uri="{28A0092B-C50C-407E-A947-70E740481C1C}">
                <a14:useLocalDpi xmlns:a14="http://schemas.microsoft.com/office/drawing/2010/main" val="0"/>
              </a:ext>
            </a:extLst>
          </a:blip>
          <a:srcRect l="841" t="52027" r="37178" b="13099"/>
          <a:stretch/>
        </p:blipFill>
        <p:spPr>
          <a:xfrm>
            <a:off x="1047942" y="2543437"/>
            <a:ext cx="2501245" cy="1432874"/>
          </a:xfrm>
          <a:prstGeom prst="rect">
            <a:avLst/>
          </a:prstGeom>
        </p:spPr>
      </p:pic>
      <p:pic>
        <p:nvPicPr>
          <p:cNvPr id="8" name="Picture 7" descr="A set of cartoon stars&#10;&#10;Description automatically generated">
            <a:extLst>
              <a:ext uri="{FF2B5EF4-FFF2-40B4-BE49-F238E27FC236}">
                <a16:creationId xmlns:a16="http://schemas.microsoft.com/office/drawing/2014/main" id="{D6F7AB81-C9A9-13FA-F415-79CC070C8201}"/>
              </a:ext>
            </a:extLst>
          </p:cNvPr>
          <p:cNvPicPr>
            <a:picLocks noChangeAspect="1"/>
          </p:cNvPicPr>
          <p:nvPr/>
        </p:nvPicPr>
        <p:blipFill>
          <a:blip r:embed="rId2">
            <a:extLst>
              <a:ext uri="{28A0092B-C50C-407E-A947-70E740481C1C}">
                <a14:useLocalDpi xmlns:a14="http://schemas.microsoft.com/office/drawing/2010/main" val="0"/>
              </a:ext>
            </a:extLst>
          </a:blip>
          <a:srcRect l="841" t="52027" r="37178" b="13099"/>
          <a:stretch/>
        </p:blipFill>
        <p:spPr>
          <a:xfrm>
            <a:off x="1162634" y="4085067"/>
            <a:ext cx="2501245" cy="1432874"/>
          </a:xfrm>
          <a:prstGeom prst="rect">
            <a:avLst/>
          </a:prstGeom>
        </p:spPr>
      </p:pic>
      <p:sp>
        <p:nvSpPr>
          <p:cNvPr id="9" name="Rectangle: Rounded Corners 8">
            <a:extLst>
              <a:ext uri="{FF2B5EF4-FFF2-40B4-BE49-F238E27FC236}">
                <a16:creationId xmlns:a16="http://schemas.microsoft.com/office/drawing/2014/main" id="{4C725950-AD9B-4719-EDF0-48950029A587}"/>
              </a:ext>
            </a:extLst>
          </p:cNvPr>
          <p:cNvSpPr/>
          <p:nvPr/>
        </p:nvSpPr>
        <p:spPr>
          <a:xfrm>
            <a:off x="3663879" y="2659014"/>
            <a:ext cx="6034727" cy="801278"/>
          </a:xfrm>
          <a:custGeom>
            <a:avLst/>
            <a:gdLst>
              <a:gd name="connsiteX0" fmla="*/ 0 w 6034727"/>
              <a:gd name="connsiteY0" fmla="*/ 0 h 801278"/>
              <a:gd name="connsiteX1" fmla="*/ 0 w 6034727"/>
              <a:gd name="connsiteY1" fmla="*/ 0 h 801278"/>
              <a:gd name="connsiteX2" fmla="*/ 6034727 w 6034727"/>
              <a:gd name="connsiteY2" fmla="*/ 0 h 801278"/>
              <a:gd name="connsiteX3" fmla="*/ 6034727 w 6034727"/>
              <a:gd name="connsiteY3" fmla="*/ 0 h 801278"/>
              <a:gd name="connsiteX4" fmla="*/ 6034727 w 6034727"/>
              <a:gd name="connsiteY4" fmla="*/ 801278 h 801278"/>
              <a:gd name="connsiteX5" fmla="*/ 6034727 w 6034727"/>
              <a:gd name="connsiteY5" fmla="*/ 801278 h 801278"/>
              <a:gd name="connsiteX6" fmla="*/ 0 w 6034727"/>
              <a:gd name="connsiteY6" fmla="*/ 801278 h 801278"/>
              <a:gd name="connsiteX7" fmla="*/ 0 w 6034727"/>
              <a:gd name="connsiteY7" fmla="*/ 801278 h 801278"/>
              <a:gd name="connsiteX8" fmla="*/ 0 w 6034727"/>
              <a:gd name="connsiteY8" fmla="*/ 0 h 80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4727" h="801278" fill="none" extrusionOk="0">
                <a:moveTo>
                  <a:pt x="0" y="0"/>
                </a:moveTo>
                <a:lnTo>
                  <a:pt x="0" y="0"/>
                </a:lnTo>
                <a:cubicBezTo>
                  <a:pt x="983968" y="5753"/>
                  <a:pt x="5175162" y="-51483"/>
                  <a:pt x="6034727" y="0"/>
                </a:cubicBezTo>
                <a:lnTo>
                  <a:pt x="6034727" y="0"/>
                </a:lnTo>
                <a:cubicBezTo>
                  <a:pt x="6106621" y="243735"/>
                  <a:pt x="6079630" y="486523"/>
                  <a:pt x="6034727" y="801278"/>
                </a:cubicBezTo>
                <a:lnTo>
                  <a:pt x="6034727" y="801278"/>
                </a:lnTo>
                <a:cubicBezTo>
                  <a:pt x="5055833" y="782320"/>
                  <a:pt x="1625201" y="740637"/>
                  <a:pt x="0" y="801278"/>
                </a:cubicBezTo>
                <a:lnTo>
                  <a:pt x="0" y="801278"/>
                </a:lnTo>
                <a:cubicBezTo>
                  <a:pt x="-45403" y="477961"/>
                  <a:pt x="-53234" y="225755"/>
                  <a:pt x="0" y="0"/>
                </a:cubicBezTo>
                <a:close/>
              </a:path>
              <a:path w="6034727" h="801278" stroke="0" extrusionOk="0">
                <a:moveTo>
                  <a:pt x="0" y="0"/>
                </a:moveTo>
                <a:lnTo>
                  <a:pt x="0" y="0"/>
                </a:lnTo>
                <a:cubicBezTo>
                  <a:pt x="1318093" y="-133594"/>
                  <a:pt x="4632576" y="63808"/>
                  <a:pt x="6034727" y="0"/>
                </a:cubicBezTo>
                <a:lnTo>
                  <a:pt x="6034727" y="0"/>
                </a:lnTo>
                <a:cubicBezTo>
                  <a:pt x="5967547" y="234989"/>
                  <a:pt x="6014431" y="415766"/>
                  <a:pt x="6034727" y="801278"/>
                </a:cubicBezTo>
                <a:lnTo>
                  <a:pt x="6034727" y="801278"/>
                </a:lnTo>
                <a:cubicBezTo>
                  <a:pt x="4783116" y="742384"/>
                  <a:pt x="1284784" y="815511"/>
                  <a:pt x="0" y="801278"/>
                </a:cubicBezTo>
                <a:lnTo>
                  <a:pt x="0" y="801278"/>
                </a:lnTo>
                <a:cubicBezTo>
                  <a:pt x="1946" y="691734"/>
                  <a:pt x="-16972" y="291262"/>
                  <a:pt x="0" y="0"/>
                </a:cubicBezTo>
                <a:close/>
              </a:path>
            </a:pathLst>
          </a:custGeom>
          <a:solidFill>
            <a:srgbClr val="FFC51C"/>
          </a:solidFill>
          <a:ln w="28575">
            <a:solidFill>
              <a:srgbClr val="FEBD5B"/>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0" name="Rectangle: Rounded Corners 9">
            <a:extLst>
              <a:ext uri="{FF2B5EF4-FFF2-40B4-BE49-F238E27FC236}">
                <a16:creationId xmlns:a16="http://schemas.microsoft.com/office/drawing/2014/main" id="{920978FF-32F5-AC90-3D82-C0727344271E}"/>
              </a:ext>
            </a:extLst>
          </p:cNvPr>
          <p:cNvSpPr/>
          <p:nvPr/>
        </p:nvSpPr>
        <p:spPr>
          <a:xfrm>
            <a:off x="3750291" y="4267658"/>
            <a:ext cx="6034727" cy="801278"/>
          </a:xfrm>
          <a:custGeom>
            <a:avLst/>
            <a:gdLst>
              <a:gd name="connsiteX0" fmla="*/ 0 w 6034727"/>
              <a:gd name="connsiteY0" fmla="*/ 0 h 801278"/>
              <a:gd name="connsiteX1" fmla="*/ 0 w 6034727"/>
              <a:gd name="connsiteY1" fmla="*/ 0 h 801278"/>
              <a:gd name="connsiteX2" fmla="*/ 6034727 w 6034727"/>
              <a:gd name="connsiteY2" fmla="*/ 0 h 801278"/>
              <a:gd name="connsiteX3" fmla="*/ 6034727 w 6034727"/>
              <a:gd name="connsiteY3" fmla="*/ 0 h 801278"/>
              <a:gd name="connsiteX4" fmla="*/ 6034727 w 6034727"/>
              <a:gd name="connsiteY4" fmla="*/ 801278 h 801278"/>
              <a:gd name="connsiteX5" fmla="*/ 6034727 w 6034727"/>
              <a:gd name="connsiteY5" fmla="*/ 801278 h 801278"/>
              <a:gd name="connsiteX6" fmla="*/ 0 w 6034727"/>
              <a:gd name="connsiteY6" fmla="*/ 801278 h 801278"/>
              <a:gd name="connsiteX7" fmla="*/ 0 w 6034727"/>
              <a:gd name="connsiteY7" fmla="*/ 801278 h 801278"/>
              <a:gd name="connsiteX8" fmla="*/ 0 w 6034727"/>
              <a:gd name="connsiteY8" fmla="*/ 0 h 80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4727" h="801278" fill="none" extrusionOk="0">
                <a:moveTo>
                  <a:pt x="0" y="0"/>
                </a:moveTo>
                <a:lnTo>
                  <a:pt x="0" y="0"/>
                </a:lnTo>
                <a:cubicBezTo>
                  <a:pt x="983968" y="5753"/>
                  <a:pt x="5175162" y="-51483"/>
                  <a:pt x="6034727" y="0"/>
                </a:cubicBezTo>
                <a:lnTo>
                  <a:pt x="6034727" y="0"/>
                </a:lnTo>
                <a:cubicBezTo>
                  <a:pt x="6106621" y="243735"/>
                  <a:pt x="6079630" y="486523"/>
                  <a:pt x="6034727" y="801278"/>
                </a:cubicBezTo>
                <a:lnTo>
                  <a:pt x="6034727" y="801278"/>
                </a:lnTo>
                <a:cubicBezTo>
                  <a:pt x="5055833" y="782320"/>
                  <a:pt x="1625201" y="740637"/>
                  <a:pt x="0" y="801278"/>
                </a:cubicBezTo>
                <a:lnTo>
                  <a:pt x="0" y="801278"/>
                </a:lnTo>
                <a:cubicBezTo>
                  <a:pt x="-45403" y="477961"/>
                  <a:pt x="-53234" y="225755"/>
                  <a:pt x="0" y="0"/>
                </a:cubicBezTo>
                <a:close/>
              </a:path>
              <a:path w="6034727" h="801278" stroke="0" extrusionOk="0">
                <a:moveTo>
                  <a:pt x="0" y="0"/>
                </a:moveTo>
                <a:lnTo>
                  <a:pt x="0" y="0"/>
                </a:lnTo>
                <a:cubicBezTo>
                  <a:pt x="1318093" y="-133594"/>
                  <a:pt x="4632576" y="63808"/>
                  <a:pt x="6034727" y="0"/>
                </a:cubicBezTo>
                <a:lnTo>
                  <a:pt x="6034727" y="0"/>
                </a:lnTo>
                <a:cubicBezTo>
                  <a:pt x="5967547" y="234989"/>
                  <a:pt x="6014431" y="415766"/>
                  <a:pt x="6034727" y="801278"/>
                </a:cubicBezTo>
                <a:lnTo>
                  <a:pt x="6034727" y="801278"/>
                </a:lnTo>
                <a:cubicBezTo>
                  <a:pt x="4783116" y="742384"/>
                  <a:pt x="1284784" y="815511"/>
                  <a:pt x="0" y="801278"/>
                </a:cubicBezTo>
                <a:lnTo>
                  <a:pt x="0" y="801278"/>
                </a:lnTo>
                <a:cubicBezTo>
                  <a:pt x="1946" y="691734"/>
                  <a:pt x="-16972" y="291262"/>
                  <a:pt x="0" y="0"/>
                </a:cubicBezTo>
                <a:close/>
              </a:path>
            </a:pathLst>
          </a:custGeom>
          <a:solidFill>
            <a:srgbClr val="FFC51C"/>
          </a:solidFill>
          <a:ln w="28575">
            <a:solidFill>
              <a:srgbClr val="FEBD5B"/>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18F3C0ED-441F-C59D-A89E-3255AE002EB5}"/>
              </a:ext>
            </a:extLst>
          </p:cNvPr>
          <p:cNvPicPr>
            <a:picLocks noChangeAspect="1"/>
          </p:cNvPicPr>
          <p:nvPr/>
        </p:nvPicPr>
        <p:blipFill>
          <a:blip r:embed="rId3"/>
          <a:stretch>
            <a:fillRect/>
          </a:stretch>
        </p:blipFill>
        <p:spPr>
          <a:xfrm>
            <a:off x="3247407" y="298593"/>
            <a:ext cx="5468586" cy="2566638"/>
          </a:xfrm>
          <a:prstGeom prst="rect">
            <a:avLst/>
          </a:prstGeom>
        </p:spPr>
      </p:pic>
    </p:spTree>
    <p:extLst>
      <p:ext uri="{BB962C8B-B14F-4D97-AF65-F5344CB8AC3E}">
        <p14:creationId xmlns:p14="http://schemas.microsoft.com/office/powerpoint/2010/main" val="37548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21D44-F288-F6E9-1F3F-35099429AE99}"/>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7A1C666A-4E45-2BD3-80F0-51B7CAC2BB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78" t="877" r="5878" b="20175"/>
          <a:stretch/>
        </p:blipFill>
        <p:spPr>
          <a:xfrm>
            <a:off x="-1" y="685800"/>
            <a:ext cx="12192002" cy="6172200"/>
          </a:xfrm>
          <a:prstGeom prst="rect">
            <a:avLst/>
          </a:prstGeom>
        </p:spPr>
      </p:pic>
      <p:pic>
        <p:nvPicPr>
          <p:cNvPr id="2" name="Picture 1">
            <a:extLst>
              <a:ext uri="{FF2B5EF4-FFF2-40B4-BE49-F238E27FC236}">
                <a16:creationId xmlns:a16="http://schemas.microsoft.com/office/drawing/2014/main" id="{AE5B2C36-62F3-906D-8C41-7474FE7DD5CD}"/>
              </a:ext>
            </a:extLst>
          </p:cNvPr>
          <p:cNvPicPr>
            <a:picLocks noChangeAspect="1"/>
          </p:cNvPicPr>
          <p:nvPr/>
        </p:nvPicPr>
        <p:blipFill>
          <a:blip r:embed="rId5"/>
          <a:stretch>
            <a:fillRect/>
          </a:stretch>
        </p:blipFill>
        <p:spPr>
          <a:xfrm>
            <a:off x="2113452" y="1849990"/>
            <a:ext cx="7736495" cy="3359187"/>
          </a:xfrm>
          <a:prstGeom prst="rect">
            <a:avLst/>
          </a:prstGeom>
        </p:spPr>
      </p:pic>
    </p:spTree>
    <p:extLst>
      <p:ext uri="{BB962C8B-B14F-4D97-AF65-F5344CB8AC3E}">
        <p14:creationId xmlns:p14="http://schemas.microsoft.com/office/powerpoint/2010/main" val="25589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45300" y="2811294"/>
            <a:ext cx="7783143" cy="2782110"/>
          </a:xfrm>
          <a:prstGeom prst="roundRect">
            <a:avLst/>
          </a:prstGeom>
          <a:solidFill>
            <a:schemeClr val="bg1">
              <a:alpha val="83000"/>
            </a:schemeClr>
          </a:solidFill>
          <a:ln w="28575">
            <a:solidFill>
              <a:srgbClr val="5B86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4"/>
          <a:stretch>
            <a:fillRect/>
          </a:stretch>
        </p:blipFill>
        <p:spPr>
          <a:xfrm>
            <a:off x="456711" y="267967"/>
            <a:ext cx="11278578" cy="1615580"/>
          </a:xfrm>
          <a:prstGeom prst="rect">
            <a:avLst/>
          </a:prstGeom>
        </p:spPr>
      </p:pic>
      <p:pic>
        <p:nvPicPr>
          <p:cNvPr id="4" name="Picture 3"/>
          <p:cNvPicPr>
            <a:picLocks noChangeAspect="1"/>
          </p:cNvPicPr>
          <p:nvPr/>
        </p:nvPicPr>
        <p:blipFill>
          <a:blip r:embed="rId5"/>
          <a:stretch>
            <a:fillRect/>
          </a:stretch>
        </p:blipFill>
        <p:spPr>
          <a:xfrm>
            <a:off x="3679546" y="3000135"/>
            <a:ext cx="2371550" cy="2371550"/>
          </a:xfrm>
          <a:prstGeom prst="rect">
            <a:avLst/>
          </a:prstGeom>
        </p:spPr>
      </p:pic>
      <p:pic>
        <p:nvPicPr>
          <p:cNvPr id="5" name="Picture 4"/>
          <p:cNvPicPr>
            <a:picLocks noChangeAspect="1"/>
          </p:cNvPicPr>
          <p:nvPr/>
        </p:nvPicPr>
        <p:blipFill>
          <a:blip r:embed="rId6"/>
          <a:stretch>
            <a:fillRect/>
          </a:stretch>
        </p:blipFill>
        <p:spPr>
          <a:xfrm>
            <a:off x="6264982" y="3528417"/>
            <a:ext cx="2324787" cy="1314986"/>
          </a:xfrm>
          <a:prstGeom prst="rect">
            <a:avLst/>
          </a:prstGeom>
        </p:spPr>
      </p:pic>
      <p:pic>
        <p:nvPicPr>
          <p:cNvPr id="6" name="Picture 5"/>
          <p:cNvPicPr>
            <a:picLocks noChangeAspect="1"/>
          </p:cNvPicPr>
          <p:nvPr/>
        </p:nvPicPr>
        <p:blipFill>
          <a:blip r:embed="rId7"/>
          <a:stretch>
            <a:fillRect/>
          </a:stretch>
        </p:blipFill>
        <p:spPr>
          <a:xfrm>
            <a:off x="8896965" y="3252668"/>
            <a:ext cx="1864825" cy="1866484"/>
          </a:xfrm>
          <a:prstGeom prst="rect">
            <a:avLst/>
          </a:prstGeom>
        </p:spPr>
      </p:pic>
      <p:pic>
        <p:nvPicPr>
          <p:cNvPr id="7" name="Picture 6">
            <a:hlinkClick r:id="rId8" action="ppaction://hlinksldjump"/>
          </p:cNvPr>
          <p:cNvPicPr>
            <a:picLocks noChangeAspect="1"/>
          </p:cNvPicPr>
          <p:nvPr/>
        </p:nvPicPr>
        <p:blipFill>
          <a:blip r:embed="rId5"/>
          <a:stretch>
            <a:fillRect/>
          </a:stretch>
        </p:blipFill>
        <p:spPr>
          <a:xfrm>
            <a:off x="3679546" y="3016574"/>
            <a:ext cx="2371550" cy="2371550"/>
          </a:xfrm>
          <a:prstGeom prst="rect">
            <a:avLst/>
          </a:prstGeom>
        </p:spPr>
      </p:pic>
      <p:pic>
        <p:nvPicPr>
          <p:cNvPr id="8" name="Picture 7">
            <a:hlinkClick r:id="rId9" action="ppaction://hlinksldjump"/>
          </p:cNvPr>
          <p:cNvPicPr>
            <a:picLocks noChangeAspect="1"/>
          </p:cNvPicPr>
          <p:nvPr/>
        </p:nvPicPr>
        <p:blipFill>
          <a:blip r:embed="rId6"/>
          <a:stretch>
            <a:fillRect/>
          </a:stretch>
        </p:blipFill>
        <p:spPr>
          <a:xfrm>
            <a:off x="6264982" y="3544856"/>
            <a:ext cx="2324787" cy="1314986"/>
          </a:xfrm>
          <a:prstGeom prst="rect">
            <a:avLst/>
          </a:prstGeom>
        </p:spPr>
      </p:pic>
      <p:pic>
        <p:nvPicPr>
          <p:cNvPr id="9" name="Picture 8">
            <a:hlinkClick r:id="rId10" action="ppaction://hlinksldjump"/>
          </p:cNvPr>
          <p:cNvPicPr>
            <a:picLocks noChangeAspect="1"/>
          </p:cNvPicPr>
          <p:nvPr/>
        </p:nvPicPr>
        <p:blipFill>
          <a:blip r:embed="rId7"/>
          <a:stretch>
            <a:fillRect/>
          </a:stretch>
        </p:blipFill>
        <p:spPr>
          <a:xfrm>
            <a:off x="8896965" y="3269107"/>
            <a:ext cx="1864825" cy="1866484"/>
          </a:xfrm>
          <a:prstGeom prst="rect">
            <a:avLst/>
          </a:prstGeom>
        </p:spPr>
      </p:pic>
      <p:pic>
        <p:nvPicPr>
          <p:cNvPr id="10" name="Picture 9">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4124934" y="5085846"/>
            <a:ext cx="1286601" cy="887655"/>
          </a:xfrm>
          <a:prstGeom prst="rect">
            <a:avLst/>
          </a:prstGeom>
        </p:spPr>
      </p:pic>
      <p:pic>
        <p:nvPicPr>
          <p:cNvPr id="11" name="Picture 10">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6753401" y="5085846"/>
            <a:ext cx="1286601" cy="887655"/>
          </a:xfrm>
          <a:prstGeom prst="rect">
            <a:avLst/>
          </a:prstGeom>
        </p:spPr>
      </p:pic>
      <p:pic>
        <p:nvPicPr>
          <p:cNvPr id="12" name="Picture 11">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9381868" y="5085846"/>
            <a:ext cx="1286601" cy="887655"/>
          </a:xfrm>
          <a:prstGeom prst="rect">
            <a:avLst/>
          </a:prstGeom>
        </p:spPr>
      </p:pic>
      <p:pic>
        <p:nvPicPr>
          <p:cNvPr id="13" name="Picture 12">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467" b="96533" l="10000" r="90000">
                        <a14:foregroundMark x1="55733" y1="83333" x2="55733" y2="87600"/>
                        <a14:foregroundMark x1="44933" y1="84133" x2="44000" y2="88867"/>
                      </a14:backgroundRemoval>
                    </a14:imgEffect>
                  </a14:imgLayer>
                </a14:imgProps>
              </a:ext>
              <a:ext uri="{28A0092B-C50C-407E-A947-70E740481C1C}">
                <a14:useLocalDpi xmlns:a14="http://schemas.microsoft.com/office/drawing/2010/main" val="0"/>
              </a:ext>
            </a:extLst>
          </a:blip>
          <a:stretch>
            <a:fillRect/>
          </a:stretch>
        </p:blipFill>
        <p:spPr>
          <a:xfrm>
            <a:off x="-499375" y="2473730"/>
            <a:ext cx="4381857" cy="4381857"/>
          </a:xfrm>
          <a:prstGeom prst="rect">
            <a:avLst/>
          </a:prstGeom>
        </p:spPr>
      </p:pic>
    </p:spTree>
    <p:extLst>
      <p:ext uri="{BB962C8B-B14F-4D97-AF65-F5344CB8AC3E}">
        <p14:creationId xmlns:p14="http://schemas.microsoft.com/office/powerpoint/2010/main" val="160903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855449" y="4420072"/>
            <a:ext cx="3707296" cy="1252331"/>
            <a:chOff x="1311965" y="4726739"/>
            <a:chExt cx="3707296" cy="1252331"/>
          </a:xfrm>
        </p:grpSpPr>
        <p:sp>
          <p:nvSpPr>
            <p:cNvPr id="17" name="Rounded Rectangle 16"/>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15"/>
            <p:cNvSpPr/>
            <p:nvPr/>
          </p:nvSpPr>
          <p:spPr>
            <a:xfrm>
              <a:off x="1707005" y="4960117"/>
              <a:ext cx="281532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8068516" y="4503756"/>
            <a:ext cx="1206187" cy="1084962"/>
          </a:xfrm>
          <a:prstGeom prst="rect">
            <a:avLst/>
          </a:prstGeom>
        </p:spPr>
      </p:pic>
      <p:pic>
        <p:nvPicPr>
          <p:cNvPr id="26"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64049" y="3643997"/>
            <a:ext cx="1214664" cy="1214664"/>
          </a:xfrm>
          <a:prstGeom prst="rect">
            <a:avLst/>
          </a:prstGeom>
        </p:spPr>
      </p:pic>
      <p:grpSp>
        <p:nvGrpSpPr>
          <p:cNvPr id="30" name="Group 29"/>
          <p:cNvGrpSpPr/>
          <p:nvPr/>
        </p:nvGrpSpPr>
        <p:grpSpPr>
          <a:xfrm>
            <a:off x="652766" y="246699"/>
            <a:ext cx="10811343" cy="3414208"/>
            <a:chOff x="762000" y="317500"/>
            <a:chExt cx="10668000" cy="1816100"/>
          </a:xfrm>
        </p:grpSpPr>
        <p:sp>
          <p:nvSpPr>
            <p:cNvPr id="31" name="Rounded Rectangle 30"/>
            <p:cNvSpPr/>
            <p:nvPr/>
          </p:nvSpPr>
          <p:spPr>
            <a:xfrm>
              <a:off x="762000" y="317500"/>
              <a:ext cx="10668000" cy="1816100"/>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2" name="Rectangle 31"/>
            <p:cNvSpPr/>
            <p:nvPr/>
          </p:nvSpPr>
          <p:spPr>
            <a:xfrm>
              <a:off x="1426635" y="693887"/>
              <a:ext cx="4601163" cy="7694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So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t>
              </a:r>
              <a:endParaRPr kumimoji="0" lang="vi-VN"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3" name="y2mate.com - 10 seconds countdown Đồng hồ đếm ngược 10 giây_720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0957033" y="0"/>
            <a:ext cx="1234967" cy="694669"/>
          </a:xfrm>
          <a:prstGeom prst="rect">
            <a:avLst/>
          </a:prstGeom>
        </p:spPr>
      </p:pic>
      <p:pic>
        <p:nvPicPr>
          <p:cNvPr id="34" name="Picture 33">
            <a:hlinkClick r:id="rId10" action="ppaction://hlinksldjump"/>
          </p:cNvPr>
          <p:cNvPicPr>
            <a:picLocks noChangeAspect="1"/>
          </p:cNvPicPr>
          <p:nvPr/>
        </p:nvPicPr>
        <p:blipFill>
          <a:blip r:embed="rId11"/>
          <a:stretch>
            <a:fillRect/>
          </a:stretch>
        </p:blipFill>
        <p:spPr>
          <a:xfrm>
            <a:off x="105467" y="240674"/>
            <a:ext cx="1681112" cy="1681112"/>
          </a:xfrm>
          <a:prstGeom prst="rect">
            <a:avLst/>
          </a:prstGeom>
        </p:spPr>
      </p:pic>
      <p:pic>
        <p:nvPicPr>
          <p:cNvPr id="35" name="Picture 34">
            <a:extLst>
              <a:ext uri="{FF2B5EF4-FFF2-40B4-BE49-F238E27FC236}">
                <a16:creationId xmlns:a16="http://schemas.microsoft.com/office/drawing/2014/main" id="{5D13B1B5-1042-25DF-B91C-AD07215FA8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54093" y="788713"/>
            <a:ext cx="4988235" cy="2427363"/>
          </a:xfrm>
          <a:prstGeom prst="rect">
            <a:avLst/>
          </a:prstGeom>
        </p:spPr>
      </p:pic>
    </p:spTree>
    <p:extLst>
      <p:ext uri="{BB962C8B-B14F-4D97-AF65-F5344CB8AC3E}">
        <p14:creationId xmlns:p14="http://schemas.microsoft.com/office/powerpoint/2010/main" val="2333814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mediacall" presetSubtype="0" fill="hold" nodeType="withEffect">
                                  <p:stCondLst>
                                    <p:cond delay="0"/>
                                  </p:stCondLst>
                                  <p:childTnLst>
                                    <p:cmd type="call" cmd="togglePause">
                                      <p:cBhvr>
                                        <p:cTn id="14"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6"/>
                </p:tgtEl>
              </p:cMediaNode>
            </p:audio>
            <p:video>
              <p:cMediaNode vol="80000">
                <p:cTn id="16" fill="hold" display="0">
                  <p:stCondLst>
                    <p:cond delay="indefinite"/>
                  </p:stCondLst>
                </p:cTn>
                <p:tgtEl>
                  <p:spTgt spid="3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64049" y="3643997"/>
            <a:ext cx="1214664" cy="1214664"/>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77324" y="2429330"/>
            <a:ext cx="1122500" cy="1122500"/>
          </a:xfrm>
          <a:prstGeom prst="rect">
            <a:avLst/>
          </a:prstGeom>
        </p:spPr>
      </p:pic>
      <p:pic>
        <p:nvPicPr>
          <p:cNvPr id="28"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75538" y="0"/>
            <a:ext cx="1122500" cy="1122500"/>
          </a:xfrm>
          <a:prstGeom prst="rect">
            <a:avLst/>
          </a:prstGeom>
        </p:spPr>
      </p:pic>
      <p:pic>
        <p:nvPicPr>
          <p:cNvPr id="29"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64048" y="1214665"/>
            <a:ext cx="1122500" cy="1122500"/>
          </a:xfrm>
          <a:prstGeom prst="rect">
            <a:avLst/>
          </a:prstGeom>
        </p:spPr>
      </p:pic>
      <p:sp>
        <p:nvSpPr>
          <p:cNvPr id="30" name="Rounded Rectangle 29"/>
          <p:cNvSpPr/>
          <p:nvPr/>
        </p:nvSpPr>
        <p:spPr>
          <a:xfrm>
            <a:off x="762000" y="317499"/>
            <a:ext cx="10668000" cy="3396150"/>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9" action="ppaction://hlinksldjump"/>
          </p:cNvPr>
          <p:cNvPicPr>
            <a:picLocks noChangeAspect="1"/>
          </p:cNvPicPr>
          <p:nvPr/>
        </p:nvPicPr>
        <p:blipFill>
          <a:blip r:embed="rId10"/>
          <a:stretch>
            <a:fillRect/>
          </a:stretch>
        </p:blipFill>
        <p:spPr>
          <a:xfrm>
            <a:off x="-93179" y="182466"/>
            <a:ext cx="2627529" cy="1486228"/>
          </a:xfrm>
          <a:prstGeom prst="rect">
            <a:avLst/>
          </a:prstGeom>
        </p:spPr>
      </p:pic>
      <p:pic>
        <p:nvPicPr>
          <p:cNvPr id="32" name="y2mate.com - 10 seconds countdown Đồng hồ đếm ngược 10 giây_720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0957033" y="0"/>
            <a:ext cx="1234967" cy="694669"/>
          </a:xfrm>
          <a:prstGeom prst="rect">
            <a:avLst/>
          </a:prstGeom>
        </p:spPr>
      </p:pic>
      <p:sp>
        <p:nvSpPr>
          <p:cNvPr id="35" name="Rectangle 34"/>
          <p:cNvSpPr/>
          <p:nvPr/>
        </p:nvSpPr>
        <p:spPr>
          <a:xfrm>
            <a:off x="1765300" y="835988"/>
            <a:ext cx="9372600" cy="1446550"/>
          </a:xfrm>
          <a:prstGeom prst="rect">
            <a:avLst/>
          </a:prstGeom>
        </p:spPr>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Diện tích hình tam giác bé hơn diện tích hình tròn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Đúng</a:t>
            </a:r>
            <a:r>
              <a:rPr lang="en-US" sz="4400" b="1" dirty="0">
                <a:solidFill>
                  <a:prstClr val="black"/>
                </a:solidFill>
                <a:latin typeface="Cambria" panose="02040503050406030204" pitchFamily="18" charset="0"/>
                <a:ea typeface="Cambria" panose="02040503050406030204" pitchFamily="18" charset="0"/>
              </a:rPr>
              <a:t> hay </a:t>
            </a:r>
            <a:r>
              <a:rPr lang="en-US" sz="4400" b="1" dirty="0" err="1">
                <a:solidFill>
                  <a:prstClr val="black"/>
                </a:solidFill>
                <a:latin typeface="Cambria" panose="02040503050406030204" pitchFamily="18" charset="0"/>
                <a:ea typeface="Cambria" panose="02040503050406030204" pitchFamily="18" charset="0"/>
              </a:rPr>
              <a:t>sai</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3" name="Group 32">
            <a:extLst>
              <a:ext uri="{FF2B5EF4-FFF2-40B4-BE49-F238E27FC236}">
                <a16:creationId xmlns:a16="http://schemas.microsoft.com/office/drawing/2014/main" id="{B31DE701-9837-3537-BCF2-BA02A5CD4AD2}"/>
              </a:ext>
            </a:extLst>
          </p:cNvPr>
          <p:cNvGrpSpPr/>
          <p:nvPr/>
        </p:nvGrpSpPr>
        <p:grpSpPr>
          <a:xfrm>
            <a:off x="4855449" y="4420072"/>
            <a:ext cx="3707296" cy="1252331"/>
            <a:chOff x="1311965" y="4726739"/>
            <a:chExt cx="3707296" cy="1252331"/>
          </a:xfrm>
        </p:grpSpPr>
        <p:sp>
          <p:nvSpPr>
            <p:cNvPr id="34" name="Rounded Rectangle 16">
              <a:extLst>
                <a:ext uri="{FF2B5EF4-FFF2-40B4-BE49-F238E27FC236}">
                  <a16:creationId xmlns:a16="http://schemas.microsoft.com/office/drawing/2014/main" id="{71DF8C7C-615E-659E-1E84-8493666A1DCE}"/>
                </a:ext>
              </a:extLst>
            </p:cNvPr>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6" name="Rectangle 35">
              <a:extLst>
                <a:ext uri="{FF2B5EF4-FFF2-40B4-BE49-F238E27FC236}">
                  <a16:creationId xmlns:a16="http://schemas.microsoft.com/office/drawing/2014/main" id="{A95F68A4-9DFB-F633-5F56-9AA9074E1DC0}"/>
                </a:ext>
              </a:extLst>
            </p:cNvPr>
            <p:cNvSpPr/>
            <p:nvPr/>
          </p:nvSpPr>
          <p:spPr>
            <a:xfrm>
              <a:off x="1707005" y="4960117"/>
              <a:ext cx="281532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A67540AA-51E7-3AA3-7578-80D809B574C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8208" b="61433"/>
          <a:stretch/>
        </p:blipFill>
        <p:spPr>
          <a:xfrm>
            <a:off x="8068516" y="4503756"/>
            <a:ext cx="1206187" cy="1084962"/>
          </a:xfrm>
          <a:prstGeom prst="rect">
            <a:avLst/>
          </a:prstGeom>
        </p:spPr>
      </p:pic>
      <p:sp>
        <p:nvSpPr>
          <p:cNvPr id="38" name="Freeform 5">
            <a:extLst>
              <a:ext uri="{FF2B5EF4-FFF2-40B4-BE49-F238E27FC236}">
                <a16:creationId xmlns:a16="http://schemas.microsoft.com/office/drawing/2014/main" id="{C32E191F-1D38-556A-6E6C-EB4B2C23A8F7}"/>
              </a:ext>
            </a:extLst>
          </p:cNvPr>
          <p:cNvSpPr>
            <a:spLocks/>
          </p:cNvSpPr>
          <p:nvPr/>
        </p:nvSpPr>
        <p:spPr bwMode="auto">
          <a:xfrm>
            <a:off x="611505" y="328041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9" name="Oval 7">
            <a:extLst>
              <a:ext uri="{FF2B5EF4-FFF2-40B4-BE49-F238E27FC236}">
                <a16:creationId xmlns:a16="http://schemas.microsoft.com/office/drawing/2014/main" id="{E08B7982-4E91-67C5-4A93-F46ED6E83177}"/>
              </a:ext>
            </a:extLst>
          </p:cNvPr>
          <p:cNvSpPr>
            <a:spLocks noChangeArrowheads="1"/>
          </p:cNvSpPr>
          <p:nvPr/>
        </p:nvSpPr>
        <p:spPr bwMode="auto">
          <a:xfrm>
            <a:off x="1297305" y="442341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002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6"/>
                </p:tgtEl>
              </p:cMediaNode>
            </p:audio>
            <p:audio>
              <p:cMediaNode vol="80000">
                <p:cTn id="18" fill="hold" display="0">
                  <p:stCondLst>
                    <p:cond delay="indefinite"/>
                  </p:stCondLst>
                  <p:endCondLst>
                    <p:cond evt="onStopAudio" delay="0">
                      <p:tgtEl>
                        <p:sldTgt/>
                      </p:tgtEl>
                    </p:cond>
                  </p:endCondLst>
                </p:cTn>
                <p:tgtEl>
                  <p:spTgt spid="27"/>
                </p:tgtEl>
              </p:cMediaNode>
            </p:audio>
            <p:audio>
              <p:cMediaNode vol="80000">
                <p:cTn id="19" fill="hold" display="0">
                  <p:stCondLst>
                    <p:cond delay="indefinite"/>
                  </p:stCondLst>
                  <p:endCondLst>
                    <p:cond evt="onStopAudio" delay="0">
                      <p:tgtEl>
                        <p:sldTgt/>
                      </p:tgtEl>
                    </p:cond>
                  </p:endCondLst>
                </p:cTn>
                <p:tgtEl>
                  <p:spTgt spid="28"/>
                </p:tgtEl>
              </p:cMediaNode>
            </p:audio>
            <p:audio>
              <p:cMediaNode vol="80000">
                <p:cTn id="20" fill="hold" display="0">
                  <p:stCondLst>
                    <p:cond delay="indefinite"/>
                  </p:stCondLst>
                  <p:endCondLst>
                    <p:cond evt="onStopAudio" delay="0">
                      <p:tgtEl>
                        <p:sldTgt/>
                      </p:tgtEl>
                    </p:cond>
                  </p:endCondLst>
                </p:cTn>
                <p:tgtEl>
                  <p:spTgt spid="29"/>
                </p:tgtEl>
              </p:cMediaNode>
            </p:audio>
            <p:video>
              <p:cMediaNode vol="80000">
                <p:cTn id="21" fill="hold" display="0">
                  <p:stCondLst>
                    <p:cond delay="indefinite"/>
                  </p:stCondLst>
                </p:cTn>
                <p:tgtEl>
                  <p:spTgt spid="3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733264" y="307438"/>
            <a:ext cx="10668000" cy="2722841"/>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6" action="ppaction://hlinksldjump"/>
          </p:cNvPr>
          <p:cNvPicPr>
            <a:picLocks noChangeAspect="1"/>
          </p:cNvPicPr>
          <p:nvPr/>
        </p:nvPicPr>
        <p:blipFill>
          <a:blip r:embed="rId7"/>
          <a:stretch>
            <a:fillRect/>
          </a:stretch>
        </p:blipFill>
        <p:spPr>
          <a:xfrm>
            <a:off x="-179371" y="9051"/>
            <a:ext cx="1864825" cy="1866484"/>
          </a:xfrm>
          <a:prstGeom prst="rect">
            <a:avLst/>
          </a:prstGeom>
        </p:spPr>
      </p:pic>
      <p:pic>
        <p:nvPicPr>
          <p:cNvPr id="32" name="y2mate.com - 10 seconds countdown Đồng hồ đếm ngược 10 giây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957033" y="0"/>
            <a:ext cx="1234967" cy="694669"/>
          </a:xfrm>
          <a:prstGeom prst="rect">
            <a:avLst/>
          </a:prstGeom>
        </p:spPr>
      </p:pic>
      <p:sp>
        <p:nvSpPr>
          <p:cNvPr id="35" name="Rectangle 34"/>
          <p:cNvSpPr/>
          <p:nvPr/>
        </p:nvSpPr>
        <p:spPr>
          <a:xfrm>
            <a:off x="1869378" y="650923"/>
            <a:ext cx="9078022" cy="1569660"/>
          </a:xfrm>
          <a:prstGeom prst="rect">
            <a:avLst/>
          </a:prstGeom>
        </p:spPr>
        <p:txBody>
          <a:bodyPr wrap="square">
            <a:spAutoFit/>
          </a:bodyPr>
          <a:lstStyle/>
          <a:p>
            <a:pPr lvl="0" algn="ctr">
              <a:defRPr/>
            </a:pPr>
            <a:r>
              <a:rPr lang="vi-VN" sz="4800" b="1" dirty="0">
                <a:solidFill>
                  <a:srgbClr val="333333"/>
                </a:solidFill>
                <a:latin typeface="Cambria" panose="02040503050406030204" pitchFamily="18" charset="0"/>
                <a:ea typeface="Cambria" panose="02040503050406030204" pitchFamily="18" charset="0"/>
              </a:rPr>
              <a:t>Diện tích hình E  lớn hơn diện tích hình F</a:t>
            </a:r>
            <a:r>
              <a:rPr lang="en-US" sz="4800" b="1" dirty="0">
                <a:solidFill>
                  <a:srgbClr val="333333"/>
                </a:solidFill>
                <a:latin typeface="Cambria" panose="02040503050406030204" pitchFamily="18" charset="0"/>
                <a:ea typeface="Cambria" panose="02040503050406030204" pitchFamily="18" charset="0"/>
              </a:rPr>
              <a:t>. </a:t>
            </a:r>
            <a:r>
              <a:rPr lang="en-US" sz="4800" b="1" dirty="0" err="1">
                <a:solidFill>
                  <a:srgbClr val="333333"/>
                </a:solidFill>
                <a:latin typeface="Cambria" panose="02040503050406030204" pitchFamily="18" charset="0"/>
                <a:ea typeface="Cambria" panose="02040503050406030204" pitchFamily="18" charset="0"/>
              </a:rPr>
              <a:t>Đúng</a:t>
            </a:r>
            <a:r>
              <a:rPr lang="en-US" sz="4800" b="1" dirty="0">
                <a:solidFill>
                  <a:srgbClr val="333333"/>
                </a:solidFill>
                <a:latin typeface="Cambria" panose="02040503050406030204" pitchFamily="18" charset="0"/>
                <a:ea typeface="Cambria" panose="02040503050406030204" pitchFamily="18" charset="0"/>
              </a:rPr>
              <a:t> hay </a:t>
            </a:r>
            <a:r>
              <a:rPr lang="en-US" sz="4800" b="1" dirty="0" err="1">
                <a:solidFill>
                  <a:srgbClr val="333333"/>
                </a:solidFill>
                <a:latin typeface="Cambria" panose="02040503050406030204" pitchFamily="18" charset="0"/>
                <a:ea typeface="Cambria" panose="02040503050406030204" pitchFamily="18" charset="0"/>
              </a:rPr>
              <a:t>sai</a:t>
            </a:r>
            <a:r>
              <a:rPr lang="en-US" sz="4800" b="1" dirty="0">
                <a:solidFill>
                  <a:srgbClr val="333333"/>
                </a:solidFill>
                <a:latin typeface="Cambria" panose="02040503050406030204" pitchFamily="18" charset="0"/>
                <a:ea typeface="Cambria" panose="02040503050406030204" pitchFamily="18" charset="0"/>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3" name="Group 32">
            <a:extLst>
              <a:ext uri="{FF2B5EF4-FFF2-40B4-BE49-F238E27FC236}">
                <a16:creationId xmlns:a16="http://schemas.microsoft.com/office/drawing/2014/main" id="{7E69C25A-CB07-A708-A9A9-7D1929A60036}"/>
              </a:ext>
            </a:extLst>
          </p:cNvPr>
          <p:cNvGrpSpPr/>
          <p:nvPr/>
        </p:nvGrpSpPr>
        <p:grpSpPr>
          <a:xfrm>
            <a:off x="5837366" y="4202105"/>
            <a:ext cx="3707296" cy="1252331"/>
            <a:chOff x="1311965" y="4726739"/>
            <a:chExt cx="3707296" cy="1252331"/>
          </a:xfrm>
        </p:grpSpPr>
        <p:sp>
          <p:nvSpPr>
            <p:cNvPr id="34" name="Rounded Rectangle 16">
              <a:extLst>
                <a:ext uri="{FF2B5EF4-FFF2-40B4-BE49-F238E27FC236}">
                  <a16:creationId xmlns:a16="http://schemas.microsoft.com/office/drawing/2014/main" id="{CEC28E51-0A1D-3CE8-A9DA-966FAE434B12}"/>
                </a:ext>
              </a:extLst>
            </p:cNvPr>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6" name="Rectangle 35">
              <a:extLst>
                <a:ext uri="{FF2B5EF4-FFF2-40B4-BE49-F238E27FC236}">
                  <a16:creationId xmlns:a16="http://schemas.microsoft.com/office/drawing/2014/main" id="{24277C77-B503-9AE7-DD02-7039CDDC76D3}"/>
                </a:ext>
              </a:extLst>
            </p:cNvPr>
            <p:cNvSpPr/>
            <p:nvPr/>
          </p:nvSpPr>
          <p:spPr>
            <a:xfrm>
              <a:off x="1707005" y="4960117"/>
              <a:ext cx="281532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A0A97710-F1DB-BEBA-7003-76C85325DB0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9050433" y="4285789"/>
            <a:ext cx="1206187" cy="1084962"/>
          </a:xfrm>
          <a:prstGeom prst="rect">
            <a:avLst/>
          </a:prstGeom>
        </p:spPr>
      </p:pic>
      <p:pic>
        <p:nvPicPr>
          <p:cNvPr id="38" name="Tieng-tinh-tinh-www_nhacchuongvui_com">
            <a:hlinkClick r:id="" action="ppaction://media"/>
            <a:extLst>
              <a:ext uri="{FF2B5EF4-FFF2-40B4-BE49-F238E27FC236}">
                <a16:creationId xmlns:a16="http://schemas.microsoft.com/office/drawing/2014/main" id="{AB8FB9A6-B113-7C58-6EBC-A112BCCC2B7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64049" y="3643997"/>
            <a:ext cx="1214664" cy="1214664"/>
          </a:xfrm>
          <a:prstGeom prst="rect">
            <a:avLst/>
          </a:prstGeom>
        </p:spPr>
      </p:pic>
      <p:grpSp>
        <p:nvGrpSpPr>
          <p:cNvPr id="39" name="Group 6">
            <a:extLst>
              <a:ext uri="{FF2B5EF4-FFF2-40B4-BE49-F238E27FC236}">
                <a16:creationId xmlns:a16="http://schemas.microsoft.com/office/drawing/2014/main" id="{7E26B308-1CC8-38D6-89C0-3D4F342924C0}"/>
              </a:ext>
            </a:extLst>
          </p:cNvPr>
          <p:cNvGrpSpPr>
            <a:grpSpLocks/>
          </p:cNvGrpSpPr>
          <p:nvPr/>
        </p:nvGrpSpPr>
        <p:grpSpPr bwMode="auto">
          <a:xfrm>
            <a:off x="255588" y="3321050"/>
            <a:ext cx="2722562" cy="2703513"/>
            <a:chOff x="2221" y="1680"/>
            <a:chExt cx="1715" cy="1703"/>
          </a:xfrm>
        </p:grpSpPr>
        <p:sp>
          <p:nvSpPr>
            <p:cNvPr id="40" name="Rectangle 7">
              <a:extLst>
                <a:ext uri="{FF2B5EF4-FFF2-40B4-BE49-F238E27FC236}">
                  <a16:creationId xmlns:a16="http://schemas.microsoft.com/office/drawing/2014/main" id="{909A8791-977F-E932-5BFA-10237C4846A8}"/>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1" name="Rectangle 8">
              <a:extLst>
                <a:ext uri="{FF2B5EF4-FFF2-40B4-BE49-F238E27FC236}">
                  <a16:creationId xmlns:a16="http://schemas.microsoft.com/office/drawing/2014/main" id="{B4CB9F26-574D-D2F1-B42F-9C9C5DF31469}"/>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2" name="Rectangle 9">
              <a:extLst>
                <a:ext uri="{FF2B5EF4-FFF2-40B4-BE49-F238E27FC236}">
                  <a16:creationId xmlns:a16="http://schemas.microsoft.com/office/drawing/2014/main" id="{02F79512-3D55-E36F-4B7B-FCB89509BD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Rectangle 10">
              <a:extLst>
                <a:ext uri="{FF2B5EF4-FFF2-40B4-BE49-F238E27FC236}">
                  <a16:creationId xmlns:a16="http://schemas.microsoft.com/office/drawing/2014/main" id="{7327A101-9D1F-F30C-B4B3-1E6C5908B7D2}"/>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4" name="Rectangle 11">
              <a:extLst>
                <a:ext uri="{FF2B5EF4-FFF2-40B4-BE49-F238E27FC236}">
                  <a16:creationId xmlns:a16="http://schemas.microsoft.com/office/drawing/2014/main" id="{6A83B70F-A518-CEE3-7F89-8718ADD3DA83}"/>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5" name="Rectangle 12">
              <a:extLst>
                <a:ext uri="{FF2B5EF4-FFF2-40B4-BE49-F238E27FC236}">
                  <a16:creationId xmlns:a16="http://schemas.microsoft.com/office/drawing/2014/main" id="{DBB8C9DA-3739-B3A2-B496-AB6667C79704}"/>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6" name="Rectangle 13">
              <a:extLst>
                <a:ext uri="{FF2B5EF4-FFF2-40B4-BE49-F238E27FC236}">
                  <a16:creationId xmlns:a16="http://schemas.microsoft.com/office/drawing/2014/main" id="{F07B984F-C6C9-7A05-A2E3-293B4BC44571}"/>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7" name="Rectangle 14">
              <a:extLst>
                <a:ext uri="{FF2B5EF4-FFF2-40B4-BE49-F238E27FC236}">
                  <a16:creationId xmlns:a16="http://schemas.microsoft.com/office/drawing/2014/main" id="{C97F645E-C44A-4908-79A8-B4B2B40D948E}"/>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8" name="Rectangle 15">
              <a:extLst>
                <a:ext uri="{FF2B5EF4-FFF2-40B4-BE49-F238E27FC236}">
                  <a16:creationId xmlns:a16="http://schemas.microsoft.com/office/drawing/2014/main" id="{F34DA230-1560-29E5-F009-4EC1B6056162}"/>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49" name="Group 16">
            <a:extLst>
              <a:ext uri="{FF2B5EF4-FFF2-40B4-BE49-F238E27FC236}">
                <a16:creationId xmlns:a16="http://schemas.microsoft.com/office/drawing/2014/main" id="{CABB630F-5BE1-290E-53F5-AF35F41D3F60}"/>
              </a:ext>
            </a:extLst>
          </p:cNvPr>
          <p:cNvGrpSpPr>
            <a:grpSpLocks/>
          </p:cNvGrpSpPr>
          <p:nvPr/>
        </p:nvGrpSpPr>
        <p:grpSpPr bwMode="auto">
          <a:xfrm>
            <a:off x="3227388" y="3397250"/>
            <a:ext cx="2041525" cy="2703513"/>
            <a:chOff x="3549" y="1248"/>
            <a:chExt cx="1286" cy="1703"/>
          </a:xfrm>
        </p:grpSpPr>
        <p:sp>
          <p:nvSpPr>
            <p:cNvPr id="50" name="Rectangle 17">
              <a:extLst>
                <a:ext uri="{FF2B5EF4-FFF2-40B4-BE49-F238E27FC236}">
                  <a16:creationId xmlns:a16="http://schemas.microsoft.com/office/drawing/2014/main" id="{8504B61E-33AB-F398-75A2-1D35C6C1BF5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1" name="Rectangle 18">
              <a:extLst>
                <a:ext uri="{FF2B5EF4-FFF2-40B4-BE49-F238E27FC236}">
                  <a16:creationId xmlns:a16="http://schemas.microsoft.com/office/drawing/2014/main" id="{C1DF353A-CB6D-BE82-E94F-EE021C9FB347}"/>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2" name="Rectangle 19">
              <a:extLst>
                <a:ext uri="{FF2B5EF4-FFF2-40B4-BE49-F238E27FC236}">
                  <a16:creationId xmlns:a16="http://schemas.microsoft.com/office/drawing/2014/main" id="{578A6F09-8C8B-7206-ED93-1587FA1DF063}"/>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3" name="Rectangle 20">
              <a:extLst>
                <a:ext uri="{FF2B5EF4-FFF2-40B4-BE49-F238E27FC236}">
                  <a16:creationId xmlns:a16="http://schemas.microsoft.com/office/drawing/2014/main" id="{55B6BD6A-920A-C4BE-C7AE-251717381B36}"/>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4" name="Rectangle 21">
              <a:extLst>
                <a:ext uri="{FF2B5EF4-FFF2-40B4-BE49-F238E27FC236}">
                  <a16:creationId xmlns:a16="http://schemas.microsoft.com/office/drawing/2014/main" id="{E61DE55E-F306-8D76-53AA-B7D16E8E73D1}"/>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5" name="Rectangle 22">
              <a:extLst>
                <a:ext uri="{FF2B5EF4-FFF2-40B4-BE49-F238E27FC236}">
                  <a16:creationId xmlns:a16="http://schemas.microsoft.com/office/drawing/2014/main" id="{A280549B-76CA-1309-6BA4-E00CAC4596DC}"/>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56" name="Text Box 23">
            <a:extLst>
              <a:ext uri="{FF2B5EF4-FFF2-40B4-BE49-F238E27FC236}">
                <a16:creationId xmlns:a16="http://schemas.microsoft.com/office/drawing/2014/main" id="{6D1F643C-5A18-17FC-191D-86D8C6095072}"/>
              </a:ext>
            </a:extLst>
          </p:cNvPr>
          <p:cNvSpPr txBox="1">
            <a:spLocks noChangeArrowheads="1"/>
          </p:cNvSpPr>
          <p:nvPr/>
        </p:nvSpPr>
        <p:spPr bwMode="auto">
          <a:xfrm>
            <a:off x="255588" y="6140450"/>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57" name="Text Box 24">
            <a:extLst>
              <a:ext uri="{FF2B5EF4-FFF2-40B4-BE49-F238E27FC236}">
                <a16:creationId xmlns:a16="http://schemas.microsoft.com/office/drawing/2014/main" id="{B341DD22-88FA-1728-D314-5726CF921E83}"/>
              </a:ext>
            </a:extLst>
          </p:cNvPr>
          <p:cNvSpPr txBox="1">
            <a:spLocks noChangeArrowheads="1"/>
          </p:cNvSpPr>
          <p:nvPr/>
        </p:nvSpPr>
        <p:spPr bwMode="auto">
          <a:xfrm>
            <a:off x="3836988" y="6216650"/>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Tree>
    <p:extLst>
      <p:ext uri="{BB962C8B-B14F-4D97-AF65-F5344CB8AC3E}">
        <p14:creationId xmlns:p14="http://schemas.microsoft.com/office/powerpoint/2010/main" val="462407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mediacall" presetSubtype="0" fill="hold" nodeType="withEffect">
                                  <p:stCondLst>
                                    <p:cond delay="0"/>
                                  </p:stCondLst>
                                  <p:childTnLst>
                                    <p:cmd type="call" cmd="togglePause">
                                      <p:cBhvr>
                                        <p:cTn id="14"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2"/>
                </p:tgtEl>
              </p:cMediaNode>
            </p:video>
            <p:audio>
              <p:cMediaNode vol="80000">
                <p:cTn id="16" fill="hold" display="0">
                  <p:stCondLst>
                    <p:cond delay="indefinite"/>
                  </p:stCondLst>
                  <p:endCondLst>
                    <p:cond evt="onStopAudio" delay="0">
                      <p:tgtEl>
                        <p:sldTgt/>
                      </p:tgtEl>
                    </p:cond>
                  </p:endCondLst>
                </p:cTn>
                <p:tgtEl>
                  <p:spTgt spid="3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58E9BED-C692-F21D-BD64-5023B1C58A1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78" t="877" r="5878" b="20175"/>
          <a:stretch/>
        </p:blipFill>
        <p:spPr>
          <a:xfrm>
            <a:off x="-1" y="685800"/>
            <a:ext cx="12192002" cy="6172200"/>
          </a:xfrm>
          <a:prstGeom prst="rect">
            <a:avLst/>
          </a:prstGeom>
        </p:spPr>
      </p:pic>
      <p:pic>
        <p:nvPicPr>
          <p:cNvPr id="3" name="Picture 2">
            <a:extLst>
              <a:ext uri="{FF2B5EF4-FFF2-40B4-BE49-F238E27FC236}">
                <a16:creationId xmlns:a16="http://schemas.microsoft.com/office/drawing/2014/main" id="{B692B870-F2C6-CC2A-8028-68B524CF0210}"/>
              </a:ext>
            </a:extLst>
          </p:cNvPr>
          <p:cNvPicPr>
            <a:picLocks noChangeAspect="1"/>
          </p:cNvPicPr>
          <p:nvPr/>
        </p:nvPicPr>
        <p:blipFill>
          <a:blip r:embed="rId5">
            <a:duotone>
              <a:prstClr val="black"/>
              <a:srgbClr val="FF0000">
                <a:tint val="45000"/>
                <a:satMod val="400000"/>
              </a:srgbClr>
            </a:duotone>
          </a:blip>
          <a:stretch>
            <a:fillRect/>
          </a:stretch>
        </p:blipFill>
        <p:spPr>
          <a:xfrm>
            <a:off x="2690037" y="2595114"/>
            <a:ext cx="6811581" cy="1367252"/>
          </a:xfrm>
          <a:prstGeom prst="rect">
            <a:avLst/>
          </a:prstGeom>
        </p:spPr>
      </p:pic>
      <p:pic>
        <p:nvPicPr>
          <p:cNvPr id="6" name="Picture 5">
            <a:extLst>
              <a:ext uri="{FF2B5EF4-FFF2-40B4-BE49-F238E27FC236}">
                <a16:creationId xmlns:a16="http://schemas.microsoft.com/office/drawing/2014/main" id="{8AB6D6B6-FDFB-F840-7064-D7ADBCFB4B72}"/>
              </a:ext>
            </a:extLst>
          </p:cNvPr>
          <p:cNvPicPr>
            <a:picLocks noChangeAspect="1"/>
          </p:cNvPicPr>
          <p:nvPr/>
        </p:nvPicPr>
        <p:blipFill>
          <a:blip r:embed="rId6"/>
          <a:stretch>
            <a:fillRect/>
          </a:stretch>
        </p:blipFill>
        <p:spPr>
          <a:xfrm>
            <a:off x="5172376" y="3627857"/>
            <a:ext cx="1847248" cy="963251"/>
          </a:xfrm>
          <a:prstGeom prst="rect">
            <a:avLst/>
          </a:prstGeom>
        </p:spPr>
      </p:pic>
    </p:spTree>
    <p:extLst>
      <p:ext uri="{BB962C8B-B14F-4D97-AF65-F5344CB8AC3E}">
        <p14:creationId xmlns:p14="http://schemas.microsoft.com/office/powerpoint/2010/main" val="158385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F02C4-A806-65D9-8C2D-F882E59820D9}"/>
              </a:ext>
            </a:extLst>
          </p:cNvPr>
          <p:cNvPicPr>
            <a:picLocks noChangeAspect="1"/>
          </p:cNvPicPr>
          <p:nvPr/>
        </p:nvPicPr>
        <p:blipFill>
          <a:blip r:embed="rId2"/>
          <a:stretch>
            <a:fillRect/>
          </a:stretch>
        </p:blipFill>
        <p:spPr>
          <a:xfrm>
            <a:off x="3099556" y="1185462"/>
            <a:ext cx="5992887" cy="4834547"/>
          </a:xfrm>
          <a:prstGeom prst="rect">
            <a:avLst/>
          </a:prstGeom>
        </p:spPr>
      </p:pic>
    </p:spTree>
    <p:extLst>
      <p:ext uri="{BB962C8B-B14F-4D97-AF65-F5344CB8AC3E}">
        <p14:creationId xmlns:p14="http://schemas.microsoft.com/office/powerpoint/2010/main" val="412616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1)">
            <a:hlinkClick r:id="" action="ppaction://media"/>
            <a:extLst>
              <a:ext uri="{FF2B5EF4-FFF2-40B4-BE49-F238E27FC236}">
                <a16:creationId xmlns:a16="http://schemas.microsoft.com/office/drawing/2014/main" id="{10371214-5A04-C5D9-916B-906162EE465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noFill/>
        </p:spPr>
      </p:pic>
    </p:spTree>
    <p:extLst>
      <p:ext uri="{BB962C8B-B14F-4D97-AF65-F5344CB8AC3E}">
        <p14:creationId xmlns:p14="http://schemas.microsoft.com/office/powerpoint/2010/main" val="417200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613</Words>
  <Application>Microsoft Office PowerPoint</Application>
  <PresentationFormat>Widescreen</PresentationFormat>
  <Paragraphs>87</Paragraphs>
  <Slides>27</Slides>
  <Notes>13</Notes>
  <HiddenSlides>0</HiddenSlides>
  <MMClips>11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27</vt:i4>
      </vt:variant>
    </vt:vector>
  </HeadingPairs>
  <TitlesOfParts>
    <vt:vector size="42" baseType="lpstr">
      <vt:lpstr>等线</vt:lpstr>
      <vt:lpstr>等线 Light</vt:lpstr>
      <vt:lpstr>Aptos</vt:lpstr>
      <vt:lpstr>Aptos Display</vt:lpstr>
      <vt:lpstr>Arial</vt:lpstr>
      <vt:lpstr>Calibri</vt:lpstr>
      <vt:lpstr>Calibri Light</vt:lpstr>
      <vt:lpstr>Cambria</vt:lpstr>
      <vt:lpstr>SVN-Newton</vt:lpstr>
      <vt:lpstr>Times New Roman</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85</cp:revision>
  <dcterms:created xsi:type="dcterms:W3CDTF">2022-11-02T07:54:15Z</dcterms:created>
  <dcterms:modified xsi:type="dcterms:W3CDTF">2026-04-28T15:41:21Z</dcterms:modified>
</cp:coreProperties>
</file>