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4" r:id="rId2"/>
    <p:sldMasterId id="2147483749" r:id="rId3"/>
    <p:sldMasterId id="2147483765" r:id="rId4"/>
    <p:sldMasterId id="2147483776" r:id="rId5"/>
  </p:sldMasterIdLst>
  <p:notesMasterIdLst>
    <p:notesMasterId r:id="rId24"/>
  </p:notesMasterIdLst>
  <p:sldIdLst>
    <p:sldId id="348" r:id="rId6"/>
    <p:sldId id="8342" r:id="rId7"/>
    <p:sldId id="2715" r:id="rId8"/>
    <p:sldId id="345" r:id="rId9"/>
    <p:sldId id="8340" r:id="rId10"/>
    <p:sldId id="371" r:id="rId11"/>
    <p:sldId id="262" r:id="rId12"/>
    <p:sldId id="8341" r:id="rId13"/>
    <p:sldId id="379" r:id="rId14"/>
    <p:sldId id="290" r:id="rId15"/>
    <p:sldId id="292" r:id="rId16"/>
    <p:sldId id="310" r:id="rId17"/>
    <p:sldId id="309" r:id="rId18"/>
    <p:sldId id="311" r:id="rId19"/>
    <p:sldId id="374" r:id="rId20"/>
    <p:sldId id="273" r:id="rId21"/>
    <p:sldId id="267" r:id="rId22"/>
    <p:sldId id="3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0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0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91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13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7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944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4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790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30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220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839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280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1392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89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13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960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586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226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732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05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29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5" y="287867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14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9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87305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1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1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6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039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872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97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9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63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656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724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02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67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99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2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8" y="4615545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1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3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5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61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69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28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1127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37DBB4CA-49F0-4827-A599-F98EC6E81E8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6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microsoft.com/office/2007/relationships/media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6.mp3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6.gif"/><Relationship Id="rId4" Type="http://schemas.openxmlformats.org/officeDocument/2006/relationships/audio" Target="../media/media6.mp3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6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5EC21-9448-D611-C5C1-85EA82C73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080" y="890321"/>
            <a:ext cx="6035563" cy="5358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F8EF4-AD23-BB3F-03F7-00978AA8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670" y="1773481"/>
            <a:ext cx="6401355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5 cm,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15 cm.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782479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39993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813161" y="946760"/>
            <a:ext cx="6597734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956" y="1250128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D9529E-43E2-F015-07A6-8147D3C8E7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44" t="-564" r="27570" b="2618"/>
          <a:stretch/>
        </p:blipFill>
        <p:spPr>
          <a:xfrm>
            <a:off x="1208691" y="1485045"/>
            <a:ext cx="3026980" cy="4532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72F18C-FC5F-459B-CBF7-CE5B875D74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9" t="3037" r="13241" b="13015"/>
          <a:stretch/>
        </p:blipFill>
        <p:spPr>
          <a:xfrm>
            <a:off x="4025462" y="1124607"/>
            <a:ext cx="4698125" cy="4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9" y="-281371"/>
            <a:ext cx="8363167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871283" y="430691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r>
              <a:rPr lang="en" sz="4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hình chữ nhật ta làm như thế nào?</a:t>
            </a:r>
            <a:br>
              <a:rPr lang="en" sz="4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49" y="338958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  <p:sp>
        <p:nvSpPr>
          <p:cNvPr id="1261" name="TextBox 1260">
            <a:extLst>
              <a:ext uri="{FF2B5EF4-FFF2-40B4-BE49-F238E27FC236}">
                <a16:creationId xmlns:a16="http://schemas.microsoft.com/office/drawing/2014/main" id="{536EAD3A-46F8-4203-9192-A2631F867180}"/>
              </a:ext>
            </a:extLst>
          </p:cNvPr>
          <p:cNvSpPr txBox="1"/>
          <p:nvPr/>
        </p:nvSpPr>
        <p:spPr>
          <a:xfrm>
            <a:off x="378671" y="3352802"/>
            <a:ext cx="8368605" cy="1446550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4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44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lấy số đo chiều dài nhân với chiều rộng (cùng đơn vị đo).</a:t>
            </a:r>
            <a:endParaRPr lang="en-US" sz="4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52" grpId="0" animBg="1"/>
      <p:bldP spid="1553" grpId="0"/>
      <p:bldP spid="12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4"/>
            <a:ext cx="4171921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33(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36 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32 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 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384171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r>
              <a:rPr lang="en" sz="3733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733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hình chữ nhật có chiều dài là 12 cm, chiều rộng là 3 cm.</a:t>
            </a:r>
            <a:br>
              <a:rPr lang="en-US" sz="3733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37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24" y="2152628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NHẠC THIẾU NHI HAY CHO BÉ -- Kỷ Thủy Hoạt hình sách thiếu nhi">
            <a:hlinkClick r:id="" action="ppaction://media"/>
            <a:extLst>
              <a:ext uri="{FF2B5EF4-FFF2-40B4-BE49-F238E27FC236}">
                <a16:creationId xmlns:a16="http://schemas.microsoft.com/office/drawing/2014/main" id="{94F3FDD5-A94B-F6BB-1B26-F4BE6470C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7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Có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dài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ngắn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đoán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nhỉ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48" y="4838161"/>
            <a:ext cx="14518747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69435" y="1102889"/>
            <a:ext cx="8933163" cy="45499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44203" y="366365"/>
            <a:ext cx="2782947" cy="214392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351115" y="240099"/>
            <a:ext cx="2692459" cy="2425419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3623523" y="4758242"/>
            <a:ext cx="2882908" cy="1844852"/>
          </a:xfrm>
          <a:prstGeom prst="rect">
            <a:avLst/>
          </a:prstGeom>
        </p:spPr>
      </p:pic>
      <p:pic>
        <p:nvPicPr>
          <p:cNvPr id="39" name="17950329">
            <a:hlinkClick r:id="" action="ppaction://media"/>
            <a:extLst>
              <a:ext uri="{FF2B5EF4-FFF2-40B4-BE49-F238E27FC236}">
                <a16:creationId xmlns:a16="http://schemas.microsoft.com/office/drawing/2014/main" id="{831BA9DD-CEB0-4FAA-90FD-A932C7CB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3149" y="-116178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23215A-87C8-2D87-2F00-3FE218207C23}"/>
              </a:ext>
            </a:extLst>
          </p:cNvPr>
          <p:cNvGrpSpPr/>
          <p:nvPr/>
        </p:nvGrpSpPr>
        <p:grpSpPr>
          <a:xfrm>
            <a:off x="-1475412" y="3246167"/>
            <a:ext cx="5599227" cy="3958404"/>
            <a:chOff x="-1475411" y="3246166"/>
            <a:chExt cx="5599226" cy="395840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AAF120E-C0DC-4BCB-BE7E-60F59513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5411" y="3246166"/>
              <a:ext cx="5599226" cy="3958404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F67A327-AB89-CF03-782B-583680CBE243}"/>
                </a:ext>
              </a:extLst>
            </p:cNvPr>
            <p:cNvSpPr txBox="1"/>
            <p:nvPr/>
          </p:nvSpPr>
          <p:spPr>
            <a:xfrm>
              <a:off x="136191" y="4298001"/>
              <a:ext cx="266943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5200" b="1" dirty="0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lang="vi-VN" sz="520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53D194-6DD1-FA7E-CBC6-B644EE416C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2046" y="1209865"/>
            <a:ext cx="9467909" cy="4438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AB5EC-FCE0-92D1-C254-133660F278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14697" r="13993"/>
          <a:stretch/>
        </p:blipFill>
        <p:spPr>
          <a:xfrm>
            <a:off x="9037388" y="3551275"/>
            <a:ext cx="2858673" cy="33861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8C5157-948D-2880-AEA8-F3FCCE4F506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08" y="104554"/>
            <a:ext cx="1590598" cy="15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-sound-1936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6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1D440-B8AF-BDA4-B351-8D5244B0F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156" y="869032"/>
            <a:ext cx="6773243" cy="535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0A384-8521-E5A5-A0A6-16D9B709B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0907" y="1853401"/>
            <a:ext cx="6401355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82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286346" y="390968"/>
            <a:ext cx="6644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0B5401-2EC8-9D70-EB26-EBA8F3DD5FBE}"/>
              </a:ext>
            </a:extLst>
          </p:cNvPr>
          <p:cNvSpPr/>
          <p:nvPr/>
        </p:nvSpPr>
        <p:spPr>
          <a:xfrm>
            <a:off x="771526" y="1550861"/>
            <a:ext cx="10315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khoe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ABCD.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ABCD.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 descr="Cartoon of a robot&#10;&#10;Description automatically generated">
            <a:extLst>
              <a:ext uri="{FF2B5EF4-FFF2-40B4-BE49-F238E27FC236}">
                <a16:creationId xmlns:a16="http://schemas.microsoft.com/office/drawing/2014/main" id="{DFF7B012-7C02-603E-2A7E-B08F72E00E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87" y="3625702"/>
            <a:ext cx="1935600" cy="2700670"/>
          </a:xfrm>
          <a:prstGeom prst="rect">
            <a:avLst/>
          </a:prstGeom>
        </p:spPr>
      </p:pic>
      <p:pic>
        <p:nvPicPr>
          <p:cNvPr id="10" name="Picture 9" descr="A cartoon of a child waving&#10;&#10;Description automatically generated">
            <a:extLst>
              <a:ext uri="{FF2B5EF4-FFF2-40B4-BE49-F238E27FC236}">
                <a16:creationId xmlns:a16="http://schemas.microsoft.com/office/drawing/2014/main" id="{FE73B3AA-729B-E8FA-AA26-1757C96D03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7860" y="3721396"/>
            <a:ext cx="1870773" cy="2796362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550963BF-B12C-7C6D-3F1C-3FEB85488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1433" y="1801038"/>
            <a:ext cx="406400" cy="4064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B146F08-E60F-6687-55B2-CBC9AF967C7A}"/>
              </a:ext>
            </a:extLst>
          </p:cNvPr>
          <p:cNvSpPr/>
          <p:nvPr/>
        </p:nvSpPr>
        <p:spPr>
          <a:xfrm>
            <a:off x="1307806" y="2881423"/>
            <a:ext cx="2668772" cy="1297172"/>
          </a:xfrm>
          <a:prstGeom prst="wedgeRoundRectCallout">
            <a:avLst>
              <a:gd name="adj1" fmla="val 58130"/>
              <a:gd name="adj2" fmla="val 420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F18C525-817D-F08D-57DE-19400D9C485D}"/>
              </a:ext>
            </a:extLst>
          </p:cNvPr>
          <p:cNvSpPr/>
          <p:nvPr/>
        </p:nvSpPr>
        <p:spPr>
          <a:xfrm>
            <a:off x="7793665" y="2977116"/>
            <a:ext cx="2360428" cy="1180214"/>
          </a:xfrm>
          <a:prstGeom prst="wedgeRoundRectCallout">
            <a:avLst>
              <a:gd name="adj1" fmla="val -61927"/>
              <a:gd name="adj2" fmla="val 289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một cách nhanh hơn để tìm diện tích hình chữ nhật đấy!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C21D67-E12F-D58D-9818-18CE2F24C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97940"/>
              </p:ext>
            </p:extLst>
          </p:nvPr>
        </p:nvGraphicFramePr>
        <p:xfrm>
          <a:off x="7922437" y="4497572"/>
          <a:ext cx="2635692" cy="16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23">
                  <a:extLst>
                    <a:ext uri="{9D8B030D-6E8A-4147-A177-3AD203B41FA5}">
                      <a16:colId xmlns:a16="http://schemas.microsoft.com/office/drawing/2014/main" val="109950809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474964839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3592458852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2332675171"/>
                    </a:ext>
                  </a:extLst>
                </a:gridCol>
              </a:tblGrid>
              <a:tr h="54934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732682"/>
                  </a:ext>
                </a:extLst>
              </a:tr>
              <a:tr h="549349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412485"/>
                  </a:ext>
                </a:extLst>
              </a:tr>
              <a:tr h="54934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lang="en-US" sz="1600" b="1" baseline="30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87690"/>
                  </a:ext>
                </a:extLst>
              </a:tr>
            </a:tbl>
          </a:graphicData>
        </a:graphic>
      </p:graphicFrame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F029DA6A-C6B3-4E09-8AD1-7A6552F75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3814" y="2215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A21DCBE7-F6A7-DCE5-6B87-FDD366631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4277" y="3581400"/>
            <a:ext cx="2740429" cy="3276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9492C8-E5EE-0B9D-9002-C296766F429B}"/>
              </a:ext>
            </a:extLst>
          </p:cNvPr>
          <p:cNvSpPr/>
          <p:nvPr/>
        </p:nvSpPr>
        <p:spPr>
          <a:xfrm>
            <a:off x="733425" y="759000"/>
            <a:ext cx="4927600" cy="1221616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381019" indent="-381019" algn="just" defTabSz="60963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8270EB-BF38-682B-D0C1-705EB956C872}"/>
                  </a:ext>
                </a:extLst>
              </p:cNvPr>
              <p:cNvSpPr/>
              <p:nvPr/>
            </p:nvSpPr>
            <p:spPr>
              <a:xfrm>
                <a:off x="2692400" y="2384599"/>
                <a:ext cx="6756400" cy="2628348"/>
              </a:xfrm>
              <a:prstGeom prst="rect">
                <a:avLst/>
              </a:prstGeom>
              <a:ln w="3810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12 (ô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).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mỗi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1 cm</a:t>
                </a:r>
                <a:r>
                  <a:rPr lang="en-US" sz="2533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12 (cm</a:t>
                </a:r>
                <a:r>
                  <a:rPr lang="en-US" sz="2533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8270EB-BF38-682B-D0C1-705EB956C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0" y="2384599"/>
                <a:ext cx="6756400" cy="2628348"/>
              </a:xfrm>
              <a:prstGeom prst="rect">
                <a:avLst/>
              </a:prstGeom>
              <a:blipFill>
                <a:blip r:embed="rId6"/>
                <a:stretch>
                  <a:fillRect b="-4119"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23EA4A9-1958-6795-C328-2E6B5F3E41AC}"/>
              </a:ext>
            </a:extLst>
          </p:cNvPr>
          <p:cNvSpPr/>
          <p:nvPr/>
        </p:nvSpPr>
        <p:spPr>
          <a:xfrm>
            <a:off x="6625030" y="658448"/>
            <a:ext cx="455879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8398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1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79510F-6D9B-F464-3152-BC6C84453A76}"/>
              </a:ext>
            </a:extLst>
          </p:cNvPr>
          <p:cNvSpPr/>
          <p:nvPr/>
        </p:nvSpPr>
        <p:spPr>
          <a:xfrm>
            <a:off x="6622740" y="1451149"/>
            <a:ext cx="3741905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68398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1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48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18" grpId="0" build="p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529DA-5C49-E0BD-5BD2-BF72D12A7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8" t="15750" r="29930"/>
          <a:stretch/>
        </p:blipFill>
        <p:spPr>
          <a:xfrm>
            <a:off x="9156192" y="2023873"/>
            <a:ext cx="3304032" cy="51825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83F79C-37D3-05E3-8553-BF3B78B195E5}"/>
              </a:ext>
            </a:extLst>
          </p:cNvPr>
          <p:cNvGrpSpPr/>
          <p:nvPr/>
        </p:nvGrpSpPr>
        <p:grpSpPr>
          <a:xfrm>
            <a:off x="2549039" y="295656"/>
            <a:ext cx="7498080" cy="6096000"/>
            <a:chOff x="2549038" y="137160"/>
            <a:chExt cx="7498080" cy="6096000"/>
          </a:xfrm>
        </p:grpSpPr>
        <p:pic>
          <p:nvPicPr>
            <p:cNvPr id="2" name="图片 11">
              <a:extLst>
                <a:ext uri="{FF2B5EF4-FFF2-40B4-BE49-F238E27FC236}">
                  <a16:creationId xmlns:a16="http://schemas.microsoft.com/office/drawing/2014/main" id="{00C43815-EE4D-47FD-6C1C-17D2146F5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7" t="4218" r="21969" b="32424"/>
            <a:stretch/>
          </p:blipFill>
          <p:spPr>
            <a:xfrm>
              <a:off x="2549038" y="137160"/>
              <a:ext cx="7498080" cy="6096000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F88456-1860-72C0-C549-69321F389A79}"/>
                </a:ext>
              </a:extLst>
            </p:cNvPr>
            <p:cNvSpPr txBox="1"/>
            <p:nvPr/>
          </p:nvSpPr>
          <p:spPr>
            <a:xfrm>
              <a:off x="3439965" y="1520411"/>
              <a:ext cx="5610791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D0ACBD-F6BB-8EC9-265A-196C3EAEF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33" y="1907916"/>
            <a:ext cx="3487215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587</Words>
  <Application>Microsoft Office PowerPoint</Application>
  <PresentationFormat>Widescreen</PresentationFormat>
  <Paragraphs>63</Paragraphs>
  <Slides>18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#9Slide07 SVNDessert Menu Scrip</vt:lpstr>
      <vt:lpstr>Arial</vt:lpstr>
      <vt:lpstr>Calibri</vt:lpstr>
      <vt:lpstr>Calibri Light</vt:lpstr>
      <vt:lpstr>Cambria</vt:lpstr>
      <vt:lpstr>Cambria Math</vt:lpstr>
      <vt:lpstr>Caveat Brush</vt:lpstr>
      <vt:lpstr>Vogue-ExtraBold</vt:lpstr>
      <vt:lpstr>字魂35号-经典雅黑</vt:lpstr>
      <vt:lpstr>2_Office Theme</vt:lpstr>
      <vt:lpstr>回顾</vt:lpstr>
      <vt:lpstr>Office 主题​​</vt:lpstr>
      <vt:lpstr>Kawaii Bubble Tea Bran MK Plan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Ở đây có bán trà sữa</vt:lpstr>
      <vt:lpstr>Câu 1: Muốn tính diện tích hình chữ nhật ta làm như thế nào? </vt:lpstr>
      <vt:lpstr>Câu 2: Tính diện tích hình chữ nhật có chiều dài là 12 cm, chiều rộng là 3 cm.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86</cp:revision>
  <dcterms:created xsi:type="dcterms:W3CDTF">2022-11-03T06:26:31Z</dcterms:created>
  <dcterms:modified xsi:type="dcterms:W3CDTF">2026-04-28T15:53:27Z</dcterms:modified>
</cp:coreProperties>
</file>