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24"/>
  </p:notesMasterIdLst>
  <p:sldIdLst>
    <p:sldId id="264" r:id="rId4"/>
    <p:sldId id="261" r:id="rId5"/>
    <p:sldId id="262" r:id="rId6"/>
    <p:sldId id="263" r:id="rId7"/>
    <p:sldId id="8356" r:id="rId8"/>
    <p:sldId id="8341" r:id="rId9"/>
    <p:sldId id="8354" r:id="rId10"/>
    <p:sldId id="8348" r:id="rId11"/>
    <p:sldId id="8342" r:id="rId12"/>
    <p:sldId id="8349" r:id="rId13"/>
    <p:sldId id="8357" r:id="rId14"/>
    <p:sldId id="8350" r:id="rId15"/>
    <p:sldId id="8353" r:id="rId16"/>
    <p:sldId id="8345" r:id="rId17"/>
    <p:sldId id="8355" r:id="rId18"/>
    <p:sldId id="273" r:id="rId19"/>
    <p:sldId id="267" r:id="rId20"/>
    <p:sldId id="315" r:id="rId21"/>
    <p:sldId id="277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0CEFD-0EBD-464B-B0D5-F084F85AF97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89149-8D18-479F-ACFE-14F4B980B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296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7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01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0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54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3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243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18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518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3982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1571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2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5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182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945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285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136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9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3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6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1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9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0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8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0D39E0-2E60-424B-8D67-551B1BFDF67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59354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grpSp>
        <p:nvGrpSpPr>
          <p:cNvPr id="1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401373" y="-295440"/>
            <a:ext cx="10684676" cy="6247865"/>
            <a:chOff x="2567059" y="2773788"/>
            <a:chExt cx="6997846" cy="2945880"/>
          </a:xfrm>
        </p:grpSpPr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567059" y="2808827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9C125-83BD-441E-8C89-B3E41F4D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4" y="460445"/>
            <a:ext cx="1817375" cy="93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168A1-E473-4E60-97F5-9F4AF075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88" y="2028825"/>
            <a:ext cx="10089932" cy="304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1B13D4-C214-491D-83B9-81C3CA86775B}"/>
              </a:ext>
            </a:extLst>
          </p:cNvPr>
          <p:cNvSpPr/>
          <p:nvPr/>
        </p:nvSpPr>
        <p:spPr>
          <a:xfrm>
            <a:off x="3619500" y="866775"/>
            <a:ext cx="66960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 tính chu vi hình vuông ta lấy độ dài một cạnh nhân với 4.</a:t>
            </a:r>
            <a:endParaRPr lang="en-US" sz="2800" b="1" i="1" dirty="0" err="1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D4DADB-6FD1-48EB-9334-6DE8AD43206C}"/>
              </a:ext>
            </a:extLst>
          </p:cNvPr>
          <p:cNvSpPr/>
          <p:nvPr/>
        </p:nvSpPr>
        <p:spPr>
          <a:xfrm>
            <a:off x="6362701" y="33337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75971-347B-4557-A2FE-7857D7AE4AA1}"/>
              </a:ext>
            </a:extLst>
          </p:cNvPr>
          <p:cNvSpPr/>
          <p:nvPr/>
        </p:nvSpPr>
        <p:spPr>
          <a:xfrm>
            <a:off x="6353176" y="42195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A72609-C7A1-44F8-83B2-55D149314614}"/>
              </a:ext>
            </a:extLst>
          </p:cNvPr>
          <p:cNvSpPr/>
          <p:nvPr/>
        </p:nvSpPr>
        <p:spPr>
          <a:xfrm>
            <a:off x="9334501" y="33432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7859EA-A24A-40E9-BD05-EBE66FAB2C97}"/>
              </a:ext>
            </a:extLst>
          </p:cNvPr>
          <p:cNvSpPr/>
          <p:nvPr/>
        </p:nvSpPr>
        <p:spPr>
          <a:xfrm>
            <a:off x="9334501" y="42100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4322A7E3-1C31-7595-5227-9F4A80272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8 cm.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3 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D5979-D49F-4E39-941F-302BAAC2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5" y="2846062"/>
            <a:ext cx="5405437" cy="2278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CBDDD-1D45-4981-90D5-0034611ACEAD}"/>
              </a:ext>
            </a:extLst>
          </p:cNvPr>
          <p:cNvSpPr txBox="1"/>
          <p:nvPr/>
        </p:nvSpPr>
        <p:spPr>
          <a:xfrm>
            <a:off x="1133475" y="2714625"/>
            <a:ext cx="5172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a) 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8 x 8 = 64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</a:rPr>
              <a:t>b)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3 x 3 = 9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64 – 9 = 55 (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400" b="1" dirty="0" err="1">
                <a:solidFill>
                  <a:srgbClr val="FF0000"/>
                </a:solidFill>
              </a:rPr>
              <a:t>Đáp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: a) 64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; b) 55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44BB053-1F1D-4D9C-A847-BA09AA99D6EC}"/>
              </a:ext>
            </a:extLst>
          </p:cNvPr>
          <p:cNvSpPr/>
          <p:nvPr/>
        </p:nvSpPr>
        <p:spPr>
          <a:xfrm>
            <a:off x="1078723" y="511301"/>
            <a:ext cx="873901" cy="908864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E9165-6FE1-4C67-BA87-E7D604DCD68C}"/>
              </a:ext>
            </a:extLst>
          </p:cNvPr>
          <p:cNvSpPr txBox="1"/>
          <p:nvPr/>
        </p:nvSpPr>
        <p:spPr>
          <a:xfrm>
            <a:off x="2028825" y="523875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Ghép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bìa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.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45C3F-6556-4BA8-B5B2-892B569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99" y="2085975"/>
            <a:ext cx="5422676" cy="38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96C05D-A42C-47FF-B731-138B5545AD43}"/>
              </a:ext>
            </a:extLst>
          </p:cNvPr>
          <p:cNvGrpSpPr/>
          <p:nvPr/>
        </p:nvGrpSpPr>
        <p:grpSpPr>
          <a:xfrm>
            <a:off x="3038475" y="866774"/>
            <a:ext cx="952500" cy="971550"/>
            <a:chOff x="1562100" y="1200149"/>
            <a:chExt cx="952500" cy="971550"/>
          </a:xfrm>
          <a:solidFill>
            <a:srgbClr val="99CCFF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A92E58-FDE4-4FC5-8FBA-8287F5A07623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44F4EE-30C2-4E8C-8286-3873E31B4F89}"/>
                </a:ext>
              </a:extLst>
            </p:cNvPr>
            <p:cNvSpPr/>
            <p:nvPr/>
          </p:nvSpPr>
          <p:spPr>
            <a:xfrm>
              <a:off x="203835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DD4247-1A0A-497D-9351-1DED11696391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6253A1-C782-4C82-9A6F-CBDC467C6FB0}"/>
              </a:ext>
            </a:extLst>
          </p:cNvPr>
          <p:cNvGrpSpPr/>
          <p:nvPr/>
        </p:nvGrpSpPr>
        <p:grpSpPr>
          <a:xfrm>
            <a:off x="4114800" y="733424"/>
            <a:ext cx="1895475" cy="1943100"/>
            <a:chOff x="142875" y="1200149"/>
            <a:chExt cx="1895475" cy="1943100"/>
          </a:xfrm>
          <a:solidFill>
            <a:srgbClr val="FF99C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0344C9-40FD-4430-9930-C00EF7A619CB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62C3BD-9CD8-465D-B667-829BD3809D82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5DDBBA-DAD2-4940-B968-F0E50800D984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33C618-732F-4087-BC94-4FA470B9B581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184797-4B35-4B02-9474-79808AF708C8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40D6DA-AA1A-47FE-8CFC-80D6F9A303F1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47C9C3-CFAF-46EC-AD8D-B3C63FF7FC0F}"/>
                </a:ext>
              </a:extLst>
            </p:cNvPr>
            <p:cNvSpPr/>
            <p:nvPr/>
          </p:nvSpPr>
          <p:spPr>
            <a:xfrm>
              <a:off x="142875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25AA81-2656-4976-8BB3-3865468FD06B}"/>
              </a:ext>
            </a:extLst>
          </p:cNvPr>
          <p:cNvGrpSpPr/>
          <p:nvPr/>
        </p:nvGrpSpPr>
        <p:grpSpPr>
          <a:xfrm>
            <a:off x="6134100" y="1200149"/>
            <a:ext cx="1428750" cy="1457325"/>
            <a:chOff x="609600" y="1685924"/>
            <a:chExt cx="1428750" cy="1457325"/>
          </a:xfrm>
          <a:solidFill>
            <a:srgbClr val="FFFF00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DBD3AA-8BA6-4C0C-BB63-87592607B51F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1CC012-ED95-4D0D-8AA7-39C02305A845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4AFEB6-7FAB-4573-9DD7-85E9F8FFB40D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15163D-ECF3-4D59-B63A-AEE0AE7A506A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DE4173-72AB-46A5-BC41-99BC11BF47DD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284E55F-16B1-4A52-A162-4F6480D0810B}"/>
              </a:ext>
            </a:extLst>
          </p:cNvPr>
          <p:cNvSpPr/>
          <p:nvPr/>
        </p:nvSpPr>
        <p:spPr>
          <a:xfrm>
            <a:off x="7734300" y="2181224"/>
            <a:ext cx="476250" cy="485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095A1-3146-460E-AC04-E677AD856D30}"/>
              </a:ext>
            </a:extLst>
          </p:cNvPr>
          <p:cNvSpPr txBox="1"/>
          <p:nvPr/>
        </p:nvSpPr>
        <p:spPr>
          <a:xfrm>
            <a:off x="5514974" y="272415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E6113-F9A4-4F42-8352-0C136C4C0676}"/>
              </a:ext>
            </a:extLst>
          </p:cNvPr>
          <p:cNvSpPr txBox="1"/>
          <p:nvPr/>
        </p:nvSpPr>
        <p:spPr>
          <a:xfrm>
            <a:off x="2458558" y="3122649"/>
            <a:ext cx="753427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cạnh của hình vuông nhỏ dài 2cm.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vuông xếp được có độ dài cạnh bằng 8 cm.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8 = 64 (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i="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64 cm</a:t>
            </a:r>
            <a:r>
              <a:rPr lang="en-US" sz="28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563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8828 -0.019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8047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7" name="Picture 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2FE1A1C-AEBC-F536-DD70-1EDB5E225A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409" y="1387489"/>
            <a:ext cx="5142216" cy="41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0ECD3-4D4C-D2AD-DE0F-8A9229A13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318" y="0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156283" y="-155142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Tính diện tích hình vuông </a:t>
            </a:r>
            <a:r>
              <a:rPr lang="en" sz="4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br>
              <a:rPr lang="en" sz="4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 7cm.</a:t>
            </a: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20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384171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 Tính diện tích hình vuông có cạnh 5 cm.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01" y="243837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5" y="-122891"/>
            <a:ext cx="12637359" cy="75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80"/>
            <a:ext cx="1166451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8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4" y="2803155"/>
            <a:ext cx="5812119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8000" dirty="0">
                <a:solidFill>
                  <a:srgbClr val="333333"/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7"/>
          <a:stretch/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63">
                        <a14:foregroundMark x1="73934" y1="38507" x2="80569" y2="41650"/>
                        <a14:foregroundMark x1="95261" y1="39096" x2="99763" y2="39096"/>
                        <a14:foregroundMark x1="88863" y1="29273" x2="88863" y2="29273"/>
                        <a14:foregroundMark x1="90521" y1="28880" x2="91943" y2="23379"/>
                        <a14:foregroundMark x1="90995" y1="15128" x2="69194" y2="28094"/>
                        <a14:foregroundMark x1="79858" y1="17092" x2="67536" y2="32024"/>
                        <a14:foregroundMark x1="92180" y1="14735" x2="92654" y2="30845"/>
                        <a14:foregroundMark x1="90284" y1="27505" x2="86730" y2="33988"/>
                        <a14:foregroundMark x1="81754" y1="24165" x2="66351" y2="34774"/>
                        <a14:foregroundMark x1="70853" y1="33595" x2="85308" y2="36935"/>
                        <a14:foregroundMark x1="91469" y1="16503" x2="98815" y2="13949"/>
                        <a14:foregroundMark x1="89810" y1="14145" x2="99763" y2="10216"/>
                        <a14:foregroundMark x1="82701" y1="15324" x2="76303" y2="21218"/>
                        <a14:foregroundMark x1="78436" y1="16699" x2="71327" y2="20236"/>
                        <a14:foregroundMark x1="78199" y1="15914" x2="96209" y2="13752"/>
                        <a14:foregroundMark x1="90047" y1="16699" x2="98815" y2="15717"/>
                        <a14:foregroundMark x1="89573" y1="34381" x2="94313" y2="32809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79" flipH="1">
            <a:off x="1607778" y="342452"/>
            <a:ext cx="4294575" cy="5179950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817791" y="4458600"/>
            <a:ext cx="10966980" cy="2558462"/>
            <a:chOff x="1330520" y="-2593471"/>
            <a:chExt cx="6812775" cy="3115709"/>
          </a:xfrm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71"/>
              <a:ext cx="6812775" cy="2094287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85564" y="-2466298"/>
              <a:ext cx="6366397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quan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sát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ảnh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chọn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thuộc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chữ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chọn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chữ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nhanh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nhất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thắng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cuộc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13637" y="3558093"/>
            <a:ext cx="4399560" cy="865882"/>
            <a:chOff x="-69671" y="807048"/>
            <a:chExt cx="8085908" cy="865882"/>
          </a:xfrm>
        </p:grpSpPr>
        <p:sp>
          <p:nvSpPr>
            <p:cNvPr id="21" name="Hộp Văn bản 8"/>
            <p:cNvSpPr txBox="1"/>
            <p:nvPr/>
          </p:nvSpPr>
          <p:spPr>
            <a:xfrm>
              <a:off x="-69671" y="807048"/>
              <a:ext cx="8085908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Luật</a:t>
              </a:r>
              <a:r>
                <a:rPr kumimoji="0" lang="en-US" sz="5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chơi</a:t>
              </a:r>
              <a:r>
                <a:rPr kumimoji="0" lang="en-US" sz="5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:</a:t>
              </a:r>
              <a:endParaRPr kumimoji="0" lang="vi-VN" sz="5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ộp Văn bản 8"/>
            <p:cNvSpPr txBox="1"/>
            <p:nvPr/>
          </p:nvSpPr>
          <p:spPr>
            <a:xfrm>
              <a:off x="-69671" y="811156"/>
              <a:ext cx="8085908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Luật</a:t>
              </a:r>
              <a:r>
                <a:rPr kumimoji="0" lang="en-US" sz="5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chơi</a:t>
              </a:r>
              <a:r>
                <a:rPr kumimoji="0" lang="en-US" sz="5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:</a:t>
              </a:r>
              <a:endParaRPr kumimoji="0" lang="vi-VN" sz="5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7A05C3-CD93-B893-8599-1C9BFEEB6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92" y="225459"/>
            <a:ext cx="4889416" cy="2139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2D5FC-252B-1F7C-145D-E08ED7356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399" y="685747"/>
            <a:ext cx="746215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4" y="-333513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8"/>
            <a:ext cx="8791195" cy="4133447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9" y="3383232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7"/>
          <a:stretch/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2C541C-BBCE-A586-C88F-B0958196A20A}"/>
              </a:ext>
            </a:extLst>
          </p:cNvPr>
          <p:cNvSpPr/>
          <p:nvPr/>
        </p:nvSpPr>
        <p:spPr>
          <a:xfrm>
            <a:off x="314325" y="1409700"/>
            <a:ext cx="11534775" cy="537397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" r="62598" b="51515"/>
          <a:stretch/>
        </p:blipFill>
        <p:spPr>
          <a:xfrm>
            <a:off x="115744" y="1541415"/>
            <a:ext cx="3762103" cy="26909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-46" r="30390" b="47822"/>
          <a:stretch/>
        </p:blipFill>
        <p:spPr>
          <a:xfrm>
            <a:off x="4732855" y="1624895"/>
            <a:ext cx="3282319" cy="2954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1" t="-3277" r="4026" b="53853"/>
          <a:stretch/>
        </p:blipFill>
        <p:spPr>
          <a:xfrm>
            <a:off x="9016782" y="1240064"/>
            <a:ext cx="2632549" cy="2796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47584" r="61200" b="192"/>
          <a:stretch/>
        </p:blipFill>
        <p:spPr>
          <a:xfrm>
            <a:off x="497241" y="4036423"/>
            <a:ext cx="3762103" cy="29547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0" t="51602" r="29158" b="4761"/>
          <a:stretch/>
        </p:blipFill>
        <p:spPr>
          <a:xfrm>
            <a:off x="4782534" y="4455702"/>
            <a:ext cx="3248978" cy="24688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4" t="45368" r="7257" b="10995"/>
          <a:stretch/>
        </p:blipFill>
        <p:spPr>
          <a:xfrm>
            <a:off x="9255371" y="4232365"/>
            <a:ext cx="2155372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447F5-F960-7BD7-4B6B-D19AAD6C2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5" y="0"/>
            <a:ext cx="9684352" cy="15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3630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7"/>
          <a:stretch/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6C51AA-1047-5178-6A42-421196D81585}"/>
              </a:ext>
            </a:extLst>
          </p:cNvPr>
          <p:cNvSpPr/>
          <p:nvPr/>
        </p:nvSpPr>
        <p:spPr>
          <a:xfrm>
            <a:off x="314325" y="1409700"/>
            <a:ext cx="11534775" cy="537397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" r="62598" b="51515"/>
          <a:stretch/>
        </p:blipFill>
        <p:spPr>
          <a:xfrm>
            <a:off x="115744" y="1541415"/>
            <a:ext cx="3762103" cy="26909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-46" r="30390" b="47822"/>
          <a:stretch/>
        </p:blipFill>
        <p:spPr>
          <a:xfrm>
            <a:off x="4732855" y="1624895"/>
            <a:ext cx="3282319" cy="2954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1" t="-3277" r="4026" b="53853"/>
          <a:stretch/>
        </p:blipFill>
        <p:spPr>
          <a:xfrm>
            <a:off x="9016782" y="1240064"/>
            <a:ext cx="2632549" cy="2796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47584" r="61200" b="192"/>
          <a:stretch/>
        </p:blipFill>
        <p:spPr>
          <a:xfrm>
            <a:off x="497241" y="4036423"/>
            <a:ext cx="3762103" cy="29547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0" t="51602" r="29158" b="4761"/>
          <a:stretch/>
        </p:blipFill>
        <p:spPr>
          <a:xfrm>
            <a:off x="4782534" y="4455702"/>
            <a:ext cx="3248978" cy="24688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4" t="45368" r="7257" b="10995"/>
          <a:stretch/>
        </p:blipFill>
        <p:spPr>
          <a:xfrm>
            <a:off x="9255371" y="4232365"/>
            <a:ext cx="2155372" cy="2468880"/>
          </a:xfrm>
          <a:prstGeom prst="rect">
            <a:avLst/>
          </a:prstGeom>
        </p:spPr>
      </p:pic>
      <p:sp>
        <p:nvSpPr>
          <p:cNvPr id="12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3981970" y="335721"/>
            <a:ext cx="4262893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55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01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C0655C95-CFF3-0A07-2280-4267A472E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314521" y="-2144833"/>
            <a:ext cx="6459756" cy="11147665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568124B6-69AB-B92A-C691-CEBBD0B58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5000"/>
            <a:ext cx="4825219" cy="2825027"/>
          </a:xfrm>
          <a:prstGeom prst="rect">
            <a:avLst/>
          </a:prstGeom>
        </p:spPr>
      </p:pic>
      <p:pic>
        <p:nvPicPr>
          <p:cNvPr id="9" name="Picture 8" descr="A picture containing room, bedroom&#10;&#10;Description automatically generated">
            <a:extLst>
              <a:ext uri="{FF2B5EF4-FFF2-40B4-BE49-F238E27FC236}">
                <a16:creationId xmlns:a16="http://schemas.microsoft.com/office/drawing/2014/main" id="{16BBA071-B869-34D7-7CBA-4AFD048EB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2" b="48908" l="14347" r="35975">
                        <a14:foregroundMark x1="19623" y1="35784" x2="19623" y2="35784"/>
                        <a14:foregroundMark x1="22753" y1="20921" x2="22753" y2="20921"/>
                        <a14:foregroundMark x1="24066" y1="17286" x2="24066" y2="17286"/>
                        <a14:foregroundMark x1="23494" y1="17044" x2="23494" y2="17044"/>
                        <a14:foregroundMark x1="22147" y1="23061" x2="22821" y2="27342"/>
                        <a14:foregroundMark x1="18681" y1="34976" x2="18580" y2="39620"/>
                        <a14:foregroundMark x1="20162" y1="35178" x2="19926" y2="39055"/>
                        <a14:foregroundMark x1="22518" y1="20153" x2="22518" y2="21729"/>
                        <a14:foregroundMark x1="23325" y1="16842" x2="24302" y2="1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3552" r="61321" b="46052"/>
          <a:stretch/>
        </p:blipFill>
        <p:spPr>
          <a:xfrm>
            <a:off x="9174481" y="442200"/>
            <a:ext cx="4391873" cy="6821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A4D89-9626-D001-684C-D089914F6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37" y="1776178"/>
            <a:ext cx="10911233" cy="1907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EF73E-A5F6-8EDA-B575-CCCD2CCE0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3068" y="782386"/>
            <a:ext cx="4558001" cy="1230257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8E0A0BB-4992-575A-1128-D33F69FC4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 rot="1058058">
            <a:off x="7968021" y="363663"/>
            <a:ext cx="4825219" cy="28250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3DDE65-C074-746E-3D8F-23C367412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 flipH="1">
            <a:off x="-36288" y="61441"/>
            <a:ext cx="4825219" cy="28250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E4ADC5-22C1-4F9B-1D76-8A4076238AD0}"/>
              </a:ext>
            </a:extLst>
          </p:cNvPr>
          <p:cNvGrpSpPr/>
          <p:nvPr/>
        </p:nvGrpSpPr>
        <p:grpSpPr>
          <a:xfrm>
            <a:off x="3457231" y="3760899"/>
            <a:ext cx="5454295" cy="1298377"/>
            <a:chOff x="4677232" y="-108288"/>
            <a:chExt cx="2906901" cy="1298376"/>
          </a:xfrm>
        </p:grpSpPr>
        <p:sp>
          <p:nvSpPr>
            <p:cNvPr id="17" name="文本框 53">
              <a:extLst>
                <a:ext uri="{FF2B5EF4-FFF2-40B4-BE49-F238E27FC236}">
                  <a16:creationId xmlns:a16="http://schemas.microsoft.com/office/drawing/2014/main" id="{44667820-8658-CE74-EFB5-3D5B40E9A726}"/>
                </a:ext>
              </a:extLst>
            </p:cNvPr>
            <p:cNvSpPr txBox="1"/>
            <p:nvPr/>
          </p:nvSpPr>
          <p:spPr>
            <a:xfrm>
              <a:off x="4677232" y="-108288"/>
              <a:ext cx="2906901" cy="1298376"/>
            </a:xfrm>
            <a:prstGeom prst="roundRect">
              <a:avLst>
                <a:gd name="adj" fmla="val 50000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5400" dirty="0">
                  <a:solidFill>
                    <a:srgbClr val="F96B89"/>
                  </a:solidFill>
                  <a:latin typeface="#9Slide07 Cadena" panose="02000503000000020004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32</a:t>
              </a:r>
              <a:endParaRPr lang="zh-CN" altLang="en-US" sz="5400" dirty="0">
                <a:solidFill>
                  <a:srgbClr val="F96B89"/>
                </a:soli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4D9FDE1-2DF0-1E91-879B-244308BBA3BF}"/>
                </a:ext>
              </a:extLst>
            </p:cNvPr>
            <p:cNvSpPr/>
            <p:nvPr/>
          </p:nvSpPr>
          <p:spPr>
            <a:xfrm>
              <a:off x="4902532" y="139525"/>
              <a:ext cx="2514865" cy="968180"/>
            </a:xfrm>
            <a:prstGeom prst="roundRect">
              <a:avLst>
                <a:gd name="adj" fmla="val 43047"/>
              </a:avLst>
            </a:prstGeom>
            <a:noFill/>
            <a:ln w="38100">
              <a:solidFill>
                <a:srgbClr val="F9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 Light"/>
                <a:ea typeface="微软雅黑"/>
              </a:endParaRPr>
            </a:p>
          </p:txBody>
        </p:sp>
      </p:grpSp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5C132E5-3003-A6C5-43F3-000646EDA0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-371389" y="2084269"/>
            <a:ext cx="4850744" cy="51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robot&#10;&#10;Description automatically generated">
            <a:extLst>
              <a:ext uri="{FF2B5EF4-FFF2-40B4-BE49-F238E27FC236}">
                <a16:creationId xmlns:a16="http://schemas.microsoft.com/office/drawing/2014/main" id="{7D36B028-9E0D-6730-413F-923268AC0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48" y="2169040"/>
            <a:ext cx="2956744" cy="4125433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D7F9A266-46ED-CB30-18A5-DBC04D71A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0872" y="1881963"/>
            <a:ext cx="2433688" cy="44975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CBCAE28-AF15-2449-108B-400C89494918}"/>
              </a:ext>
            </a:extLst>
          </p:cNvPr>
          <p:cNvSpPr/>
          <p:nvPr/>
        </p:nvSpPr>
        <p:spPr>
          <a:xfrm>
            <a:off x="1796902" y="489098"/>
            <a:ext cx="2870791" cy="1190846"/>
          </a:xfrm>
          <a:prstGeom prst="wedgeRoundRectCallout">
            <a:avLst>
              <a:gd name="adj1" fmla="val -995"/>
              <a:gd name="adj2" fmla="val 69643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26FF5D1-9FB5-D62F-D3A3-F6E3FC7ED234}"/>
              </a:ext>
            </a:extLst>
          </p:cNvPr>
          <p:cNvSpPr/>
          <p:nvPr/>
        </p:nvSpPr>
        <p:spPr>
          <a:xfrm>
            <a:off x="7166344" y="648586"/>
            <a:ext cx="3030279" cy="1392865"/>
          </a:xfrm>
          <a:prstGeom prst="wedgeRoundRectCallout">
            <a:avLst>
              <a:gd name="adj1" fmla="val -22847"/>
              <a:gd name="adj2" fmla="val 66964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!</a:t>
            </a:r>
          </a:p>
        </p:txBody>
      </p:sp>
      <p:pic>
        <p:nvPicPr>
          <p:cNvPr id="9" name="1 (1)">
            <a:hlinkClick r:id="" action="ppaction://media"/>
            <a:extLst>
              <a:ext uri="{FF2B5EF4-FFF2-40B4-BE49-F238E27FC236}">
                <a16:creationId xmlns:a16="http://schemas.microsoft.com/office/drawing/2014/main" id="{A55AA418-2EDE-1014-ECF9-D46EE27DB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284" y="238051"/>
            <a:ext cx="406400" cy="406400"/>
          </a:xfrm>
          <a:prstGeom prst="rect">
            <a:avLst/>
          </a:prstGeom>
        </p:spPr>
      </p:pic>
      <p:pic>
        <p:nvPicPr>
          <p:cNvPr id="10" name="2 (1)">
            <a:hlinkClick r:id="" action="ppaction://media"/>
            <a:extLst>
              <a:ext uri="{FF2B5EF4-FFF2-40B4-BE49-F238E27FC236}">
                <a16:creationId xmlns:a16="http://schemas.microsoft.com/office/drawing/2014/main" id="{E824D64C-A689-AF4D-C9E2-6C8D7CAA1F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976" y="876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1E10AD-EDD2-4438-A8E2-FF1E65779783}"/>
              </a:ext>
            </a:extLst>
          </p:cNvPr>
          <p:cNvSpPr txBox="1"/>
          <p:nvPr/>
        </p:nvSpPr>
        <p:spPr>
          <a:xfrm>
            <a:off x="1695450" y="942975"/>
            <a:ext cx="622935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có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(ô </a:t>
            </a:r>
            <a:r>
              <a:rPr lang="en-US" sz="2800" b="1" dirty="0" err="1"/>
              <a:t>vuông</a:t>
            </a:r>
            <a:r>
              <a:rPr lang="en-US" sz="2800" b="1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ô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1 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)</a:t>
            </a:r>
            <a:r>
              <a:rPr lang="en-US" sz="2800" b="1" dirty="0"/>
              <a:t>)</a:t>
            </a:r>
            <a:endParaRPr lang="en-US" sz="2800" b="1" baseline="30000" dirty="0"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45C7BD-DD60-452C-AEBA-BDE9BA9D33B8}"/>
              </a:ext>
            </a:extLst>
          </p:cNvPr>
          <p:cNvSpPr/>
          <p:nvPr/>
        </p:nvSpPr>
        <p:spPr>
          <a:xfrm>
            <a:off x="2800350" y="4333875"/>
            <a:ext cx="4981575" cy="155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A2B229-D472-AD1E-95BC-E73FCBE7BFD7}"/>
              </a:ext>
            </a:extLst>
          </p:cNvPr>
          <p:cNvGrpSpPr/>
          <p:nvPr/>
        </p:nvGrpSpPr>
        <p:grpSpPr>
          <a:xfrm>
            <a:off x="3238722" y="87206"/>
            <a:ext cx="6410324" cy="1376323"/>
            <a:chOff x="4741706" y="2125373"/>
            <a:chExt cx="2963994" cy="13763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E27A4C-A6B0-27C3-5C56-C3F43C4A3F67}"/>
                </a:ext>
              </a:extLst>
            </p:cNvPr>
            <p:cNvSpPr/>
            <p:nvPr/>
          </p:nvSpPr>
          <p:spPr>
            <a:xfrm>
              <a:off x="4741706" y="2125373"/>
              <a:ext cx="2963994" cy="835369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213F21-5AE9-DAC1-65CE-9400B6D41B73}"/>
                </a:ext>
              </a:extLst>
            </p:cNvPr>
            <p:cNvSpPr txBox="1"/>
            <p:nvPr/>
          </p:nvSpPr>
          <p:spPr>
            <a:xfrm>
              <a:off x="4741706" y="2178257"/>
              <a:ext cx="28604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D424EB-457E-2443-1EA6-C4F44F650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76339"/>
              </p:ext>
            </p:extLst>
          </p:nvPr>
        </p:nvGraphicFramePr>
        <p:xfrm>
          <a:off x="8229599" y="1442681"/>
          <a:ext cx="2913321" cy="256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107">
                  <a:extLst>
                    <a:ext uri="{9D8B030D-6E8A-4147-A177-3AD203B41FA5}">
                      <a16:colId xmlns:a16="http://schemas.microsoft.com/office/drawing/2014/main" val="2310188664"/>
                    </a:ext>
                  </a:extLst>
                </a:gridCol>
                <a:gridCol w="971107">
                  <a:extLst>
                    <a:ext uri="{9D8B030D-6E8A-4147-A177-3AD203B41FA5}">
                      <a16:colId xmlns:a16="http://schemas.microsoft.com/office/drawing/2014/main" val="3645994675"/>
                    </a:ext>
                  </a:extLst>
                </a:gridCol>
                <a:gridCol w="971107">
                  <a:extLst>
                    <a:ext uri="{9D8B030D-6E8A-4147-A177-3AD203B41FA5}">
                      <a16:colId xmlns:a16="http://schemas.microsoft.com/office/drawing/2014/main" val="1728534207"/>
                    </a:ext>
                  </a:extLst>
                </a:gridCol>
              </a:tblGrid>
              <a:tr h="855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037188"/>
                  </a:ext>
                </a:extLst>
              </a:tr>
              <a:tr h="8552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627618"/>
                  </a:ext>
                </a:extLst>
              </a:tr>
              <a:tr h="8552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091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34B4DD-B41A-1D15-D0E4-447E2206C5D5}"/>
              </a:ext>
            </a:extLst>
          </p:cNvPr>
          <p:cNvSpPr txBox="1"/>
          <p:nvPr/>
        </p:nvSpPr>
        <p:spPr>
          <a:xfrm>
            <a:off x="7740502" y="1169581"/>
            <a:ext cx="4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7CFEC-3D16-9910-75DE-AEE771C7B4AD}"/>
              </a:ext>
            </a:extLst>
          </p:cNvPr>
          <p:cNvSpPr txBox="1"/>
          <p:nvPr/>
        </p:nvSpPr>
        <p:spPr>
          <a:xfrm>
            <a:off x="11185451" y="1073887"/>
            <a:ext cx="4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EE78C-DDFA-7CBC-83AE-6E7A968D7136}"/>
              </a:ext>
            </a:extLst>
          </p:cNvPr>
          <p:cNvSpPr txBox="1"/>
          <p:nvPr/>
        </p:nvSpPr>
        <p:spPr>
          <a:xfrm>
            <a:off x="7814930" y="3997841"/>
            <a:ext cx="4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661B6-D92B-0BF9-CC07-71CA22DBC3CD}"/>
              </a:ext>
            </a:extLst>
          </p:cNvPr>
          <p:cNvSpPr txBox="1"/>
          <p:nvPr/>
        </p:nvSpPr>
        <p:spPr>
          <a:xfrm>
            <a:off x="10951535" y="3965944"/>
            <a:ext cx="4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46A50-53E4-C301-FA84-4B35C8A1DB35}"/>
              </a:ext>
            </a:extLst>
          </p:cNvPr>
          <p:cNvSpPr txBox="1"/>
          <p:nvPr/>
        </p:nvSpPr>
        <p:spPr>
          <a:xfrm>
            <a:off x="8325293" y="3423684"/>
            <a:ext cx="77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 </a:t>
            </a:r>
            <a:r>
              <a:rPr lang="pl-PL" sz="2000" b="1" dirty="0">
                <a:cs typeface="Calibri" panose="020F0502020204030204" pitchFamily="34" charset="0"/>
              </a:rPr>
              <a:t>cm</a:t>
            </a:r>
            <a:r>
              <a:rPr lang="pl-PL" sz="2000" b="1" baseline="30000" dirty="0">
                <a:cs typeface="Calibri" panose="020F0502020204030204" pitchFamily="34" charset="0"/>
              </a:rPr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48FF7-5C38-4FCD-B80B-C01FFB61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703" y="1980327"/>
            <a:ext cx="37859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416</Words>
  <Application>Microsoft Office PowerPoint</Application>
  <PresentationFormat>Widescreen</PresentationFormat>
  <Paragraphs>64</Paragraphs>
  <Slides>20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#9Slide07 Cadena</vt:lpstr>
      <vt:lpstr>#9Slide07 SVNDessert Menu Scrip</vt:lpstr>
      <vt:lpstr>Arial</vt:lpstr>
      <vt:lpstr>Calibri</vt:lpstr>
      <vt:lpstr>Calibri Light</vt:lpstr>
      <vt:lpstr>Cambria</vt:lpstr>
      <vt:lpstr>Caveat Brush</vt:lpstr>
      <vt:lpstr>SVN-Hole Hearted</vt:lpstr>
      <vt:lpstr>UTM Edwardian</vt:lpstr>
      <vt:lpstr>回顾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Tính diện tích hình vuông có  cạnh 7cm.</vt:lpstr>
      <vt:lpstr>Câu 2: Tính diện tích hình vuông có cạnh 5 cm. 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2022-11-03T08:27:22Z</dcterms:created>
  <dcterms:modified xsi:type="dcterms:W3CDTF">2026-04-28T15:43:17Z</dcterms:modified>
</cp:coreProperties>
</file>