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19"/>
  </p:notesMasterIdLst>
  <p:sldIdLst>
    <p:sldId id="264" r:id="rId3"/>
    <p:sldId id="310" r:id="rId4"/>
    <p:sldId id="321" r:id="rId5"/>
    <p:sldId id="376" r:id="rId6"/>
    <p:sldId id="377" r:id="rId7"/>
    <p:sldId id="257" r:id="rId8"/>
    <p:sldId id="285" r:id="rId9"/>
    <p:sldId id="286" r:id="rId10"/>
    <p:sldId id="290" r:id="rId11"/>
    <p:sldId id="269" r:id="rId12"/>
    <p:sldId id="288" r:id="rId13"/>
    <p:sldId id="287" r:id="rId14"/>
    <p:sldId id="265" r:id="rId15"/>
    <p:sldId id="378" r:id="rId16"/>
    <p:sldId id="277"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5" d="100"/>
          <a:sy n="45" d="100"/>
        </p:scale>
        <p:origin x="82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AC742-7155-46BF-A383-9CFB76F9495C}" type="datetimeFigureOut">
              <a:rPr lang="en-US" smtClean="0"/>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BAB8C-CACD-4DA1-ACF3-ED89E5F0E7B2}" type="slidenum">
              <a:rPr lang="en-US" smtClean="0"/>
              <a:t>‹#›</a:t>
            </a:fld>
            <a:endParaRPr lang="en-US"/>
          </a:p>
        </p:txBody>
      </p:sp>
    </p:spTree>
    <p:extLst>
      <p:ext uri="{BB962C8B-B14F-4D97-AF65-F5344CB8AC3E}">
        <p14:creationId xmlns:p14="http://schemas.microsoft.com/office/powerpoint/2010/main" val="189373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5.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1028132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610916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16951476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11791864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321103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7534424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7538DF6A-9E14-4C8F-956D-4333190C4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0008" y="3880523"/>
            <a:ext cx="2931992" cy="2977477"/>
          </a:xfrm>
          <a:prstGeom prst="rect">
            <a:avLst/>
          </a:prstGeom>
        </p:spPr>
      </p:pic>
      <p:pic>
        <p:nvPicPr>
          <p:cNvPr id="12" name="그림 11">
            <a:extLst>
              <a:ext uri="{FF2B5EF4-FFF2-40B4-BE49-F238E27FC236}">
                <a16:creationId xmlns:a16="http://schemas.microsoft.com/office/drawing/2014/main" id="{4C38D3AD-7D0C-4629-A1A2-6765EE07E7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00372"/>
            <a:ext cx="2560825" cy="3557628"/>
          </a:xfrm>
          <a:prstGeom prst="rect">
            <a:avLst/>
          </a:prstGeom>
        </p:spPr>
      </p:pic>
    </p:spTree>
    <p:extLst>
      <p:ext uri="{BB962C8B-B14F-4D97-AF65-F5344CB8AC3E}">
        <p14:creationId xmlns:p14="http://schemas.microsoft.com/office/powerpoint/2010/main" val="650381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4028014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2777654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264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426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B8AC62CC-6C59-4EC4-B58B-B15C049E4D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3" name="그림 12">
            <a:extLst>
              <a:ext uri="{FF2B5EF4-FFF2-40B4-BE49-F238E27FC236}">
                <a16:creationId xmlns:a16="http://schemas.microsoft.com/office/drawing/2014/main" id="{067ED30F-3072-4A40-9703-EE0B201881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428780"/>
            <a:ext cx="2338043" cy="2033081"/>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527527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2143170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4370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127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60560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610428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63930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8260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0CF8AA81-753F-48B5-ABC0-C7EFE4EE4A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9" name="그림 8">
            <a:extLst>
              <a:ext uri="{FF2B5EF4-FFF2-40B4-BE49-F238E27FC236}">
                <a16:creationId xmlns:a16="http://schemas.microsoft.com/office/drawing/2014/main" id="{57FF9BBB-29A5-4FBB-8AA8-5A17C5B738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2377771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5D115DFE-895E-40E3-AB61-D8DB7AB37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7" name="그림 6">
            <a:extLst>
              <a:ext uri="{FF2B5EF4-FFF2-40B4-BE49-F238E27FC236}">
                <a16:creationId xmlns:a16="http://schemas.microsoft.com/office/drawing/2014/main" id="{9DBDDF7F-9007-4C09-AAEB-68649D1D7B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2071497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E2677717-2E4B-4666-BA70-42012DC65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id="{C5DC7A2E-0688-49FC-9BBA-FE8C2A2AF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1158136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7C700A3-1307-4242-A3F6-8717D222F6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1" name="그림 10">
            <a:extLst>
              <a:ext uri="{FF2B5EF4-FFF2-40B4-BE49-F238E27FC236}">
                <a16:creationId xmlns:a16="http://schemas.microsoft.com/office/drawing/2014/main" id="{2A9801E1-64BF-49EA-B61C-9AB14217C4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spTree>
    <p:extLst>
      <p:ext uri="{BB962C8B-B14F-4D97-AF65-F5344CB8AC3E}">
        <p14:creationId xmlns:p14="http://schemas.microsoft.com/office/powerpoint/2010/main" val="1841059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682499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108F92F-17C9-4196-A908-3AA5CED0A1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93172" cy="2033081"/>
          </a:xfrm>
          <a:prstGeom prst="rect">
            <a:avLst/>
          </a:prstGeom>
        </p:spPr>
      </p:pic>
      <p:pic>
        <p:nvPicPr>
          <p:cNvPr id="9" name="그림 8">
            <a:extLst>
              <a:ext uri="{FF2B5EF4-FFF2-40B4-BE49-F238E27FC236}">
                <a16:creationId xmlns:a16="http://schemas.microsoft.com/office/drawing/2014/main" id="{B621E72E-5575-4CE7-8962-9E94DBADD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924658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24" name="그림 23">
            <a:extLst>
              <a:ext uri="{FF2B5EF4-FFF2-40B4-BE49-F238E27FC236}">
                <a16:creationId xmlns:a16="http://schemas.microsoft.com/office/drawing/2014/main" id="{166942EF-EF0C-454C-91D2-DC73638932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718448" y="3421616"/>
            <a:ext cx="2473552" cy="3436384"/>
          </a:xfrm>
          <a:prstGeom prst="rect">
            <a:avLst/>
          </a:prstGeom>
        </p:spPr>
      </p:pic>
      <p:pic>
        <p:nvPicPr>
          <p:cNvPr id="26" name="그림 25">
            <a:extLst>
              <a:ext uri="{FF2B5EF4-FFF2-40B4-BE49-F238E27FC236}">
                <a16:creationId xmlns:a16="http://schemas.microsoft.com/office/drawing/2014/main" id="{34A67A7B-8627-4DEF-8C78-0A984ADA62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3981997"/>
            <a:ext cx="3307404" cy="2876004"/>
          </a:xfrm>
          <a:prstGeom prst="rect">
            <a:avLst/>
          </a:prstGeom>
        </p:spPr>
      </p:pic>
    </p:spTree>
    <p:extLst>
      <p:ext uri="{BB962C8B-B14F-4D97-AF65-F5344CB8AC3E}">
        <p14:creationId xmlns:p14="http://schemas.microsoft.com/office/powerpoint/2010/main" val="3573499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512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pic>
        <p:nvPicPr>
          <p:cNvPr id="3" name="Picture 2" descr="Logo&#10;&#10;Description automatically generated">
            <a:extLst>
              <a:ext uri="{FF2B5EF4-FFF2-40B4-BE49-F238E27FC236}">
                <a16:creationId xmlns:a16="http://schemas.microsoft.com/office/drawing/2014/main" id="{32FF0705-1A42-45FA-F805-D362E20C65FC}"/>
              </a:ext>
            </a:extLst>
          </p:cNvPr>
          <p:cNvPicPr>
            <a:picLocks noChangeAspect="1"/>
          </p:cNvPicPr>
          <p:nvPr userDrawn="1"/>
        </p:nvPicPr>
        <p:blipFill>
          <a:blip r:embed="rId7"/>
          <a:stretch>
            <a:fillRect/>
          </a:stretch>
        </p:blipFill>
        <p:spPr>
          <a:xfrm>
            <a:off x="-2699098" y="-510023"/>
            <a:ext cx="2312523" cy="2312523"/>
          </a:xfrm>
          <a:prstGeom prst="rect">
            <a:avLst/>
          </a:prstGeom>
        </p:spPr>
      </p:pic>
    </p:spTree>
    <p:extLst>
      <p:ext uri="{BB962C8B-B14F-4D97-AF65-F5344CB8AC3E}">
        <p14:creationId xmlns:p14="http://schemas.microsoft.com/office/powerpoint/2010/main" val="1119167455"/>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 Target="slide7.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6320C3-6833-4581-843F-010036C84DFE}"/>
              </a:ext>
            </a:extLst>
          </p:cNvPr>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04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id="{38020CF2-F515-4C5E-B0F3-8433E70B2657}"/>
              </a:ext>
            </a:extLst>
          </p:cNvPr>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2D94940-6420-4F60-8C06-9387BB4E1AC1}"/>
              </a:ext>
            </a:extLst>
          </p:cNvPr>
          <p:cNvPicPr>
            <a:picLocks noChangeAspect="1"/>
          </p:cNvPicPr>
          <p:nvPr/>
        </p:nvPicPr>
        <p:blipFill>
          <a:blip r:embed="rId2"/>
          <a:stretch>
            <a:fillRect/>
          </a:stretch>
        </p:blipFill>
        <p:spPr>
          <a:xfrm>
            <a:off x="2365179" y="2339163"/>
            <a:ext cx="8099901" cy="3444949"/>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id="{FE55BD07-55C8-438F-8DEB-E5DEF02FDAD4}"/>
              </a:ext>
            </a:extLst>
          </p:cNvPr>
          <p:cNvPicPr>
            <a:picLocks noChangeAspect="1"/>
          </p:cNvPicPr>
          <p:nvPr/>
        </p:nvPicPr>
        <p:blipFill>
          <a:blip r:embed="rId4"/>
          <a:stretch>
            <a:fillRect/>
          </a:stretch>
        </p:blipFill>
        <p:spPr>
          <a:xfrm>
            <a:off x="1979206" y="3476847"/>
            <a:ext cx="8834106" cy="1396023"/>
          </a:xfrm>
          <a:prstGeom prst="rect">
            <a:avLst/>
          </a:prstGeom>
        </p:spPr>
      </p:pic>
      <p:sp>
        <p:nvSpPr>
          <p:cNvPr id="9" name="Rectangle: Rounded Corners 8">
            <a:extLst>
              <a:ext uri="{FF2B5EF4-FFF2-40B4-BE49-F238E27FC236}">
                <a16:creationId xmlns:a16="http://schemas.microsoft.com/office/drawing/2014/main" id="{94847200-1013-4AA1-A268-7F26E7452BF6}"/>
              </a:ext>
            </a:extLst>
          </p:cNvPr>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id="{58A6A283-1E83-474E-B75D-FFBC708B0553}"/>
              </a:ext>
            </a:extLst>
          </p:cNvPr>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25 cm</a:t>
            </a:r>
          </a:p>
        </p:txBody>
      </p:sp>
      <p:sp>
        <p:nvSpPr>
          <p:cNvPr id="11" name="Rectangle: Rounded Corners 10">
            <a:extLst>
              <a:ext uri="{FF2B5EF4-FFF2-40B4-BE49-F238E27FC236}">
                <a16:creationId xmlns:a16="http://schemas.microsoft.com/office/drawing/2014/main" id="{D1D90652-62A0-4DCD-8575-1EB162654312}"/>
              </a:ext>
            </a:extLst>
          </p:cNvPr>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id="{2CD52799-508B-4394-A640-67200485087D}"/>
              </a:ext>
            </a:extLst>
          </p:cNvPr>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21 cm</a:t>
            </a:r>
          </a:p>
        </p:txBody>
      </p:sp>
      <p:sp>
        <p:nvSpPr>
          <p:cNvPr id="13" name="Rectangle: Rounded Corners 12">
            <a:extLst>
              <a:ext uri="{FF2B5EF4-FFF2-40B4-BE49-F238E27FC236}">
                <a16:creationId xmlns:a16="http://schemas.microsoft.com/office/drawing/2014/main" id="{C3269809-7B88-42F9-9A7C-2EB2D54173C2}"/>
              </a:ext>
            </a:extLst>
          </p:cNvPr>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id="{1409AE98-BB13-4F1E-8A53-B5FE74AB4CCF}"/>
              </a:ext>
            </a:extLst>
          </p:cNvPr>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24 cm</a:t>
            </a:r>
          </a:p>
        </p:txBody>
      </p:sp>
      <p:sp>
        <p:nvSpPr>
          <p:cNvPr id="15" name="TextBox 14">
            <a:extLst>
              <a:ext uri="{FF2B5EF4-FFF2-40B4-BE49-F238E27FC236}">
                <a16:creationId xmlns:a16="http://schemas.microsoft.com/office/drawing/2014/main" id="{7C6851A3-492B-4E15-B084-D24BF6351BD3}"/>
              </a:ext>
            </a:extLst>
          </p:cNvPr>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2CA70BA6-666A-4A54-AB58-3026B6AC9359}"/>
              </a:ext>
            </a:extLst>
          </p:cNvPr>
          <p:cNvSpPr/>
          <p:nvPr/>
        </p:nvSpPr>
        <p:spPr>
          <a:xfrm>
            <a:off x="4263655" y="5528930"/>
            <a:ext cx="4061638"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cm</a:t>
            </a:r>
          </a:p>
        </p:txBody>
      </p:sp>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
        <p:nvSpPr>
          <p:cNvPr id="17" name="TextBox 16">
            <a:extLst>
              <a:ext uri="{FF2B5EF4-FFF2-40B4-BE49-F238E27FC236}">
                <a16:creationId xmlns:a16="http://schemas.microsoft.com/office/drawing/2014/main" id="{7C5632DC-C50B-473A-A234-C45CA8EAB1C9}"/>
              </a:ext>
            </a:extLst>
          </p:cNvPr>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id="{FE93E8C7-B953-4636-B84B-A96FFBEC1447}"/>
              </a:ext>
            </a:extLst>
          </p:cNvPr>
          <p:cNvPicPr>
            <a:picLocks noChangeAspect="1"/>
          </p:cNvPicPr>
          <p:nvPr/>
        </p:nvPicPr>
        <p:blipFill>
          <a:blip r:embed="rId2"/>
          <a:stretch>
            <a:fillRect/>
          </a:stretch>
        </p:blipFill>
        <p:spPr>
          <a:xfrm>
            <a:off x="8186737" y="2857500"/>
            <a:ext cx="2176463" cy="3113772"/>
          </a:xfrm>
          <a:prstGeom prst="rect">
            <a:avLst/>
          </a:prstGeom>
        </p:spPr>
      </p:pic>
      <p:sp>
        <p:nvSpPr>
          <p:cNvPr id="11" name="TextBox 10">
            <a:extLst>
              <a:ext uri="{FF2B5EF4-FFF2-40B4-BE49-F238E27FC236}">
                <a16:creationId xmlns:a16="http://schemas.microsoft.com/office/drawing/2014/main"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arn(inVertical)">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barn(inVertical)">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barn(inVertical)">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Effect transition="in" filter="barn(inVertical)">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barn(inVertical)">
                                      <p:cBhvr>
                                        <p:cTn id="6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7138484"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dirty="0" err="1">
                <a:solidFill>
                  <a:prstClr val="black"/>
                </a:solidFill>
                <a:latin typeface="Cambria" panose="02040503050406030204" pitchFamily="18" charset="0"/>
                <a:ea typeface="Cambria" panose="02040503050406030204" pitchFamily="18" charset="0"/>
              </a:rPr>
              <a:t>cách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tính</a:t>
            </a:r>
            <a:r>
              <a:rPr lang="en-US" sz="4000" dirty="0">
                <a:solidFill>
                  <a:prstClr val="black"/>
                </a:solidFill>
                <a:latin typeface="Cambria" panose="02040503050406030204" pitchFamily="18" charset="0"/>
                <a:ea typeface="Cambria" panose="02040503050406030204" pitchFamily="18" charset="0"/>
              </a:rPr>
              <a:t> chu vi, </a:t>
            </a:r>
            <a:r>
              <a:rPr lang="en-US" sz="4000" dirty="0" err="1">
                <a:solidFill>
                  <a:prstClr val="black"/>
                </a:solidFill>
                <a:latin typeface="Cambria" panose="02040503050406030204" pitchFamily="18" charset="0"/>
                <a:ea typeface="Cambria" panose="02040503050406030204" pitchFamily="18" charset="0"/>
              </a:rPr>
              <a:t>diện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khối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D4A82-5064-47BC-AE3B-2BFBD8744BB6}"/>
              </a:ext>
            </a:extLst>
          </p:cNvPr>
          <p:cNvPicPr>
            <a:picLocks noChangeAspect="1"/>
          </p:cNvPicPr>
          <p:nvPr/>
        </p:nvPicPr>
        <p:blipFill>
          <a:blip r:embed="rId2"/>
          <a:stretch>
            <a:fillRect/>
          </a:stretch>
        </p:blipFill>
        <p:spPr>
          <a:xfrm>
            <a:off x="1892102" y="1971041"/>
            <a:ext cx="8909400" cy="3394056"/>
          </a:xfrm>
          <a:prstGeom prst="rect">
            <a:avLst/>
          </a:prstGeom>
        </p:spPr>
      </p:pic>
    </p:spTree>
    <p:extLst>
      <p:ext uri="{BB962C8B-B14F-4D97-AF65-F5344CB8AC3E}">
        <p14:creationId xmlns:p14="http://schemas.microsoft.com/office/powerpoint/2010/main" val="82115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28E9C3B-C877-6FAD-D813-FB21086A471F}"/>
              </a:ext>
            </a:extLst>
          </p:cNvPr>
          <p:cNvSpPr txBox="1"/>
          <p:nvPr/>
        </p:nvSpPr>
        <p:spPr>
          <a:xfrm rot="20684009">
            <a:off x="802105" y="1580195"/>
            <a:ext cx="4090737" cy="2390141"/>
          </a:xfrm>
          <a:prstGeom prst="rect">
            <a:avLst/>
          </a:prstGeom>
          <a:noFill/>
        </p:spPr>
        <p:txBody>
          <a:bodyPr wrap="square" rtlCol="0">
            <a:spAutoFit/>
          </a:bodyPr>
          <a:lstStyle/>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KHỞI </a:t>
            </a:r>
          </a:p>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ĐỘNG</a:t>
            </a:r>
          </a:p>
        </p:txBody>
      </p:sp>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id="{9F3B6B00-A0BD-3F22-9534-87A57FEA2490}"/>
              </a:ext>
            </a:extLst>
          </p:cNvPr>
          <p:cNvSpPr txBox="1"/>
          <p:nvPr/>
        </p:nvSpPr>
        <p:spPr>
          <a:xfrm>
            <a:off x="7644464" y="815253"/>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ĐỐ</a:t>
            </a:r>
          </a:p>
        </p:txBody>
      </p:sp>
      <p:sp>
        <p:nvSpPr>
          <p:cNvPr id="9" name="Hộp Văn bản 8">
            <a:extLst>
              <a:ext uri="{FF2B5EF4-FFF2-40B4-BE49-F238E27FC236}">
                <a16:creationId xmlns:a16="http://schemas.microsoft.com/office/drawing/2014/main" id="{613990C7-199C-1907-27D8-B5F61330321C}"/>
              </a:ext>
            </a:extLst>
          </p:cNvPr>
          <p:cNvSpPr txBox="1"/>
          <p:nvPr/>
        </p:nvSpPr>
        <p:spPr>
          <a:xfrm>
            <a:off x="6470878" y="3333738"/>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BẠN</a:t>
            </a:r>
          </a:p>
        </p:txBody>
      </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algn="ctr" defTabSz="1219170">
              <a:buClr>
                <a:srgbClr val="000000"/>
              </a:buClr>
            </a:pPr>
            <a:r>
              <a:rPr lang="en-US" sz="4000" b="1" kern="0" dirty="0">
                <a:solidFill>
                  <a:srgbClr val="964618"/>
                </a:solidFill>
                <a:cs typeface="Arial"/>
                <a:sym typeface="Arial"/>
              </a:rPr>
              <a:t>1. </a:t>
            </a:r>
            <a:r>
              <a:rPr lang="en-US" sz="4000" b="1" kern="0" dirty="0" err="1">
                <a:solidFill>
                  <a:srgbClr val="964618"/>
                </a:solidFill>
                <a:cs typeface="Arial"/>
                <a:sym typeface="Arial"/>
              </a:rPr>
              <a:t>Nêu</a:t>
            </a:r>
            <a:r>
              <a:rPr lang="en-US" sz="4000" b="1" kern="0" dirty="0">
                <a:solidFill>
                  <a:srgbClr val="964618"/>
                </a:solidFill>
                <a:cs typeface="Arial"/>
                <a:sym typeface="Arial"/>
              </a:rPr>
              <a:t> </a:t>
            </a:r>
            <a:r>
              <a:rPr lang="en-US" sz="4000" b="1" kern="0" dirty="0" err="1">
                <a:solidFill>
                  <a:srgbClr val="964618"/>
                </a:solidFill>
                <a:cs typeface="Arial"/>
                <a:sym typeface="Arial"/>
              </a:rPr>
              <a:t>quy</a:t>
            </a:r>
            <a:r>
              <a:rPr lang="en-US" sz="4000" b="1" kern="0" dirty="0">
                <a:solidFill>
                  <a:srgbClr val="964618"/>
                </a:solidFill>
                <a:cs typeface="Arial"/>
                <a:sym typeface="Arial"/>
              </a:rPr>
              <a:t> </a:t>
            </a:r>
            <a:r>
              <a:rPr lang="en-US" sz="4000" b="1" kern="0" dirty="0" err="1">
                <a:solidFill>
                  <a:srgbClr val="964618"/>
                </a:solidFill>
                <a:cs typeface="Arial"/>
                <a:sym typeface="Arial"/>
              </a:rPr>
              <a:t>tắc</a:t>
            </a:r>
            <a:r>
              <a:rPr lang="en-US" sz="4000" b="1" kern="0" dirty="0">
                <a:solidFill>
                  <a:srgbClr val="964618"/>
                </a:solidFill>
                <a:cs typeface="Arial"/>
                <a:sym typeface="Arial"/>
              </a:rPr>
              <a:t> </a:t>
            </a:r>
            <a:r>
              <a:rPr lang="en-US" sz="4000" b="1" kern="0" dirty="0" err="1">
                <a:solidFill>
                  <a:srgbClr val="964618"/>
                </a:solidFill>
                <a:cs typeface="Arial"/>
                <a:sym typeface="Arial"/>
              </a:rPr>
              <a:t>tính</a:t>
            </a:r>
            <a:r>
              <a:rPr lang="en-US" sz="4000" b="1" kern="0" dirty="0">
                <a:solidFill>
                  <a:srgbClr val="964618"/>
                </a:solidFill>
                <a:cs typeface="Arial"/>
                <a:sym typeface="Arial"/>
              </a:rPr>
              <a:t> </a:t>
            </a:r>
            <a:r>
              <a:rPr lang="en-US" sz="4000" b="1" kern="0" dirty="0" err="1">
                <a:solidFill>
                  <a:srgbClr val="964618"/>
                </a:solidFill>
                <a:cs typeface="Arial"/>
                <a:sym typeface="Arial"/>
              </a:rPr>
              <a:t>diện</a:t>
            </a:r>
            <a:r>
              <a:rPr lang="en-US" sz="4000" b="1" kern="0" dirty="0">
                <a:solidFill>
                  <a:srgbClr val="964618"/>
                </a:solidFill>
                <a:cs typeface="Arial"/>
                <a:sym typeface="Arial"/>
              </a:rPr>
              <a:t> </a:t>
            </a:r>
            <a:r>
              <a:rPr lang="en-US" sz="4000" b="1" kern="0" dirty="0" err="1">
                <a:solidFill>
                  <a:srgbClr val="964618"/>
                </a:solidFill>
                <a:cs typeface="Arial"/>
                <a:sym typeface="Arial"/>
              </a:rPr>
              <a:t>tích</a:t>
            </a:r>
            <a:r>
              <a:rPr lang="en-US" sz="4000" b="1" kern="0" dirty="0">
                <a:solidFill>
                  <a:srgbClr val="964618"/>
                </a:solidFill>
                <a:cs typeface="Arial"/>
                <a:sym typeface="Arial"/>
              </a:rPr>
              <a:t> </a:t>
            </a:r>
            <a:r>
              <a:rPr lang="en-US" sz="4000" b="1" kern="0" dirty="0" err="1">
                <a:solidFill>
                  <a:srgbClr val="964618"/>
                </a:solidFill>
                <a:cs typeface="Arial"/>
                <a:sym typeface="Arial"/>
              </a:rPr>
              <a:t>hình</a:t>
            </a:r>
            <a:r>
              <a:rPr lang="en-US" sz="4000" b="1" kern="0" dirty="0">
                <a:solidFill>
                  <a:srgbClr val="964618"/>
                </a:solidFill>
                <a:cs typeface="Arial"/>
                <a:sym typeface="Arial"/>
              </a:rPr>
              <a:t> </a:t>
            </a:r>
            <a:r>
              <a:rPr lang="en-US" sz="4000" b="1" kern="0" dirty="0" err="1">
                <a:solidFill>
                  <a:srgbClr val="964618"/>
                </a:solidFill>
                <a:cs typeface="Arial"/>
                <a:sym typeface="Arial"/>
              </a:rPr>
              <a:t>chữ</a:t>
            </a:r>
            <a:r>
              <a:rPr lang="en-US" sz="4000" b="1" kern="0" dirty="0">
                <a:solidFill>
                  <a:srgbClr val="964618"/>
                </a:solidFill>
                <a:cs typeface="Arial"/>
                <a:sym typeface="Arial"/>
              </a:rPr>
              <a:t> </a:t>
            </a:r>
            <a:r>
              <a:rPr lang="en-US" sz="4000" b="1" kern="0" dirty="0" err="1">
                <a:solidFill>
                  <a:srgbClr val="964618"/>
                </a:solidFill>
                <a:cs typeface="Arial"/>
                <a:sym typeface="Arial"/>
              </a:rPr>
              <a:t>nhật</a:t>
            </a:r>
            <a:r>
              <a:rPr lang="en-US" sz="4000" b="1" kern="0" dirty="0">
                <a:solidFill>
                  <a:srgbClr val="964618"/>
                </a:solidFill>
                <a:cs typeface="Arial"/>
                <a:sym typeface="Arial"/>
              </a:rPr>
              <a:t>?</a:t>
            </a:r>
            <a:endParaRPr lang="en-US" sz="4000" b="1" kern="0" dirty="0">
              <a:solidFill>
                <a:srgbClr val="964618"/>
              </a:solidFill>
              <a:latin typeface="Calibri"/>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chữ</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nhật</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dài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nhân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với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rộng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a:ln>
                    <a:noFill/>
                  </a:ln>
                  <a:solidFill>
                    <a:srgbClr val="FFFFFF"/>
                  </a:solidFill>
                  <a:effectLst/>
                  <a:uLnTx/>
                  <a:uFillTx/>
                  <a:latin typeface="Calibri"/>
                  <a:ea typeface="+mn-ea"/>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31359" y="1010138"/>
            <a:ext cx="9750056"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1.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Nêu</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quy</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tắc</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diện</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tích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hình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vuông</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vuông</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độ</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dài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một</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cạnh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nhân</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với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chính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nó</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a:solidFill>
                    <a:schemeClr val="bg1"/>
                  </a:solidFill>
                  <a:effectLst/>
                  <a:ea typeface="Times New Roman" panose="02020603050405020304" pitchFamily="18" charset="0"/>
                  <a:cs typeface="Times New Roman" panose="02020603050405020304" pitchFamily="18" charset="0"/>
                </a:rPr>
                <a:t>(</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494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77635" y="185193"/>
            <a:ext cx="2363286" cy="156258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a:extLst>
              <a:ext uri="{FF2B5EF4-FFF2-40B4-BE49-F238E27FC236}">
                <a16:creationId xmlns:a16="http://schemas.microsoft.com/office/drawing/2014/main" id="{A4F6A9B1-8FB6-4287-8C48-0D94C8E947FE}"/>
              </a:ext>
            </a:extLst>
          </p:cNvPr>
          <p:cNvPicPr>
            <a:picLocks noChangeAspect="1"/>
          </p:cNvPicPr>
          <p:nvPr/>
        </p:nvPicPr>
        <p:blipFill>
          <a:blip r:embed="rId6"/>
          <a:stretch>
            <a:fillRect/>
          </a:stretch>
        </p:blipFill>
        <p:spPr>
          <a:xfrm>
            <a:off x="2976562" y="1462087"/>
            <a:ext cx="6086475" cy="1857375"/>
          </a:xfrm>
          <a:prstGeom prst="rect">
            <a:avLst/>
          </a:prstGeom>
        </p:spPr>
      </p:pic>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93257" y="1680597"/>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id="{B4DDAF63-B9D7-4FEC-82A6-32458A2E57D8}"/>
              </a:ext>
            </a:extLst>
          </p:cNvPr>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232253-DB2B-4173-B01B-901AB6079529}"/>
              </a:ext>
            </a:extLst>
          </p:cNvPr>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530</Words>
  <Application>Microsoft Office PowerPoint</Application>
  <PresentationFormat>Widescreen</PresentationFormat>
  <Paragraphs>68</Paragraphs>
  <Slides>16</Slides>
  <Notes>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16</vt:i4>
      </vt:variant>
    </vt:vector>
  </HeadingPairs>
  <TitlesOfParts>
    <vt:vector size="33" baseType="lpstr">
      <vt:lpstr>#9Slide07 HoneyCream</vt:lpstr>
      <vt:lpstr>Arial</vt:lpstr>
      <vt:lpstr>Bebas Neue</vt:lpstr>
      <vt:lpstr>Calibri</vt:lpstr>
      <vt:lpstr>Cambria</vt:lpstr>
      <vt:lpstr>HP001 4 hàng</vt:lpstr>
      <vt:lpstr>Inter</vt:lpstr>
      <vt:lpstr>Orelega One</vt:lpstr>
      <vt:lpstr>Poppins Light</vt:lpstr>
      <vt:lpstr>SVN-Newton</vt:lpstr>
      <vt:lpstr>SVN-Poky's</vt:lpstr>
      <vt:lpstr>Tahoma</vt:lpstr>
      <vt:lpstr>Times New Roman</vt:lpstr>
      <vt:lpstr>UTM Aquarelle</vt:lpstr>
      <vt:lpstr>UTM Avo</vt: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45</cp:revision>
  <dcterms:created xsi:type="dcterms:W3CDTF">2022-11-06T00:27:34Z</dcterms:created>
  <dcterms:modified xsi:type="dcterms:W3CDTF">2026-04-28T15:43:49Z</dcterms:modified>
</cp:coreProperties>
</file>