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7" r:id="rId2"/>
    <p:sldMasterId id="2147483739" r:id="rId3"/>
    <p:sldMasterId id="2147483753" r:id="rId4"/>
    <p:sldMasterId id="2147483765" r:id="rId5"/>
    <p:sldMasterId id="2147483777" r:id="rId6"/>
  </p:sldMasterIdLst>
  <p:notesMasterIdLst>
    <p:notesMasterId r:id="rId55"/>
  </p:notesMasterIdLst>
  <p:sldIdLst>
    <p:sldId id="396" r:id="rId7"/>
    <p:sldId id="257" r:id="rId8"/>
    <p:sldId id="256" r:id="rId9"/>
    <p:sldId id="397" r:id="rId10"/>
    <p:sldId id="398" r:id="rId11"/>
    <p:sldId id="399" r:id="rId12"/>
    <p:sldId id="261" r:id="rId13"/>
    <p:sldId id="400" r:id="rId14"/>
    <p:sldId id="401" r:id="rId15"/>
    <p:sldId id="402" r:id="rId16"/>
    <p:sldId id="406" r:id="rId17"/>
    <p:sldId id="259" r:id="rId18"/>
    <p:sldId id="390" r:id="rId19"/>
    <p:sldId id="260" r:id="rId20"/>
    <p:sldId id="382" r:id="rId21"/>
    <p:sldId id="336" r:id="rId22"/>
    <p:sldId id="383" r:id="rId23"/>
    <p:sldId id="376" r:id="rId24"/>
    <p:sldId id="263" r:id="rId25"/>
    <p:sldId id="282" r:id="rId26"/>
    <p:sldId id="283" r:id="rId27"/>
    <p:sldId id="284" r:id="rId28"/>
    <p:sldId id="384" r:id="rId29"/>
    <p:sldId id="264" r:id="rId30"/>
    <p:sldId id="372" r:id="rId31"/>
    <p:sldId id="403" r:id="rId32"/>
    <p:sldId id="355" r:id="rId33"/>
    <p:sldId id="267" r:id="rId34"/>
    <p:sldId id="357" r:id="rId35"/>
    <p:sldId id="350" r:id="rId36"/>
    <p:sldId id="385" r:id="rId37"/>
    <p:sldId id="356" r:id="rId38"/>
    <p:sldId id="308" r:id="rId39"/>
    <p:sldId id="342" r:id="rId40"/>
    <p:sldId id="294" r:id="rId41"/>
    <p:sldId id="314" r:id="rId42"/>
    <p:sldId id="391" r:id="rId43"/>
    <p:sldId id="392" r:id="rId44"/>
    <p:sldId id="393" r:id="rId45"/>
    <p:sldId id="394" r:id="rId46"/>
    <p:sldId id="326" r:id="rId47"/>
    <p:sldId id="274" r:id="rId48"/>
    <p:sldId id="408" r:id="rId49"/>
    <p:sldId id="409" r:id="rId50"/>
    <p:sldId id="410" r:id="rId51"/>
    <p:sldId id="404" r:id="rId52"/>
    <p:sldId id="389" r:id="rId53"/>
    <p:sldId id="405"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0066FF"/>
    <a:srgbClr val="F4F7FD"/>
    <a:srgbClr val="FF9933"/>
    <a:srgbClr val="009900"/>
    <a:srgbClr val="002060"/>
    <a:srgbClr val="008000"/>
    <a:srgbClr val="FFCCFF"/>
    <a:srgbClr val="9933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82" d="100"/>
          <a:sy n="82" d="100"/>
        </p:scale>
        <p:origin x="835" y="6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28/04/2026</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BẤM CHUỘT VÀO BÔNG HOA ĐỂ ĐƯỢC DẪN ĐẾN CÂU HỎI TƯƠNG ỨNG.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chúc</a:t>
            </a:r>
            <a:r>
              <a:rPr lang="en-US" dirty="0"/>
              <a:t> </a:t>
            </a:r>
            <a:r>
              <a:rPr lang="en-US" dirty="0" err="1"/>
              <a:t>mừng</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566BB-6644-4148-AA15-898C255FCB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093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Đến</a:t>
            </a:r>
            <a:r>
              <a:rPr lang="en-US" baseline="0"/>
              <a:t> đây HS viết thành thạo rồi nên người soạn không tạo video đồ chữ nữa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879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30400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902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83225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extLst>
      <p:ext uri="{BB962C8B-B14F-4D97-AF65-F5344CB8AC3E}">
        <p14:creationId xmlns:p14="http://schemas.microsoft.com/office/powerpoint/2010/main" val="279019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0631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628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237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0102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58836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8480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976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885957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93840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19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6210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70386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5968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90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981261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82836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92454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5372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06555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826320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883416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513148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77027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330782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97779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223026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508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67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CF8D5A-C0D0-404A-A484-7B7C5C4903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64913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587388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97114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CF8D5A-C0D0-404A-A484-7B7C5C4903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25931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F8D5A-C0D0-404A-A484-7B7C5C4903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164351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CF8D5A-C0D0-404A-A484-7B7C5C4903C4}"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36462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F8D5A-C0D0-404A-A484-7B7C5C4903C4}"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232983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F8D5A-C0D0-404A-A484-7B7C5C4903C4}"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650122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CF8D5A-C0D0-404A-A484-7B7C5C4903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096791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CF8D5A-C0D0-404A-A484-7B7C5C4903C4}"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34794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61791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29948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8125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45169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963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5634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8534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8485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205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2389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4387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85588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6916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67627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60110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759091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934750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6884290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26520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613201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50956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12926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652654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05443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3149689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123989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4/28/2026</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51628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827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82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3063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41139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extLst>
      <p:ext uri="{BB962C8B-B14F-4D97-AF65-F5344CB8AC3E}">
        <p14:creationId xmlns:p14="http://schemas.microsoft.com/office/powerpoint/2010/main" val="16612048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4/28/2026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E3EAE1CE-D57D-21B0-782B-8A008CD3F57D}"/>
              </a:ext>
            </a:extLst>
          </p:cNvPr>
          <p:cNvPicPr/>
          <p:nvPr userDrawn="1"/>
        </p:nvPicPr>
        <p:blipFill rotWithShape="1">
          <a:blip r:embed="rId13"/>
          <a:srcRect r="2188"/>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027218AB-2E3A-8159-047E-BB05B8EADD27}"/>
              </a:ext>
            </a:extLst>
          </p:cNvPr>
          <p:cNvSpPr/>
          <p:nvPr userDrawn="1"/>
        </p:nvSpPr>
        <p:spPr>
          <a:xfrm>
            <a:off x="76200" y="263950"/>
            <a:ext cx="11963400" cy="65178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0921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9C570-14C3-B049-0D26-3AB0B1E6EA49}"/>
              </a:ext>
            </a:extLst>
          </p:cNvPr>
          <p:cNvPicPr/>
          <p:nvPr userDrawn="1"/>
        </p:nvPicPr>
        <p:blipFill rotWithShape="1">
          <a:blip r:embed="rId15"/>
          <a:srcRect r="2188"/>
          <a:stretch/>
        </p:blipFill>
        <p:spPr>
          <a:xfrm>
            <a:off x="-1" y="0"/>
            <a:ext cx="12192001" cy="6858000"/>
          </a:xfrm>
          <a:prstGeom prst="rect">
            <a:avLst/>
          </a:prstGeom>
        </p:spPr>
      </p:pic>
      <p:sp>
        <p:nvSpPr>
          <p:cNvPr id="3" name="Rectangle: Rounded Corners 2">
            <a:extLst>
              <a:ext uri="{FF2B5EF4-FFF2-40B4-BE49-F238E27FC236}">
                <a16:creationId xmlns:a16="http://schemas.microsoft.com/office/drawing/2014/main" id="{BB4C8F25-2E6D-0B2D-A074-409572492F6D}"/>
              </a:ext>
            </a:extLst>
          </p:cNvPr>
          <p:cNvSpPr/>
          <p:nvPr userDrawn="1"/>
        </p:nvSpPr>
        <p:spPr>
          <a:xfrm>
            <a:off x="329938" y="263951"/>
            <a:ext cx="11528981" cy="6308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70024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F8D5A-C0D0-404A-A484-7B7C5C4903C4}" type="datetimeFigureOut">
              <a:rPr lang="en-US" smtClean="0"/>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7271F-A4C5-4BD2-971E-3B2A6F69FCC1}" type="slidenum">
              <a:rPr lang="en-US" smtClean="0"/>
              <a:t>‹#›</a:t>
            </a:fld>
            <a:endParaRPr lang="en-US"/>
          </a:p>
        </p:txBody>
      </p:sp>
      <p:pic>
        <p:nvPicPr>
          <p:cNvPr id="7" name="Picture 6">
            <a:extLst>
              <a:ext uri="{FF2B5EF4-FFF2-40B4-BE49-F238E27FC236}">
                <a16:creationId xmlns:a16="http://schemas.microsoft.com/office/drawing/2014/main" id="{05BEFA71-3A8E-544C-317A-91D1BF62054A}"/>
              </a:ext>
            </a:extLst>
          </p:cNvPr>
          <p:cNvPicPr/>
          <p:nvPr userDrawn="1"/>
        </p:nvPicPr>
        <p:blipFill rotWithShape="1">
          <a:blip r:embed="rId13"/>
          <a:srcRect r="2188"/>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33625D04-E1FA-16D7-E64A-810945E7C2EE}"/>
              </a:ext>
            </a:extLst>
          </p:cNvPr>
          <p:cNvSpPr/>
          <p:nvPr userDrawn="1"/>
        </p:nvSpPr>
        <p:spPr>
          <a:xfrm>
            <a:off x="329938" y="263951"/>
            <a:ext cx="11528981" cy="6308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0983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B482C784-073A-96F4-A0E0-142DAEA70EA7}"/>
              </a:ext>
            </a:extLst>
          </p:cNvPr>
          <p:cNvPicPr/>
          <p:nvPr userDrawn="1"/>
        </p:nvPicPr>
        <p:blipFill rotWithShape="1">
          <a:blip r:embed="rId13"/>
          <a:srcRect r="2188"/>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3E939EF7-9403-3640-66DB-D766CD390081}"/>
              </a:ext>
            </a:extLst>
          </p:cNvPr>
          <p:cNvSpPr/>
          <p:nvPr userDrawn="1"/>
        </p:nvSpPr>
        <p:spPr>
          <a:xfrm>
            <a:off x="329938" y="263951"/>
            <a:ext cx="11528981" cy="6308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7146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913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45.xml"/><Relationship Id="rId7" Type="http://schemas.openxmlformats.org/officeDocument/2006/relationships/image" Target="../media/image14.svg"/><Relationship Id="rId12" Type="http://schemas.openxmlformats.org/officeDocument/2006/relationships/image" Target="../media/image1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6.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5.xml"/><Relationship Id="rId18" Type="http://schemas.openxmlformats.org/officeDocument/2006/relationships/image" Target="../media/image29.svg"/><Relationship Id="rId3" Type="http://schemas.openxmlformats.org/officeDocument/2006/relationships/image" Target="../media/image16.png"/><Relationship Id="rId21" Type="http://schemas.openxmlformats.org/officeDocument/2006/relationships/image" Target="../media/image31.svg"/><Relationship Id="rId7" Type="http://schemas.openxmlformats.org/officeDocument/2006/relationships/slide" Target="slide4.xml"/><Relationship Id="rId12" Type="http://schemas.openxmlformats.org/officeDocument/2006/relationships/image" Target="../media/image25.sv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22.png"/><Relationship Id="rId1" Type="http://schemas.openxmlformats.org/officeDocument/2006/relationships/slideLayout" Target="../slideLayouts/slideLayout56.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7.svg"/><Relationship Id="rId23" Type="http://schemas.openxmlformats.org/officeDocument/2006/relationships/slide" Target="slide9.xml"/><Relationship Id="rId10" Type="http://schemas.openxmlformats.org/officeDocument/2006/relationships/slide" Target="slide6.xml"/><Relationship Id="rId19" Type="http://schemas.openxmlformats.org/officeDocument/2006/relationships/slide" Target="slide8.xml"/><Relationship Id="rId4" Type="http://schemas.openxmlformats.org/officeDocument/2006/relationships/image" Target="../media/image20.svg"/><Relationship Id="rId9" Type="http://schemas.openxmlformats.org/officeDocument/2006/relationships/image" Target="../media/image23.svg"/><Relationship Id="rId14" Type="http://schemas.openxmlformats.org/officeDocument/2006/relationships/image" Target="../media/image20.png"/><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3.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56.xml"/><Relationship Id="rId5" Type="http://schemas.openxmlformats.org/officeDocument/2006/relationships/image" Target="../media/image24.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7.xml"/><Relationship Id="rId6" Type="http://schemas.openxmlformats.org/officeDocument/2006/relationships/image" Target="../media/image60.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7.xml"/><Relationship Id="rId6" Type="http://schemas.openxmlformats.org/officeDocument/2006/relationships/image" Target="../media/image60.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7.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6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jpg"/><Relationship Id="rId1" Type="http://schemas.openxmlformats.org/officeDocument/2006/relationships/slideLayout" Target="../slideLayouts/slideLayout61.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5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56.xml"/><Relationship Id="rId5" Type="http://schemas.openxmlformats.org/officeDocument/2006/relationships/image" Target="../media/image24.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56.xm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56.xml"/><Relationship Id="rId5" Type="http://schemas.openxmlformats.org/officeDocument/2006/relationships/image" Target="../media/image24.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38.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EDEF7BE2-0CC3-2BB8-DD1F-F6A219673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65" y="3236235"/>
            <a:ext cx="4179331" cy="3477601"/>
          </a:xfrm>
          <a:prstGeom prst="rect">
            <a:avLst/>
          </a:prstGeom>
        </p:spPr>
      </p:pic>
      <p:pic>
        <p:nvPicPr>
          <p:cNvPr id="7" name="Picture 6">
            <a:extLst>
              <a:ext uri="{FF2B5EF4-FFF2-40B4-BE49-F238E27FC236}">
                <a16:creationId xmlns:a16="http://schemas.microsoft.com/office/drawing/2014/main" id="{5606DF4C-CB58-8D62-33C4-B89E48E64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7950" y="2920490"/>
            <a:ext cx="2628247" cy="3793346"/>
          </a:xfrm>
          <a:prstGeom prst="rect">
            <a:avLst/>
          </a:prstGeom>
        </p:spPr>
      </p:pic>
      <p:pic>
        <p:nvPicPr>
          <p:cNvPr id="9" name="Picture 8" descr="A picture containing screen, dark&#10;&#10;Description automatically generated">
            <a:extLst>
              <a:ext uri="{FF2B5EF4-FFF2-40B4-BE49-F238E27FC236}">
                <a16:creationId xmlns:a16="http://schemas.microsoft.com/office/drawing/2014/main" id="{DBF04FFB-DCC1-08AA-6786-7B1BB2D4DE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4812" y="-2603872"/>
            <a:ext cx="7551295" cy="7551295"/>
          </a:xfrm>
          <a:prstGeom prst="rect">
            <a:avLst/>
          </a:prstGeom>
        </p:spPr>
      </p:pic>
      <p:pic>
        <p:nvPicPr>
          <p:cNvPr id="2" name="Picture 1">
            <a:extLst>
              <a:ext uri="{FF2B5EF4-FFF2-40B4-BE49-F238E27FC236}">
                <a16:creationId xmlns:a16="http://schemas.microsoft.com/office/drawing/2014/main" id="{3B3779DE-3958-4662-B55C-DDA4EA634B39}"/>
              </a:ext>
            </a:extLst>
          </p:cNvPr>
          <p:cNvPicPr>
            <a:picLocks noChangeAspect="1"/>
          </p:cNvPicPr>
          <p:nvPr/>
        </p:nvPicPr>
        <p:blipFill>
          <a:blip r:embed="rId7"/>
          <a:stretch>
            <a:fillRect/>
          </a:stretch>
        </p:blipFill>
        <p:spPr>
          <a:xfrm>
            <a:off x="3467283" y="1791358"/>
            <a:ext cx="5706351" cy="1444877"/>
          </a:xfrm>
          <a:prstGeom prst="rect">
            <a:avLst/>
          </a:prstGeom>
        </p:spPr>
      </p:pic>
    </p:spTree>
    <p:extLst>
      <p:ext uri="{BB962C8B-B14F-4D97-AF65-F5344CB8AC3E}">
        <p14:creationId xmlns:p14="http://schemas.microsoft.com/office/powerpoint/2010/main" val="29964067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B5770AB1-74D7-83B0-F245-D9140BC45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791" y="3308808"/>
            <a:ext cx="6598308" cy="3294205"/>
          </a:xfrm>
          <a:prstGeom prst="rect">
            <a:avLst/>
          </a:prstGeom>
        </p:spPr>
      </p:pic>
      <p:pic>
        <p:nvPicPr>
          <p:cNvPr id="6" name="Picture 5">
            <a:extLst>
              <a:ext uri="{FF2B5EF4-FFF2-40B4-BE49-F238E27FC236}">
                <a16:creationId xmlns:a16="http://schemas.microsoft.com/office/drawing/2014/main" id="{AB01F050-A5F6-4222-1FC2-C009D0F12A66}"/>
              </a:ext>
            </a:extLst>
          </p:cNvPr>
          <p:cNvPicPr>
            <a:picLocks noChangeAspect="1"/>
          </p:cNvPicPr>
          <p:nvPr/>
        </p:nvPicPr>
        <p:blipFill>
          <a:blip r:embed="rId4"/>
          <a:stretch>
            <a:fillRect/>
          </a:stretch>
        </p:blipFill>
        <p:spPr>
          <a:xfrm>
            <a:off x="76200" y="1143000"/>
            <a:ext cx="5401524" cy="3816427"/>
          </a:xfrm>
          <a:prstGeom prst="rect">
            <a:avLst/>
          </a:prstGeom>
        </p:spPr>
      </p:pic>
    </p:spTree>
    <p:extLst>
      <p:ext uri="{BB962C8B-B14F-4D97-AF65-F5344CB8AC3E}">
        <p14:creationId xmlns:p14="http://schemas.microsoft.com/office/powerpoint/2010/main" val="677642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Ốc sên đi từ nhà đến trường. Bạn ấy đã đi được 152 mm. Quãng đường còn phải đi dài 264 mm. Hỏi quãng đường ốc sên đi từ nhà đến trường dài bao nhiêu mi-li-mét">
            <a:hlinkClick r:id="" action="ppaction://media"/>
            <a:extLst>
              <a:ext uri="{FF2B5EF4-FFF2-40B4-BE49-F238E27FC236}">
                <a16:creationId xmlns:a16="http://schemas.microsoft.com/office/drawing/2014/main" id="{75EB5766-891A-E699-7F5A-369F08A9EC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152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aby bed&#10;&#10;Description automatically generated">
            <a:extLst>
              <a:ext uri="{FF2B5EF4-FFF2-40B4-BE49-F238E27FC236}">
                <a16:creationId xmlns:a16="http://schemas.microsoft.com/office/drawing/2014/main" id="{B72BDB52-55E5-40DF-A6DB-02F50375587C}"/>
              </a:ext>
            </a:extLst>
          </p:cNvPr>
          <p:cNvPicPr>
            <a:picLocks noChangeAspect="1"/>
          </p:cNvPicPr>
          <p:nvPr/>
        </p:nvPicPr>
        <p:blipFill rotWithShape="1">
          <a:blip r:embed="rId3"/>
          <a:srcRect l="1145" t="10697" r="2657" b="4769"/>
          <a:stretch/>
        </p:blipFill>
        <p:spPr>
          <a:xfrm>
            <a:off x="838200" y="609600"/>
            <a:ext cx="10762372" cy="3609336"/>
          </a:xfrm>
          <a:prstGeom prst="rect">
            <a:avLst/>
          </a:prstGeom>
        </p:spPr>
      </p:pic>
      <p:grpSp>
        <p:nvGrpSpPr>
          <p:cNvPr id="27" name="Group 26"/>
          <p:cNvGrpSpPr/>
          <p:nvPr/>
        </p:nvGrpSpPr>
        <p:grpSpPr>
          <a:xfrm>
            <a:off x="1447800" y="8382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34" name="Title 1"/>
          <p:cNvSpPr txBox="1">
            <a:spLocks/>
          </p:cNvSpPr>
          <p:nvPr/>
        </p:nvSpPr>
        <p:spPr>
          <a:xfrm>
            <a:off x="533400" y="4571331"/>
            <a:ext cx="1133498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solidFill>
                  <a:srgbClr val="0070C0"/>
                </a:solidFill>
                <a:latin typeface="Arial-Rounded" pitchFamily="34" charset="0"/>
                <a:ea typeface="Arial-Rounded" pitchFamily="34" charset="0"/>
                <a:cs typeface="Arial-Rounded" pitchFamily="34" charset="0"/>
              </a:rPr>
              <a:t>	Trong </a:t>
            </a:r>
            <a:r>
              <a:rPr lang="en-US" sz="5000" b="1" dirty="0" err="1">
                <a:solidFill>
                  <a:srgbClr val="0070C0"/>
                </a:solidFill>
                <a:latin typeface="Arial-Rounded" pitchFamily="34" charset="0"/>
                <a:ea typeface="Arial-Rounded" pitchFamily="34" charset="0"/>
                <a:cs typeface="Arial-Rounded" pitchFamily="34" charset="0"/>
              </a:rPr>
              <a:t>bếp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lũ</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cún</a:t>
            </a:r>
            <a:r>
              <a:rPr lang="en-US" sz="5000" b="1" dirty="0">
                <a:solidFill>
                  <a:srgbClr val="0070C0"/>
                </a:solidFill>
                <a:latin typeface="Arial-Rounded" pitchFamily="34" charset="0"/>
                <a:ea typeface="Arial-Rounded" pitchFamily="34" charset="0"/>
                <a:cs typeface="Arial-Rounded" pitchFamily="34" charset="0"/>
              </a:rPr>
              <a:t> con </a:t>
            </a:r>
            <a:r>
              <a:rPr lang="en-US" sz="5000" b="1" dirty="0" err="1">
                <a:solidFill>
                  <a:srgbClr val="0070C0"/>
                </a:solidFill>
                <a:latin typeface="Arial-Rounded" pitchFamily="34" charset="0"/>
                <a:ea typeface="Arial-Rounded" pitchFamily="34" charset="0"/>
                <a:cs typeface="Arial-Rounded" pitchFamily="34" charset="0"/>
              </a:rPr>
              <a:t>múp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míp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nép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vào</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bên</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mẹ</a:t>
            </a:r>
            <a:r>
              <a:rPr lang="en-US" sz="5000" b="1" dirty="0">
                <a:solidFill>
                  <a:srgbClr val="0070C0"/>
                </a:solidFill>
                <a:latin typeface="Arial-Rounded" pitchFamily="34" charset="0"/>
                <a:ea typeface="Arial-Rounded" pitchFamily="34" charset="0"/>
                <a:cs typeface="Arial-Rounded" pitchFamily="34" charset="0"/>
              </a:rPr>
              <a:t>.</a:t>
            </a:r>
          </a:p>
        </p:txBody>
      </p:sp>
      <p:sp>
        <p:nvSpPr>
          <p:cNvPr id="35" name="Title 1"/>
          <p:cNvSpPr txBox="1">
            <a:spLocks/>
          </p:cNvSpPr>
          <p:nvPr/>
        </p:nvSpPr>
        <p:spPr>
          <a:xfrm>
            <a:off x="3037519" y="4114800"/>
            <a:ext cx="193941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êp</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10439400" y="4114800"/>
            <a:ext cx="193941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a:solidFill>
                  <a:srgbClr val="FF0000"/>
                </a:solidFill>
                <a:latin typeface="Arial-Rounded" pitchFamily="34" charset="0"/>
                <a:ea typeface="Arial-Rounded" pitchFamily="34" charset="0"/>
                <a:cs typeface="Arial-Rounded" pitchFamily="34" charset="0"/>
              </a:rPr>
              <a:t>ep</a:t>
            </a:r>
          </a:p>
        </p:txBody>
      </p:sp>
      <p:sp>
        <p:nvSpPr>
          <p:cNvPr id="20" name="Title 1"/>
          <p:cNvSpPr txBox="1">
            <a:spLocks/>
          </p:cNvSpPr>
          <p:nvPr/>
        </p:nvSpPr>
        <p:spPr>
          <a:xfrm>
            <a:off x="8229600" y="4114800"/>
            <a:ext cx="1302614"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a:solidFill>
                  <a:srgbClr val="FF0000"/>
                </a:solidFill>
                <a:latin typeface="Arial-Rounded" pitchFamily="34" charset="0"/>
                <a:ea typeface="Arial-Rounded" pitchFamily="34" charset="0"/>
                <a:cs typeface="Arial-Rounded" pitchFamily="34" charset="0"/>
              </a:rPr>
              <a:t>up</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097"/>
          <a:stretch/>
        </p:blipFill>
        <p:spPr bwMode="auto">
          <a:xfrm>
            <a:off x="9296400" y="4800600"/>
            <a:ext cx="1938337" cy="88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17"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0477" y="203423"/>
            <a:ext cx="2621250" cy="941185"/>
            <a:chOff x="63500" y="1429216"/>
            <a:chExt cx="1970813" cy="705889"/>
          </a:xfrm>
        </p:grpSpPr>
        <p:sp>
          <p:nvSpPr>
            <p:cNvPr id="5" name="Rounded Rectangle 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6" name="Oval 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19" name="Rectangle: Rounded Corners 1">
            <a:extLst>
              <a:ext uri="{FF2B5EF4-FFF2-40B4-BE49-F238E27FC236}">
                <a16:creationId xmlns:a16="http://schemas.microsoft.com/office/drawing/2014/main" id="{D8032AF5-FDC2-420D-AC38-CE64E79549BB}"/>
              </a:ext>
            </a:extLst>
          </p:cNvPr>
          <p:cNvSpPr/>
          <p:nvPr/>
        </p:nvSpPr>
        <p:spPr>
          <a:xfrm>
            <a:off x="2702746" y="2491785"/>
            <a:ext cx="3060365"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ep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0" name="Rectangle: Rounded Corners 1">
            <a:extLst>
              <a:ext uri="{FF2B5EF4-FFF2-40B4-BE49-F238E27FC236}">
                <a16:creationId xmlns:a16="http://schemas.microsoft.com/office/drawing/2014/main" id="{EE152AED-C9DD-4B33-9F9A-3A04A7D76DBE}"/>
              </a:ext>
            </a:extLst>
          </p:cNvPr>
          <p:cNvSpPr/>
          <p:nvPr/>
        </p:nvSpPr>
        <p:spPr>
          <a:xfrm>
            <a:off x="2681216" y="1327930"/>
            <a:ext cx="1467890"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e</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1" name="Rectangle: Rounded Corners 1">
            <a:extLst>
              <a:ext uri="{FF2B5EF4-FFF2-40B4-BE49-F238E27FC236}">
                <a16:creationId xmlns:a16="http://schemas.microsoft.com/office/drawing/2014/main" id="{69045848-F101-4FE7-94B4-E80115823DBF}"/>
              </a:ext>
            </a:extLst>
          </p:cNvPr>
          <p:cNvSpPr/>
          <p:nvPr/>
        </p:nvSpPr>
        <p:spPr>
          <a:xfrm>
            <a:off x="4295224" y="1313225"/>
            <a:ext cx="1467889"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2" name="ôm">
            <a:extLst>
              <a:ext uri="{FF2B5EF4-FFF2-40B4-BE49-F238E27FC236}">
                <a16:creationId xmlns:a16="http://schemas.microsoft.com/office/drawing/2014/main" id="{E67BBE60-7C70-4459-928C-EBC192E28A20}"/>
              </a:ext>
            </a:extLst>
          </p:cNvPr>
          <p:cNvSpPr/>
          <p:nvPr/>
        </p:nvSpPr>
        <p:spPr>
          <a:xfrm>
            <a:off x="6733138" y="2512403"/>
            <a:ext cx="3081894"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êp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3" name="Rectangle: Rounded Corners 1">
            <a:extLst>
              <a:ext uri="{FF2B5EF4-FFF2-40B4-BE49-F238E27FC236}">
                <a16:creationId xmlns:a16="http://schemas.microsoft.com/office/drawing/2014/main" id="{D17985DF-0469-4D2B-A6FA-52FA28F627EA}"/>
              </a:ext>
            </a:extLst>
          </p:cNvPr>
          <p:cNvSpPr/>
          <p:nvPr/>
        </p:nvSpPr>
        <p:spPr>
          <a:xfrm>
            <a:off x="6733137" y="1334316"/>
            <a:ext cx="1467890"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ê</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4" name="Rectangle: Rounded Corners 1">
            <a:extLst>
              <a:ext uri="{FF2B5EF4-FFF2-40B4-BE49-F238E27FC236}">
                <a16:creationId xmlns:a16="http://schemas.microsoft.com/office/drawing/2014/main" id="{42AC29EC-B8F8-4B15-B1CA-A8C1A8BEF4CB}"/>
              </a:ext>
            </a:extLst>
          </p:cNvPr>
          <p:cNvSpPr/>
          <p:nvPr/>
        </p:nvSpPr>
        <p:spPr>
          <a:xfrm>
            <a:off x="8274084" y="1334316"/>
            <a:ext cx="1540948"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5" name="ôm">
            <a:extLst>
              <a:ext uri="{FF2B5EF4-FFF2-40B4-BE49-F238E27FC236}">
                <a16:creationId xmlns:a16="http://schemas.microsoft.com/office/drawing/2014/main" id="{1B1D45D6-374B-4C5F-9F77-E6B34756BCC1}"/>
              </a:ext>
            </a:extLst>
          </p:cNvPr>
          <p:cNvSpPr/>
          <p:nvPr/>
        </p:nvSpPr>
        <p:spPr>
          <a:xfrm>
            <a:off x="2702745" y="5150191"/>
            <a:ext cx="3081894" cy="112986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ip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6" name="Rectangle: Rounded Corners 1">
            <a:extLst>
              <a:ext uri="{FF2B5EF4-FFF2-40B4-BE49-F238E27FC236}">
                <a16:creationId xmlns:a16="http://schemas.microsoft.com/office/drawing/2014/main" id="{AE9755E0-6789-455C-BB0A-96A235F7C6B6}"/>
              </a:ext>
            </a:extLst>
          </p:cNvPr>
          <p:cNvSpPr/>
          <p:nvPr/>
        </p:nvSpPr>
        <p:spPr>
          <a:xfrm>
            <a:off x="2751957" y="3940862"/>
            <a:ext cx="1467885"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i</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7" name="Rectangle: Rounded Corners 1">
            <a:extLst>
              <a:ext uri="{FF2B5EF4-FFF2-40B4-BE49-F238E27FC236}">
                <a16:creationId xmlns:a16="http://schemas.microsoft.com/office/drawing/2014/main" id="{FCC3284B-7DFC-4593-86E4-E8459F255AE9}"/>
              </a:ext>
            </a:extLst>
          </p:cNvPr>
          <p:cNvSpPr/>
          <p:nvPr/>
        </p:nvSpPr>
        <p:spPr>
          <a:xfrm>
            <a:off x="4295223" y="3955933"/>
            <a:ext cx="1467886"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8" name="ôm">
            <a:extLst>
              <a:ext uri="{FF2B5EF4-FFF2-40B4-BE49-F238E27FC236}">
                <a16:creationId xmlns:a16="http://schemas.microsoft.com/office/drawing/2014/main" id="{D3A74AF9-6C7B-4AB5-ACDC-EAA0E688E0D3}"/>
              </a:ext>
            </a:extLst>
          </p:cNvPr>
          <p:cNvSpPr/>
          <p:nvPr/>
        </p:nvSpPr>
        <p:spPr>
          <a:xfrm>
            <a:off x="6714581" y="5237235"/>
            <a:ext cx="3081894" cy="104282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up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9" name="Rectangle: Rounded Corners 1">
            <a:extLst>
              <a:ext uri="{FF2B5EF4-FFF2-40B4-BE49-F238E27FC236}">
                <a16:creationId xmlns:a16="http://schemas.microsoft.com/office/drawing/2014/main" id="{798F0A5E-CBDE-4430-AD36-DE329EEBBBFC}"/>
              </a:ext>
            </a:extLst>
          </p:cNvPr>
          <p:cNvSpPr/>
          <p:nvPr/>
        </p:nvSpPr>
        <p:spPr>
          <a:xfrm>
            <a:off x="6763793" y="4027907"/>
            <a:ext cx="1467885"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u</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30" name="Rectangle: Rounded Corners 1">
            <a:extLst>
              <a:ext uri="{FF2B5EF4-FFF2-40B4-BE49-F238E27FC236}">
                <a16:creationId xmlns:a16="http://schemas.microsoft.com/office/drawing/2014/main" id="{C2082041-09EF-40C9-9788-434137A51A76}"/>
              </a:ext>
            </a:extLst>
          </p:cNvPr>
          <p:cNvSpPr/>
          <p:nvPr/>
        </p:nvSpPr>
        <p:spPr>
          <a:xfrm>
            <a:off x="8307059" y="4042978"/>
            <a:ext cx="1467886"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Tree>
    <p:extLst>
      <p:ext uri="{BB962C8B-B14F-4D97-AF65-F5344CB8AC3E}">
        <p14:creationId xmlns:p14="http://schemas.microsoft.com/office/powerpoint/2010/main" val="85185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ep</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a:t>
            </a:r>
            <a:r>
              <a:rPr lang="en-US" sz="8800">
                <a:solidFill>
                  <a:srgbClr val="FF0000"/>
                </a:solidFill>
                <a:latin typeface="Arial-Rounded" pitchFamily="34" charset="0"/>
                <a:ea typeface="Arial-Rounded" pitchFamily="34" charset="0"/>
                <a:cs typeface="Arial-Rounded" pitchFamily="34" charset="0"/>
              </a:rPr>
              <a:t>ep</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78868"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ep</a:t>
            </a:r>
          </a:p>
        </p:txBody>
      </p:sp>
      <p:sp>
        <p:nvSpPr>
          <p:cNvPr id="26" name="Title 1"/>
          <p:cNvSpPr txBox="1">
            <a:spLocks/>
          </p:cNvSpPr>
          <p:nvPr/>
        </p:nvSpPr>
        <p:spPr>
          <a:xfrm>
            <a:off x="41609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êp</a:t>
            </a:r>
            <a:endParaRPr lang="en-US" sz="88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463009" y="475746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26130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ip</a:t>
            </a:r>
          </a:p>
        </p:txBody>
      </p:sp>
      <p:sp>
        <p:nvSpPr>
          <p:cNvPr id="13" name="Title 1"/>
          <p:cNvSpPr txBox="1">
            <a:spLocks/>
          </p:cNvSpPr>
          <p:nvPr/>
        </p:nvSpPr>
        <p:spPr>
          <a:xfrm>
            <a:off x="8091920"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495300"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ep</a:t>
            </a:r>
          </a:p>
        </p:txBody>
      </p:sp>
      <p:sp>
        <p:nvSpPr>
          <p:cNvPr id="6" name="TextBox 5"/>
          <p:cNvSpPr txBox="1"/>
          <p:nvPr/>
        </p:nvSpPr>
        <p:spPr>
          <a:xfrm>
            <a:off x="3371850"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êp</a:t>
            </a:r>
          </a:p>
        </p:txBody>
      </p:sp>
      <p:sp>
        <p:nvSpPr>
          <p:cNvPr id="7" name="TextBox 6"/>
          <p:cNvSpPr txBox="1"/>
          <p:nvPr/>
        </p:nvSpPr>
        <p:spPr>
          <a:xfrm>
            <a:off x="6252369"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ip</a:t>
            </a:r>
          </a:p>
        </p:txBody>
      </p:sp>
      <p:sp>
        <p:nvSpPr>
          <p:cNvPr id="8" name="TextBox 7"/>
          <p:cNvSpPr txBox="1"/>
          <p:nvPr/>
        </p:nvSpPr>
        <p:spPr>
          <a:xfrm>
            <a:off x="861310"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9" name="TextBox 8"/>
          <p:cNvSpPr txBox="1"/>
          <p:nvPr/>
        </p:nvSpPr>
        <p:spPr>
          <a:xfrm>
            <a:off x="3741920"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0" name="TextBox 9"/>
          <p:cNvSpPr txBox="1"/>
          <p:nvPr/>
        </p:nvSpPr>
        <p:spPr>
          <a:xfrm>
            <a:off x="6397589"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1" name="TextBox 10"/>
          <p:cNvSpPr txBox="1"/>
          <p:nvPr/>
        </p:nvSpPr>
        <p:spPr>
          <a:xfrm>
            <a:off x="91190" y="354676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e</a:t>
            </a:r>
          </a:p>
        </p:txBody>
      </p:sp>
      <p:sp>
        <p:nvSpPr>
          <p:cNvPr id="12" name="TextBox 11"/>
          <p:cNvSpPr txBox="1"/>
          <p:nvPr/>
        </p:nvSpPr>
        <p:spPr>
          <a:xfrm>
            <a:off x="2967740" y="3546768"/>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844290" y="3546768"/>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i</a:t>
            </a:r>
          </a:p>
        </p:txBody>
      </p:sp>
      <p:sp>
        <p:nvSpPr>
          <p:cNvPr id="14" name="TextBox 13"/>
          <p:cNvSpPr txBox="1"/>
          <p:nvPr/>
        </p:nvSpPr>
        <p:spPr>
          <a:xfrm>
            <a:off x="9167019"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up</a:t>
            </a:r>
          </a:p>
        </p:txBody>
      </p:sp>
      <p:sp>
        <p:nvSpPr>
          <p:cNvPr id="15" name="TextBox 14"/>
          <p:cNvSpPr txBox="1"/>
          <p:nvPr/>
        </p:nvSpPr>
        <p:spPr>
          <a:xfrm>
            <a:off x="9567069"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6" name="TextBox 15"/>
          <p:cNvSpPr txBox="1"/>
          <p:nvPr/>
        </p:nvSpPr>
        <p:spPr>
          <a:xfrm>
            <a:off x="8751797" y="3546768"/>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25956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3186"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5" name="Title 1"/>
          <p:cNvSpPr txBox="1">
            <a:spLocks/>
          </p:cNvSpPr>
          <p:nvPr/>
        </p:nvSpPr>
        <p:spPr>
          <a:xfrm>
            <a:off x="36179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7" name="Title 1"/>
          <p:cNvSpPr txBox="1">
            <a:spLocks/>
          </p:cNvSpPr>
          <p:nvPr/>
        </p:nvSpPr>
        <p:spPr>
          <a:xfrm>
            <a:off x="5996371"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8" name="Title 1"/>
          <p:cNvSpPr txBox="1">
            <a:spLocks/>
          </p:cNvSpPr>
          <p:nvPr/>
        </p:nvSpPr>
        <p:spPr>
          <a:xfrm>
            <a:off x="164000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11" name="Title 1"/>
          <p:cNvSpPr txBox="1">
            <a:spLocks/>
          </p:cNvSpPr>
          <p:nvPr/>
        </p:nvSpPr>
        <p:spPr>
          <a:xfrm>
            <a:off x="4092640"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13" name="Title 1"/>
          <p:cNvSpPr txBox="1">
            <a:spLocks/>
          </p:cNvSpPr>
          <p:nvPr/>
        </p:nvSpPr>
        <p:spPr>
          <a:xfrm>
            <a:off x="657725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14" name="Title 1"/>
          <p:cNvSpPr txBox="1">
            <a:spLocks/>
          </p:cNvSpPr>
          <p:nvPr/>
        </p:nvSpPr>
        <p:spPr>
          <a:xfrm>
            <a:off x="8560786"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15" name="Title 1"/>
          <p:cNvSpPr txBox="1">
            <a:spLocks/>
          </p:cNvSpPr>
          <p:nvPr/>
        </p:nvSpPr>
        <p:spPr>
          <a:xfrm>
            <a:off x="91266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pic>
        <p:nvPicPr>
          <p:cNvPr id="3074" name="Picture 2" descr="Kẹp sắt đen 51mm – Văn Phòng X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9026" y="457201"/>
            <a:ext cx="4406759" cy="44067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ẸP NHỰA PVC CHỮ V ỐP GÓ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970" y="914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ơ lược về nếp sáp và nếp cái hoa vàng | Cung cấp nếp từ nhà má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726" y="547118"/>
            <a:ext cx="5341527" cy="40061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gấp quần áo không bị nhăn khi đi du lịch cực đơn giản – Phan Nguy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9174" y="557760"/>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6"/>
                                        </p:tgtEl>
                                      </p:cBhvr>
                                    </p:animEffect>
                                    <p:set>
                                      <p:cBhvr>
                                        <p:cTn id="32" dur="1" fill="hold">
                                          <p:stCondLst>
                                            <p:cond delay="499"/>
                                          </p:stCondLst>
                                        </p:cTn>
                                        <p:tgtEl>
                                          <p:spTgt spid="30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78"/>
                                        </p:tgtEl>
                                        <p:attrNameLst>
                                          <p:attrName>style.visibility</p:attrName>
                                        </p:attrNameLst>
                                      </p:cBhvr>
                                      <p:to>
                                        <p:strVal val="visible"/>
                                      </p:to>
                                    </p:set>
                                    <p:animEffect transition="in" filter="fade">
                                      <p:cBhvr>
                                        <p:cTn id="50" dur="500"/>
                                        <p:tgtEl>
                                          <p:spTgt spid="30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078"/>
                                        </p:tgtEl>
                                      </p:cBhvr>
                                    </p:animEffect>
                                    <p:set>
                                      <p:cBhvr>
                                        <p:cTn id="55" dur="1" fill="hold">
                                          <p:stCondLst>
                                            <p:cond delay="499"/>
                                          </p:stCondLst>
                                        </p:cTn>
                                        <p:tgtEl>
                                          <p:spTgt spid="307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80"/>
                                        </p:tgtEl>
                                        <p:attrNameLst>
                                          <p:attrName>style.visibility</p:attrName>
                                        </p:attrNameLst>
                                      </p:cBhvr>
                                      <p:to>
                                        <p:strVal val="visible"/>
                                      </p:to>
                                    </p:set>
                                    <p:animEffect transition="in" filter="fade">
                                      <p:cBhvr>
                                        <p:cTn id="65" dur="500"/>
                                        <p:tgtEl>
                                          <p:spTgt spid="308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080"/>
                                        </p:tgtEl>
                                      </p:cBhvr>
                                    </p:animEffect>
                                    <p:set>
                                      <p:cBhvr>
                                        <p:cTn id="70" dur="1" fill="hold">
                                          <p:stCondLst>
                                            <p:cond delay="499"/>
                                          </p:stCondLst>
                                        </p:cTn>
                                        <p:tgtEl>
                                          <p:spTgt spid="30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3186"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5" name="Title 1"/>
          <p:cNvSpPr txBox="1">
            <a:spLocks/>
          </p:cNvSpPr>
          <p:nvPr/>
        </p:nvSpPr>
        <p:spPr>
          <a:xfrm>
            <a:off x="36179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7" name="Title 1"/>
          <p:cNvSpPr txBox="1">
            <a:spLocks/>
          </p:cNvSpPr>
          <p:nvPr/>
        </p:nvSpPr>
        <p:spPr>
          <a:xfrm>
            <a:off x="5996371"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8" name="Title 1"/>
          <p:cNvSpPr txBox="1">
            <a:spLocks/>
          </p:cNvSpPr>
          <p:nvPr/>
        </p:nvSpPr>
        <p:spPr>
          <a:xfrm>
            <a:off x="164000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11" name="Title 1"/>
          <p:cNvSpPr txBox="1">
            <a:spLocks/>
          </p:cNvSpPr>
          <p:nvPr/>
        </p:nvSpPr>
        <p:spPr>
          <a:xfrm>
            <a:off x="4333218"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13" name="Title 1"/>
          <p:cNvSpPr txBox="1">
            <a:spLocks/>
          </p:cNvSpPr>
          <p:nvPr/>
        </p:nvSpPr>
        <p:spPr>
          <a:xfrm>
            <a:off x="660723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14" name="Title 1"/>
          <p:cNvSpPr txBox="1">
            <a:spLocks/>
          </p:cNvSpPr>
          <p:nvPr/>
        </p:nvSpPr>
        <p:spPr>
          <a:xfrm>
            <a:off x="8560786"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15" name="Title 1"/>
          <p:cNvSpPr txBox="1">
            <a:spLocks/>
          </p:cNvSpPr>
          <p:nvPr/>
        </p:nvSpPr>
        <p:spPr>
          <a:xfrm>
            <a:off x="924659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pic>
        <p:nvPicPr>
          <p:cNvPr id="5122" name="Picture 2" descr="Nối nhịp cầu v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4435"/>
            <a:ext cx="5445044" cy="40422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a Sen Nụ Búp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428" y="207041"/>
            <a:ext cx="5687658" cy="426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24"/>
                                        </p:tgtEl>
                                        <p:attrNameLst>
                                          <p:attrName>style.visibility</p:attrName>
                                        </p:attrNameLst>
                                      </p:cBhvr>
                                      <p:to>
                                        <p:strVal val="visible"/>
                                      </p:to>
                                    </p:set>
                                    <p:animEffect transition="in" filter="fade">
                                      <p:cBhvr>
                                        <p:cTn id="40" dur="500"/>
                                        <p:tgtEl>
                                          <p:spTgt spid="51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124"/>
                                        </p:tgtEl>
                                      </p:cBhvr>
                                    </p:animEffect>
                                    <p:set>
                                      <p:cBhvr>
                                        <p:cTn id="45" dur="1" fill="hold">
                                          <p:stCondLst>
                                            <p:cond delay="499"/>
                                          </p:stCondLst>
                                        </p:cTn>
                                        <p:tgtEl>
                                          <p:spTgt spid="51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1447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1295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5" name="Title 1"/>
          <p:cNvSpPr txBox="1">
            <a:spLocks/>
          </p:cNvSpPr>
          <p:nvPr/>
        </p:nvSpPr>
        <p:spPr>
          <a:xfrm>
            <a:off x="1093186" y="40602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26" name="Title 1"/>
          <p:cNvSpPr txBox="1">
            <a:spLocks/>
          </p:cNvSpPr>
          <p:nvPr/>
        </p:nvSpPr>
        <p:spPr>
          <a:xfrm>
            <a:off x="3617917" y="40817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27" name="Title 1"/>
          <p:cNvSpPr txBox="1">
            <a:spLocks/>
          </p:cNvSpPr>
          <p:nvPr/>
        </p:nvSpPr>
        <p:spPr>
          <a:xfrm>
            <a:off x="5996371" y="4078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43" name="Title 1"/>
          <p:cNvSpPr txBox="1">
            <a:spLocks/>
          </p:cNvSpPr>
          <p:nvPr/>
        </p:nvSpPr>
        <p:spPr>
          <a:xfrm>
            <a:off x="1640008" y="3883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44" name="Title 1"/>
          <p:cNvSpPr txBox="1">
            <a:spLocks/>
          </p:cNvSpPr>
          <p:nvPr/>
        </p:nvSpPr>
        <p:spPr>
          <a:xfrm>
            <a:off x="4333218" y="3905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45" name="Title 1"/>
          <p:cNvSpPr txBox="1">
            <a:spLocks/>
          </p:cNvSpPr>
          <p:nvPr/>
        </p:nvSpPr>
        <p:spPr>
          <a:xfrm>
            <a:off x="6607231" y="39017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46" name="Title 1"/>
          <p:cNvSpPr txBox="1">
            <a:spLocks/>
          </p:cNvSpPr>
          <p:nvPr/>
        </p:nvSpPr>
        <p:spPr>
          <a:xfrm>
            <a:off x="8560786" y="40807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47" name="Title 1"/>
          <p:cNvSpPr txBox="1">
            <a:spLocks/>
          </p:cNvSpPr>
          <p:nvPr/>
        </p:nvSpPr>
        <p:spPr>
          <a:xfrm>
            <a:off x="9246596" y="39044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48" name="Title 1"/>
          <p:cNvSpPr txBox="1">
            <a:spLocks/>
          </p:cNvSpPr>
          <p:nvPr/>
        </p:nvSpPr>
        <p:spPr>
          <a:xfrm>
            <a:off x="1093186" y="258470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49" name="Title 1"/>
          <p:cNvSpPr txBox="1">
            <a:spLocks/>
          </p:cNvSpPr>
          <p:nvPr/>
        </p:nvSpPr>
        <p:spPr>
          <a:xfrm>
            <a:off x="3617917" y="260621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50" name="Title 1"/>
          <p:cNvSpPr txBox="1">
            <a:spLocks/>
          </p:cNvSpPr>
          <p:nvPr/>
        </p:nvSpPr>
        <p:spPr>
          <a:xfrm>
            <a:off x="5996371" y="260246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51" name="Title 1"/>
          <p:cNvSpPr txBox="1">
            <a:spLocks/>
          </p:cNvSpPr>
          <p:nvPr/>
        </p:nvSpPr>
        <p:spPr>
          <a:xfrm>
            <a:off x="1640008" y="240842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52" name="Title 1"/>
          <p:cNvSpPr txBox="1">
            <a:spLocks/>
          </p:cNvSpPr>
          <p:nvPr/>
        </p:nvSpPr>
        <p:spPr>
          <a:xfrm>
            <a:off x="4092640" y="242992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53" name="Title 1"/>
          <p:cNvSpPr txBox="1">
            <a:spLocks/>
          </p:cNvSpPr>
          <p:nvPr/>
        </p:nvSpPr>
        <p:spPr>
          <a:xfrm>
            <a:off x="6577251" y="242617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54" name="Title 1"/>
          <p:cNvSpPr txBox="1">
            <a:spLocks/>
          </p:cNvSpPr>
          <p:nvPr/>
        </p:nvSpPr>
        <p:spPr>
          <a:xfrm>
            <a:off x="8560786" y="260522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55" name="Title 1"/>
          <p:cNvSpPr txBox="1">
            <a:spLocks/>
          </p:cNvSpPr>
          <p:nvPr/>
        </p:nvSpPr>
        <p:spPr>
          <a:xfrm>
            <a:off x="9126676" y="242893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Tree>
    <p:extLst>
      <p:ext uri="{BB962C8B-B14F-4D97-AF65-F5344CB8AC3E}">
        <p14:creationId xmlns:p14="http://schemas.microsoft.com/office/powerpoint/2010/main" val="3266652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987006" y="58128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19" name="Title 1"/>
          <p:cNvSpPr txBox="1">
            <a:spLocks/>
          </p:cNvSpPr>
          <p:nvPr/>
        </p:nvSpPr>
        <p:spPr>
          <a:xfrm>
            <a:off x="3617917" y="58343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20" name="Title 1"/>
          <p:cNvSpPr txBox="1">
            <a:spLocks/>
          </p:cNvSpPr>
          <p:nvPr/>
        </p:nvSpPr>
        <p:spPr>
          <a:xfrm>
            <a:off x="5996371" y="583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21" name="Title 1"/>
          <p:cNvSpPr txBox="1">
            <a:spLocks/>
          </p:cNvSpPr>
          <p:nvPr/>
        </p:nvSpPr>
        <p:spPr>
          <a:xfrm>
            <a:off x="1533828" y="563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22" name="Title 1"/>
          <p:cNvSpPr txBox="1">
            <a:spLocks/>
          </p:cNvSpPr>
          <p:nvPr/>
        </p:nvSpPr>
        <p:spPr>
          <a:xfrm>
            <a:off x="433321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23" name="Title 1"/>
          <p:cNvSpPr txBox="1">
            <a:spLocks/>
          </p:cNvSpPr>
          <p:nvPr/>
        </p:nvSpPr>
        <p:spPr>
          <a:xfrm>
            <a:off x="6607231" y="565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24" name="Title 1"/>
          <p:cNvSpPr txBox="1">
            <a:spLocks/>
          </p:cNvSpPr>
          <p:nvPr/>
        </p:nvSpPr>
        <p:spPr>
          <a:xfrm>
            <a:off x="8560786" y="58333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28" name="Title 1"/>
          <p:cNvSpPr txBox="1">
            <a:spLocks/>
          </p:cNvSpPr>
          <p:nvPr/>
        </p:nvSpPr>
        <p:spPr>
          <a:xfrm>
            <a:off x="9246596" y="56570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29" name="Title 1"/>
          <p:cNvSpPr txBox="1">
            <a:spLocks/>
          </p:cNvSpPr>
          <p:nvPr/>
        </p:nvSpPr>
        <p:spPr>
          <a:xfrm>
            <a:off x="1093186" y="4746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30" name="Title 1"/>
          <p:cNvSpPr txBox="1">
            <a:spLocks/>
          </p:cNvSpPr>
          <p:nvPr/>
        </p:nvSpPr>
        <p:spPr>
          <a:xfrm>
            <a:off x="3617917" y="4767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31" name="Title 1"/>
          <p:cNvSpPr txBox="1">
            <a:spLocks/>
          </p:cNvSpPr>
          <p:nvPr/>
        </p:nvSpPr>
        <p:spPr>
          <a:xfrm>
            <a:off x="5996371"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32" name="Title 1"/>
          <p:cNvSpPr txBox="1">
            <a:spLocks/>
          </p:cNvSpPr>
          <p:nvPr/>
        </p:nvSpPr>
        <p:spPr>
          <a:xfrm>
            <a:off x="1640008"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33" name="Title 1"/>
          <p:cNvSpPr txBox="1">
            <a:spLocks/>
          </p:cNvSpPr>
          <p:nvPr/>
        </p:nvSpPr>
        <p:spPr>
          <a:xfrm>
            <a:off x="409264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34" name="Title 1"/>
          <p:cNvSpPr txBox="1">
            <a:spLocks/>
          </p:cNvSpPr>
          <p:nvPr/>
        </p:nvSpPr>
        <p:spPr>
          <a:xfrm>
            <a:off x="6577251"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35" name="Title 1"/>
          <p:cNvSpPr txBox="1">
            <a:spLocks/>
          </p:cNvSpPr>
          <p:nvPr/>
        </p:nvSpPr>
        <p:spPr>
          <a:xfrm>
            <a:off x="8560786" y="47665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36" name="Title 1"/>
          <p:cNvSpPr txBox="1">
            <a:spLocks/>
          </p:cNvSpPr>
          <p:nvPr/>
        </p:nvSpPr>
        <p:spPr>
          <a:xfrm>
            <a:off x="9126676" y="45902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808" y="-54013"/>
            <a:ext cx="7881215" cy="507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 y="429"/>
            <a:ext cx="12191238" cy="685757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8928" t="-2032" r="25012" b="3715"/>
          <a:stretch/>
        </p:blipFill>
        <p:spPr>
          <a:xfrm>
            <a:off x="-508000" y="-431800"/>
            <a:ext cx="7620000" cy="7517026"/>
          </a:xfrm>
          <a:prstGeom prst="rect">
            <a:avLst/>
          </a:prstGeom>
        </p:spPr>
      </p:pic>
      <p:grpSp>
        <p:nvGrpSpPr>
          <p:cNvPr id="13" name="Nhóm 42">
            <a:extLst>
              <a:ext uri="{FF2B5EF4-FFF2-40B4-BE49-F238E27FC236}">
                <a16:creationId xmlns:a16="http://schemas.microsoft.com/office/drawing/2014/main" id="{A4B36B92-4BEC-B13F-DA89-39B528BB039D}"/>
              </a:ext>
            </a:extLst>
          </p:cNvPr>
          <p:cNvGrpSpPr/>
          <p:nvPr/>
        </p:nvGrpSpPr>
        <p:grpSpPr>
          <a:xfrm>
            <a:off x="1369028" y="1337305"/>
            <a:ext cx="8374472" cy="4731455"/>
            <a:chOff x="1659071" y="2552305"/>
            <a:chExt cx="12561708" cy="7097183"/>
          </a:xfrm>
        </p:grpSpPr>
        <p:pic>
          <p:nvPicPr>
            <p:cNvPr id="14"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6147847" y="2552305"/>
              <a:ext cx="1002355" cy="767257"/>
            </a:xfrm>
            <a:prstGeom prst="rect">
              <a:avLst/>
            </a:prstGeom>
          </p:spPr>
        </p:pic>
        <p:pic>
          <p:nvPicPr>
            <p:cNvPr id="15"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6187919" y="3682797"/>
              <a:ext cx="1002355" cy="767257"/>
            </a:xfrm>
            <a:prstGeom prst="rect">
              <a:avLst/>
            </a:prstGeom>
          </p:spPr>
        </p:pic>
        <p:pic>
          <p:nvPicPr>
            <p:cNvPr id="16"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1659071" y="5013198"/>
              <a:ext cx="757312" cy="579688"/>
            </a:xfrm>
            <a:prstGeom prst="rect">
              <a:avLst/>
            </a:prstGeom>
          </p:spPr>
        </p:pic>
        <p:pic>
          <p:nvPicPr>
            <p:cNvPr id="17" name="Picture 4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13308976" y="8951545"/>
              <a:ext cx="911803" cy="697943"/>
            </a:xfrm>
            <a:prstGeom prst="rect">
              <a:avLst/>
            </a:prstGeom>
          </p:spPr>
        </p:pic>
        <p:pic>
          <p:nvPicPr>
            <p:cNvPr id="18" name="Picture 3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107007">
              <a:off x="6734320" y="4815932"/>
              <a:ext cx="744122" cy="569592"/>
            </a:xfrm>
            <a:prstGeom prst="rect">
              <a:avLst/>
            </a:prstGeom>
          </p:spPr>
        </p:pic>
      </p:grpSp>
      <p:pic>
        <p:nvPicPr>
          <p:cNvPr id="19" name="Picture 25">
            <a:extLst>
              <a:ext uri="{FF2B5EF4-FFF2-40B4-BE49-F238E27FC236}">
                <a16:creationId xmlns:a16="http://schemas.microsoft.com/office/drawing/2014/main" id="{16422E54-FFC2-4F4B-D52A-868F83B53DDA}"/>
              </a:ext>
            </a:extLst>
          </p:cNvPr>
          <p:cNvPicPr>
            <a:picLocks noChangeAspect="1"/>
          </p:cNvPicPr>
          <p:nvPr/>
        </p:nvPicPr>
        <p:blipFill>
          <a:blip r:embed="rId11"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36736">
            <a:off x="6062839" y="3649566"/>
            <a:ext cx="642269" cy="614242"/>
          </a:xfrm>
          <a:prstGeom prst="rect">
            <a:avLst/>
          </a:prstGeom>
        </p:spPr>
      </p:pic>
      <p:pic>
        <p:nvPicPr>
          <p:cNvPr id="20" name="Picture 25">
            <a:extLst>
              <a:ext uri="{FF2B5EF4-FFF2-40B4-BE49-F238E27FC236}">
                <a16:creationId xmlns:a16="http://schemas.microsoft.com/office/drawing/2014/main" id="{6C0C642D-58C7-1003-453C-EA562C7B3D43}"/>
              </a:ext>
            </a:extLst>
          </p:cNvPr>
          <p:cNvPicPr>
            <a:picLocks noChangeAspect="1"/>
          </p:cNvPicPr>
          <p:nvPr/>
        </p:nvPicPr>
        <p:blipFill>
          <a:blip r:embed="rId11" cstate="print">
            <a:alphaModFix amt="8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9578909">
            <a:off x="101578" y="3538824"/>
            <a:ext cx="642269" cy="614242"/>
          </a:xfrm>
          <a:prstGeom prst="rect">
            <a:avLst/>
          </a:prstGeom>
        </p:spPr>
      </p:pic>
      <p:pic>
        <p:nvPicPr>
          <p:cNvPr id="41"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31705" y="-450293"/>
            <a:ext cx="406400" cy="406400"/>
          </a:xfrm>
          <a:prstGeom prst="rect">
            <a:avLst/>
          </a:prstGeom>
        </p:spPr>
      </p:pic>
      <p:pic>
        <p:nvPicPr>
          <p:cNvPr id="6" name="Picture 5">
            <a:extLst>
              <a:ext uri="{FF2B5EF4-FFF2-40B4-BE49-F238E27FC236}">
                <a16:creationId xmlns:a16="http://schemas.microsoft.com/office/drawing/2014/main" id="{7F1EA924-1B74-807C-AEB3-BFF40F2601D1}"/>
              </a:ext>
            </a:extLst>
          </p:cNvPr>
          <p:cNvPicPr>
            <a:picLocks noChangeAspect="1"/>
          </p:cNvPicPr>
          <p:nvPr/>
        </p:nvPicPr>
        <p:blipFill>
          <a:blip r:embed="rId14"/>
          <a:stretch>
            <a:fillRect/>
          </a:stretch>
        </p:blipFill>
        <p:spPr>
          <a:xfrm>
            <a:off x="6031705" y="1048337"/>
            <a:ext cx="6620830" cy="4029805"/>
          </a:xfrm>
          <a:prstGeom prst="rect">
            <a:avLst/>
          </a:prstGeom>
        </p:spPr>
      </p:pic>
    </p:spTree>
    <p:extLst>
      <p:ext uri="{BB962C8B-B14F-4D97-AF65-F5344CB8AC3E}">
        <p14:creationId xmlns:p14="http://schemas.microsoft.com/office/powerpoint/2010/main" val="5780184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1"/>
                                        </p:tgtEl>
                                      </p:cBhvr>
                                    </p:cmd>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20"/>
                                        </p:tgtEl>
                                        <p:attrNameLst>
                                          <p:attrName>r</p:attrName>
                                        </p:attrNameLst>
                                      </p:cBhvr>
                                    </p:animRot>
                                    <p:animRot by="-240000">
                                      <p:cBhvr>
                                        <p:cTn id="27" dur="600" fill="hold">
                                          <p:stCondLst>
                                            <p:cond delay="600"/>
                                          </p:stCondLst>
                                        </p:cTn>
                                        <p:tgtEl>
                                          <p:spTgt spid="20"/>
                                        </p:tgtEl>
                                        <p:attrNameLst>
                                          <p:attrName>r</p:attrName>
                                        </p:attrNameLst>
                                      </p:cBhvr>
                                    </p:animRot>
                                    <p:animRot by="240000">
                                      <p:cBhvr>
                                        <p:cTn id="28" dur="600" fill="hold">
                                          <p:stCondLst>
                                            <p:cond delay="1200"/>
                                          </p:stCondLst>
                                        </p:cTn>
                                        <p:tgtEl>
                                          <p:spTgt spid="20"/>
                                        </p:tgtEl>
                                        <p:attrNameLst>
                                          <p:attrName>r</p:attrName>
                                        </p:attrNameLst>
                                      </p:cBhvr>
                                    </p:animRot>
                                    <p:animRot by="-240000">
                                      <p:cBhvr>
                                        <p:cTn id="29" dur="600" fill="hold">
                                          <p:stCondLst>
                                            <p:cond delay="1800"/>
                                          </p:stCondLst>
                                        </p:cTn>
                                        <p:tgtEl>
                                          <p:spTgt spid="20"/>
                                        </p:tgtEl>
                                        <p:attrNameLst>
                                          <p:attrName>r</p:attrName>
                                        </p:attrNameLst>
                                      </p:cBhvr>
                                    </p:animRot>
                                    <p:animRot by="120000">
                                      <p:cBhvr>
                                        <p:cTn id="30" dur="600" fill="hold">
                                          <p:stCondLst>
                                            <p:cond delay="2400"/>
                                          </p:stCondLst>
                                        </p:cTn>
                                        <p:tgtEl>
                                          <p:spTgt spid="20"/>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19"/>
                                        </p:tgtEl>
                                        <p:attrNameLst>
                                          <p:attrName>r</p:attrName>
                                        </p:attrNameLst>
                                      </p:cBhvr>
                                    </p:animRot>
                                    <p:animRot by="-240000">
                                      <p:cBhvr>
                                        <p:cTn id="33" dur="600" fill="hold">
                                          <p:stCondLst>
                                            <p:cond delay="600"/>
                                          </p:stCondLst>
                                        </p:cTn>
                                        <p:tgtEl>
                                          <p:spTgt spid="19"/>
                                        </p:tgtEl>
                                        <p:attrNameLst>
                                          <p:attrName>r</p:attrName>
                                        </p:attrNameLst>
                                      </p:cBhvr>
                                    </p:animRot>
                                    <p:animRot by="240000">
                                      <p:cBhvr>
                                        <p:cTn id="34" dur="600" fill="hold">
                                          <p:stCondLst>
                                            <p:cond delay="1200"/>
                                          </p:stCondLst>
                                        </p:cTn>
                                        <p:tgtEl>
                                          <p:spTgt spid="19"/>
                                        </p:tgtEl>
                                        <p:attrNameLst>
                                          <p:attrName>r</p:attrName>
                                        </p:attrNameLst>
                                      </p:cBhvr>
                                    </p:animRot>
                                    <p:animRot by="-240000">
                                      <p:cBhvr>
                                        <p:cTn id="35" dur="600" fill="hold">
                                          <p:stCondLst>
                                            <p:cond delay="1800"/>
                                          </p:stCondLst>
                                        </p:cTn>
                                        <p:tgtEl>
                                          <p:spTgt spid="19"/>
                                        </p:tgtEl>
                                        <p:attrNameLst>
                                          <p:attrName>r</p:attrName>
                                        </p:attrNameLst>
                                      </p:cBhvr>
                                    </p:animRot>
                                    <p:animRot by="120000">
                                      <p:cBhvr>
                                        <p:cTn id="36" dur="600" fill="hold">
                                          <p:stCondLst>
                                            <p:cond delay="2400"/>
                                          </p:stCondLst>
                                        </p:cTn>
                                        <p:tgtEl>
                                          <p:spTgt spid="19"/>
                                        </p:tgtEl>
                                        <p:attrNameLst>
                                          <p:attrName>r</p:attrName>
                                        </p:attrNameLst>
                                      </p:cBhvr>
                                    </p:animRot>
                                  </p:childTnLst>
                                </p:cTn>
                              </p:par>
                              <p:par>
                                <p:cTn id="37" presetID="32" presetClass="emph" presetSubtype="0" repeatCount="indefinite" fill="hold" nodeType="withEffect">
                                  <p:stCondLst>
                                    <p:cond delay="1500"/>
                                  </p:stCondLst>
                                  <p:endCondLst>
                                    <p:cond evt="onNext" delay="0">
                                      <p:tgtEl>
                                        <p:sldTgt/>
                                      </p:tgtEl>
                                    </p:cond>
                                  </p:end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fill="hold" display="0">
                  <p:stCondLst>
                    <p:cond delay="indefinite"/>
                  </p:stCondLst>
                  <p:endCondLst>
                    <p:cond evt="onStopAudio" delay="0">
                      <p:tgtEl>
                        <p:sldTgt/>
                      </p:tgtEl>
                    </p:cond>
                  </p:endCondLst>
                </p:cTn>
                <p:tgtEl>
                  <p:spTgt spid="4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đôi dép</a:t>
            </a:r>
          </a:p>
        </p:txBody>
      </p:sp>
      <p:sp>
        <p:nvSpPr>
          <p:cNvPr id="7" name="Title 1"/>
          <p:cNvSpPr txBox="1">
            <a:spLocks/>
          </p:cNvSpPr>
          <p:nvPr/>
        </p:nvSpPr>
        <p:spPr>
          <a:xfrm>
            <a:off x="6284030" y="5127725"/>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ep</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 name="Picture 2" descr="1 Đôi Dép Đi Trong Nhà Chống Trượt Hình Ngựa Một Sừng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898" y="135659"/>
            <a:ext cx="4301292" cy="430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439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đầu bếp</a:t>
            </a:r>
          </a:p>
        </p:txBody>
      </p:sp>
      <p:sp>
        <p:nvSpPr>
          <p:cNvPr id="6" name="Title 1"/>
          <p:cNvSpPr txBox="1">
            <a:spLocks/>
          </p:cNvSpPr>
          <p:nvPr/>
        </p:nvSpPr>
        <p:spPr>
          <a:xfrm>
            <a:off x="6560046" y="5452571"/>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êp</a:t>
            </a:r>
          </a:p>
        </p:txBody>
      </p:sp>
      <p:pic>
        <p:nvPicPr>
          <p:cNvPr id="5" name="Picture 2" descr="Đầu bếp Võ Quốc và niềm đam mê bất tận với món ăn Việt - Sài Gòn Tiếp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133" y="381001"/>
            <a:ext cx="7285312" cy="448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bìm bịp</a:t>
            </a:r>
          </a:p>
        </p:txBody>
      </p:sp>
      <p:sp>
        <p:nvSpPr>
          <p:cNvPr id="9" name="Title 1"/>
          <p:cNvSpPr txBox="1">
            <a:spLocks/>
          </p:cNvSpPr>
          <p:nvPr/>
        </p:nvSpPr>
        <p:spPr>
          <a:xfrm>
            <a:off x="6373342" y="5561426"/>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ip</a:t>
            </a:r>
          </a:p>
        </p:txBody>
      </p:sp>
      <p:pic>
        <p:nvPicPr>
          <p:cNvPr id="5" name="Picture 2" descr="Cần bán chim bìm bịp tự nhiên làm thuốc hoặc ăn thịt | 5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032" y="328534"/>
            <a:ext cx="4999173" cy="476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búp sen</a:t>
            </a:r>
          </a:p>
        </p:txBody>
      </p:sp>
      <p:sp>
        <p:nvSpPr>
          <p:cNvPr id="9" name="Title 1"/>
          <p:cNvSpPr txBox="1">
            <a:spLocks/>
          </p:cNvSpPr>
          <p:nvPr/>
        </p:nvSpPr>
        <p:spPr>
          <a:xfrm>
            <a:off x="4177260" y="5561426"/>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up</a:t>
            </a:r>
          </a:p>
        </p:txBody>
      </p:sp>
      <p:pic>
        <p:nvPicPr>
          <p:cNvPr id="6" name="Picture 4" descr="Hoa Sen Nụ Búp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470" y="396313"/>
            <a:ext cx="6256424"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76937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bìm bịp</a:t>
            </a:r>
          </a:p>
        </p:txBody>
      </p:sp>
      <p:sp>
        <p:nvSpPr>
          <p:cNvPr id="12" name="Title 1"/>
          <p:cNvSpPr txBox="1">
            <a:spLocks/>
          </p:cNvSpPr>
          <p:nvPr/>
        </p:nvSpPr>
        <p:spPr>
          <a:xfrm>
            <a:off x="1905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đầu bếp</a:t>
            </a:r>
          </a:p>
        </p:txBody>
      </p:sp>
      <p:sp>
        <p:nvSpPr>
          <p:cNvPr id="15" name="Title 1"/>
          <p:cNvSpPr txBox="1">
            <a:spLocks/>
          </p:cNvSpPr>
          <p:nvPr/>
        </p:nvSpPr>
        <p:spPr>
          <a:xfrm>
            <a:off x="-1085851" y="4719096"/>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đôi dép</a:t>
            </a:r>
          </a:p>
        </p:txBody>
      </p:sp>
      <p:sp>
        <p:nvSpPr>
          <p:cNvPr id="17" name="Title 1"/>
          <p:cNvSpPr txBox="1">
            <a:spLocks/>
          </p:cNvSpPr>
          <p:nvPr/>
        </p:nvSpPr>
        <p:spPr>
          <a:xfrm>
            <a:off x="7696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búp sen</a:t>
            </a:r>
          </a:p>
        </p:txBody>
      </p:sp>
      <p:pic>
        <p:nvPicPr>
          <p:cNvPr id="18" name="Picture 4" descr="Hoa Sen Nụ Búp - Ảnh miễn phí trên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5462" y="2128555"/>
            <a:ext cx="2931739" cy="21988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ần bán chim bìm bịp tự nhiên làm thuốc hoặc ăn thịt | 5gi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7619" y="2150422"/>
            <a:ext cx="2209800"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 Đôi Dép Đi Trong Nhà Chống Trượt Hình Ngựa Một Sừng | Shopee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2886" y="2150421"/>
            <a:ext cx="2205669"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Đầu bếp Võ Quốc và niềm đam mê bất tận với món ăn Việt - Sài Gòn Tiếp Thị"/>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640024" y="2150422"/>
            <a:ext cx="1791776" cy="220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69370" y="55684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bìm bịp</a:t>
            </a:r>
          </a:p>
        </p:txBody>
      </p:sp>
      <p:sp>
        <p:nvSpPr>
          <p:cNvPr id="7" name="Title 1"/>
          <p:cNvSpPr txBox="1">
            <a:spLocks/>
          </p:cNvSpPr>
          <p:nvPr/>
        </p:nvSpPr>
        <p:spPr>
          <a:xfrm>
            <a:off x="1905000" y="556845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đầu bếp</a:t>
            </a:r>
          </a:p>
        </p:txBody>
      </p:sp>
      <p:sp>
        <p:nvSpPr>
          <p:cNvPr id="8" name="Title 1"/>
          <p:cNvSpPr txBox="1">
            <a:spLocks/>
          </p:cNvSpPr>
          <p:nvPr/>
        </p:nvSpPr>
        <p:spPr>
          <a:xfrm>
            <a:off x="-1085851" y="557285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đôi dép</a:t>
            </a:r>
          </a:p>
        </p:txBody>
      </p:sp>
      <p:sp>
        <p:nvSpPr>
          <p:cNvPr id="9" name="Title 1"/>
          <p:cNvSpPr txBox="1">
            <a:spLocks/>
          </p:cNvSpPr>
          <p:nvPr/>
        </p:nvSpPr>
        <p:spPr>
          <a:xfrm>
            <a:off x="7696200" y="55684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búp sen</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339" y="-152400"/>
            <a:ext cx="8287799" cy="58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B5770AB1-74D7-83B0-F245-D9140BC45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791" y="3308808"/>
            <a:ext cx="6598308" cy="3294205"/>
          </a:xfrm>
          <a:prstGeom prst="rect">
            <a:avLst/>
          </a:prstGeom>
        </p:spPr>
      </p:pic>
      <p:pic>
        <p:nvPicPr>
          <p:cNvPr id="2" name="Picture 1">
            <a:extLst>
              <a:ext uri="{FF2B5EF4-FFF2-40B4-BE49-F238E27FC236}">
                <a16:creationId xmlns:a16="http://schemas.microsoft.com/office/drawing/2014/main" id="{2FBBB92C-B884-DA04-141C-C7588ED8D49A}"/>
              </a:ext>
            </a:extLst>
          </p:cNvPr>
          <p:cNvPicPr>
            <a:picLocks noChangeAspect="1"/>
          </p:cNvPicPr>
          <p:nvPr/>
        </p:nvPicPr>
        <p:blipFill>
          <a:blip r:embed="rId4"/>
          <a:stretch>
            <a:fillRect/>
          </a:stretch>
        </p:blipFill>
        <p:spPr>
          <a:xfrm>
            <a:off x="0" y="914400"/>
            <a:ext cx="5456393" cy="3834716"/>
          </a:xfrm>
          <a:prstGeom prst="rect">
            <a:avLst/>
          </a:prstGeom>
        </p:spPr>
      </p:pic>
    </p:spTree>
    <p:extLst>
      <p:ext uri="{BB962C8B-B14F-4D97-AF65-F5344CB8AC3E}">
        <p14:creationId xmlns:p14="http://schemas.microsoft.com/office/powerpoint/2010/main" val="9109672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3574476" cy="941185"/>
            <a:chOff x="63500" y="1429216"/>
            <a:chExt cx="2687505" cy="705889"/>
          </a:xfrm>
        </p:grpSpPr>
        <p:sp>
          <p:nvSpPr>
            <p:cNvPr id="13" name="Rounded Rectangle 12"/>
            <p:cNvSpPr/>
            <p:nvPr/>
          </p:nvSpPr>
          <p:spPr>
            <a:xfrm>
              <a:off x="384357" y="1429216"/>
              <a:ext cx="236664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028450"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ep</a:t>
            </a:r>
            <a:endParaRPr lang="en-US" sz="28600">
              <a:solidFill>
                <a:srgbClr val="FF0000"/>
              </a:solidFill>
              <a:latin typeface="HP001 4 hàng" pitchFamily="34" charset="0"/>
            </a:endParaRPr>
          </a:p>
        </p:txBody>
      </p:sp>
      <p:sp>
        <p:nvSpPr>
          <p:cNvPr id="8" name="TextBox 7"/>
          <p:cNvSpPr txBox="1"/>
          <p:nvPr/>
        </p:nvSpPr>
        <p:spPr>
          <a:xfrm>
            <a:off x="742215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ep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084" y="-520447"/>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êp</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êp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67485128-75D7-3593-416C-B379DFBEC0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9291461" y="1602061"/>
            <a:ext cx="2388222" cy="5005713"/>
          </a:xfrm>
          <a:prstGeom prst="rect">
            <a:avLst/>
          </a:prstGeom>
        </p:spPr>
      </p:pic>
      <p:sp>
        <p:nvSpPr>
          <p:cNvPr id="13" name="1">
            <a:hlinkClick r:id="rId7" action="ppaction://hlinksldjump"/>
          </p:cNvPr>
          <p:cNvSpPr/>
          <p:nvPr/>
        </p:nvSpPr>
        <p:spPr>
          <a:xfrm>
            <a:off x="489098" y="3274828"/>
            <a:ext cx="1509824" cy="2993066"/>
          </a:xfrm>
          <a:custGeom>
            <a:avLst/>
            <a:gdLst/>
            <a:ahLst/>
            <a:cxnLst/>
            <a:rect l="l" t="t" r="r" b="b"/>
            <a:pathLst>
              <a:path w="3022379" h="5936816">
                <a:moveTo>
                  <a:pt x="0" y="0"/>
                </a:moveTo>
                <a:lnTo>
                  <a:pt x="3022379" y="0"/>
                </a:lnTo>
                <a:lnTo>
                  <a:pt x="3022379" y="5936816"/>
                </a:lnTo>
                <a:lnTo>
                  <a:pt x="0" y="59368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3">
            <a:hlinkClick r:id="rId10" action="ppaction://hlinksldjump"/>
          </p:cNvPr>
          <p:cNvSpPr/>
          <p:nvPr/>
        </p:nvSpPr>
        <p:spPr>
          <a:xfrm>
            <a:off x="4210493" y="3189766"/>
            <a:ext cx="1267125" cy="3238509"/>
          </a:xfrm>
          <a:custGeom>
            <a:avLst/>
            <a:gdLst/>
            <a:ahLst/>
            <a:cxnLst/>
            <a:rect l="l" t="t" r="r" b="b"/>
            <a:pathLst>
              <a:path w="2113783" h="5698926">
                <a:moveTo>
                  <a:pt x="0" y="0"/>
                </a:moveTo>
                <a:lnTo>
                  <a:pt x="2113784" y="0"/>
                </a:lnTo>
                <a:lnTo>
                  <a:pt x="2113784" y="5698925"/>
                </a:lnTo>
                <a:lnTo>
                  <a:pt x="0" y="56989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2">
            <a:hlinkClick r:id="rId13" action="ppaction://hlinksldjump"/>
          </p:cNvPr>
          <p:cNvSpPr/>
          <p:nvPr/>
        </p:nvSpPr>
        <p:spPr>
          <a:xfrm>
            <a:off x="2126512" y="3370521"/>
            <a:ext cx="1798140" cy="3089652"/>
          </a:xfrm>
          <a:custGeom>
            <a:avLst/>
            <a:gdLst/>
            <a:ahLst/>
            <a:cxnLst/>
            <a:rect l="l" t="t" r="r" b="b"/>
            <a:pathLst>
              <a:path w="3326850" h="5478346">
                <a:moveTo>
                  <a:pt x="0" y="0"/>
                </a:moveTo>
                <a:lnTo>
                  <a:pt x="3326850" y="0"/>
                </a:lnTo>
                <a:lnTo>
                  <a:pt x="3326850" y="5478346"/>
                </a:lnTo>
                <a:lnTo>
                  <a:pt x="0" y="54783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6">
            <a:hlinkClick r:id="rId16" action="ppaction://hlinksldjump"/>
          </p:cNvPr>
          <p:cNvSpPr/>
          <p:nvPr/>
        </p:nvSpPr>
        <p:spPr>
          <a:xfrm>
            <a:off x="5645888" y="3157870"/>
            <a:ext cx="1488559" cy="3181420"/>
          </a:xfrm>
          <a:custGeom>
            <a:avLst/>
            <a:gdLst/>
            <a:ahLst/>
            <a:cxnLst/>
            <a:rect l="l" t="t" r="r" b="b"/>
            <a:pathLst>
              <a:path w="3201093" h="5716237">
                <a:moveTo>
                  <a:pt x="0" y="0"/>
                </a:moveTo>
                <a:lnTo>
                  <a:pt x="3201093" y="0"/>
                </a:lnTo>
                <a:lnTo>
                  <a:pt x="3201093" y="5716237"/>
                </a:lnTo>
                <a:lnTo>
                  <a:pt x="0" y="571623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5">
            <a:hlinkClick r:id="rId19" action="ppaction://hlinksldjump"/>
          </p:cNvPr>
          <p:cNvSpPr/>
          <p:nvPr/>
        </p:nvSpPr>
        <p:spPr>
          <a:xfrm>
            <a:off x="7400260" y="3370521"/>
            <a:ext cx="1842889" cy="2865475"/>
          </a:xfrm>
          <a:custGeom>
            <a:avLst/>
            <a:gdLst/>
            <a:ahLst/>
            <a:cxnLst/>
            <a:rect l="l" t="t" r="r" b="b"/>
            <a:pathLst>
              <a:path w="3586939" h="5716237">
                <a:moveTo>
                  <a:pt x="0" y="0"/>
                </a:moveTo>
                <a:lnTo>
                  <a:pt x="3586938" y="0"/>
                </a:lnTo>
                <a:lnTo>
                  <a:pt x="3586938" y="5716237"/>
                </a:lnTo>
                <a:lnTo>
                  <a:pt x="0" y="571623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AD1C9BD2-DD24-BACA-7DE7-1C681AED3EC8}"/>
              </a:ext>
            </a:extLst>
          </p:cNvPr>
          <p:cNvPicPr>
            <a:picLocks noChangeAspect="1"/>
          </p:cNvPicPr>
          <p:nvPr/>
        </p:nvPicPr>
        <p:blipFill>
          <a:blip r:embed="rId22"/>
          <a:stretch>
            <a:fillRect/>
          </a:stretch>
        </p:blipFill>
        <p:spPr>
          <a:xfrm>
            <a:off x="345155" y="5724046"/>
            <a:ext cx="9321592" cy="1133954"/>
          </a:xfrm>
          <a:prstGeom prst="rect">
            <a:avLst/>
          </a:prstGeom>
        </p:spPr>
      </p:pic>
      <p:sp>
        <p:nvSpPr>
          <p:cNvPr id="19" name="Rectangle: Rounded Corners 18">
            <a:hlinkClick r:id="rId23" action="ppaction://hlinksldjump"/>
            <a:extLst>
              <a:ext uri="{FF2B5EF4-FFF2-40B4-BE49-F238E27FC236}">
                <a16:creationId xmlns:a16="http://schemas.microsoft.com/office/drawing/2014/main" id="{F27A6E1E-FD0F-F1EA-E522-18AA7641B340}"/>
              </a:ext>
            </a:extLst>
          </p:cNvPr>
          <p:cNvSpPr/>
          <p:nvPr/>
        </p:nvSpPr>
        <p:spPr>
          <a:xfrm>
            <a:off x="127591" y="180753"/>
            <a:ext cx="1095153" cy="4253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400" b="0" i="0" u="none" strike="noStrike" kern="1200" cap="none" spc="0" normalizeH="0" baseline="0" noProof="0" dirty="0">
                <a:ln>
                  <a:noFill/>
                </a:ln>
                <a:solidFill>
                  <a:prstClr val="white"/>
                </a:solidFill>
                <a:effectLst/>
                <a:uLnTx/>
                <a:uFillTx/>
                <a:latin typeface="Calibri"/>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1.85185E-6 L 0.64948 -0.33148 " pathEditMode="relative" rAng="0" ptsTypes="AA">
                                      <p:cBhvr>
                                        <p:cTn id="6" dur="2000" fill="hold"/>
                                        <p:tgtEl>
                                          <p:spTgt spid="13"/>
                                        </p:tgtEl>
                                        <p:attrNameLst>
                                          <p:attrName>ppt_x</p:attrName>
                                          <p:attrName>ppt_y</p:attrName>
                                        </p:attrNameLst>
                                      </p:cBhvr>
                                      <p:rCtr x="32474" y="-16574"/>
                                    </p:animMotion>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91667E-6 3.33333E-6 L 0.70156 -0.27477 " pathEditMode="relative" rAng="0" ptsTypes="AA">
                                      <p:cBhvr>
                                        <p:cTn id="11" dur="2000" fill="hold"/>
                                        <p:tgtEl>
                                          <p:spTgt spid="15"/>
                                        </p:tgtEl>
                                        <p:attrNameLst>
                                          <p:attrName>ppt_x</p:attrName>
                                          <p:attrName>ppt_y</p:attrName>
                                        </p:attrNameLst>
                                      </p:cBhvr>
                                      <p:rCtr x="35078" y="-13750"/>
                                    </p:animMotion>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375E-6 2.59259E-6 L 0.37539 -0.34607 " pathEditMode="relative" rAng="0" ptsTypes="AA">
                                      <p:cBhvr>
                                        <p:cTn id="16" dur="2000" fill="hold"/>
                                        <p:tgtEl>
                                          <p:spTgt spid="14"/>
                                        </p:tgtEl>
                                        <p:attrNameLst>
                                          <p:attrName>ppt_x</p:attrName>
                                          <p:attrName>ppt_y</p:attrName>
                                        </p:attrNameLst>
                                      </p:cBhvr>
                                      <p:rCtr x="18763" y="-17315"/>
                                    </p:animMotion>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1.11111E-6 L 0.41693 -0.21643 " pathEditMode="relative" rAng="0" ptsTypes="AA">
                                      <p:cBhvr>
                                        <p:cTn id="21" dur="2000" fill="hold"/>
                                        <p:tgtEl>
                                          <p:spTgt spid="16"/>
                                        </p:tgtEl>
                                        <p:attrNameLst>
                                          <p:attrName>ppt_x</p:attrName>
                                          <p:attrName>ppt_y</p:attrName>
                                        </p:attrNameLst>
                                      </p:cBhvr>
                                      <p:rCtr x="20846" y="-10833"/>
                                    </p:animMotion>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6 -1.48148E-6 L 0.04388 -0.31111 " pathEditMode="relative" rAng="0" ptsTypes="AA">
                                      <p:cBhvr>
                                        <p:cTn id="26" dur="2000" fill="hold"/>
                                        <p:tgtEl>
                                          <p:spTgt spid="17"/>
                                        </p:tgtEl>
                                        <p:attrNameLst>
                                          <p:attrName>ppt_x</p:attrName>
                                          <p:attrName>ppt_y</p:attrName>
                                        </p:attrNameLst>
                                      </p:cBhvr>
                                      <p:rCtr x="2187" y="-15556"/>
                                    </p:animMotion>
                                  </p:childTnLst>
                                </p:cTn>
                              </p:par>
                            </p:childTnLst>
                          </p:cTn>
                        </p:par>
                      </p:childTnLst>
                    </p:cTn>
                  </p:par>
                </p:childTnLst>
              </p:cTn>
              <p:nextCondLst>
                <p:cond evt="onClick" delay="0">
                  <p:tgtEl>
                    <p:spTgt spid="17"/>
                  </p:tgtEl>
                </p:cond>
              </p:nextCondLst>
            </p:seq>
          </p:childTnLst>
        </p:cTn>
      </p:par>
    </p:tnLst>
    <p:bldLst>
      <p:bldP spid="13" grpId="0" animBg="1"/>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Ê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505" y="76201"/>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Łp </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Łp </a:t>
            </a:r>
            <a:endParaRPr lang="en-US" sz="14000">
              <a:solidFill>
                <a:srgbClr val="FF0000"/>
              </a:solidFill>
              <a:latin typeface="HP001 4 hàng" pitchFamily="34" charset="0"/>
            </a:endParaRPr>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47791" y="-16611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16484" y="-56750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9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67724E-7 5.46043E-6 L 0.0269 -0.10781 L 0.0269 0.05808 L 0.02925 0.08029 L 0.03329 0.08955 L 0.04008 0.09672 L 0.04818 0.09765 L 0.05797 0.08955 L 0.06659 0.07636 L 0.07625 0.05183 L 0.08487 0.01435 L 0.10563 -0.10781 L 0.10497 0.31121 L 0.10615 0.02847 L 0.12051 -0.03354 L 0.132 -0.06709 L 0.14179 -0.08653 L 0.15498 -0.09972 L 0.16582 -0.10064 L 0.17156 -0.09879 L 0.17796 -0.09463 L 0.18253 -0.08537 L 0.18475 -0.07519 L 0.1871 -0.05899 L 0.1871 0.05392 L 0.1888 0.07335 L 0.19232 0.08538 L 0.19911 0.09464 L 0.20603 0.09765 L 0.21125 0.09556 L 0.21922 0.08538 L 0.23071 0.06202 L 0.24794 -0.00208 " pathEditMode="relative" ptsTypes="AAAAAAAAAAAAAAAAAAAAAAAAAAAAAAAAA">
                                      <p:cBhvr>
                                        <p:cTn id="11" dur="8000" fill="hold"/>
                                        <p:tgtEl>
                                          <p:spTgt spid="5"/>
                                        </p:tgtEl>
                                        <p:attrNameLst>
                                          <p:attrName>ppt_x</p:attrName>
                                          <p:attrName>ppt_y</p:attrName>
                                        </p:attrNameLst>
                                      </p:cBhvr>
                                    </p:animMotion>
                                  </p:childTnLst>
                                </p:cTn>
                              </p:par>
                            </p:childTnLst>
                          </p:cTn>
                        </p:par>
                        <p:par>
                          <p:cTn id="12" fill="hold">
                            <p:stCondLst>
                              <p:cond delay="8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par>
                          <p:cTn id="16" fill="hold">
                            <p:stCondLst>
                              <p:cond delay="10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750"/>
                                        <p:tgtEl>
                                          <p:spTgt spid="6"/>
                                        </p:tgtEl>
                                      </p:cBhvr>
                                    </p:animEffect>
                                  </p:childTnLst>
                                </p:cTn>
                              </p:par>
                            </p:childTnLst>
                          </p:cTn>
                        </p:par>
                        <p:par>
                          <p:cTn id="20" fill="hold">
                            <p:stCondLst>
                              <p:cond delay="12000"/>
                            </p:stCondLst>
                            <p:childTnLst>
                              <p:par>
                                <p:cTn id="21" presetID="10" presetClass="exit" presetSubtype="0" fill="hold" nodeType="afterEffect">
                                  <p:stCondLst>
                                    <p:cond delay="0"/>
                                  </p:stCondLst>
                                  <p:childTnLst>
                                    <p:animEffect transition="out" filter="fade">
                                      <p:cBhvr>
                                        <p:cTn id="22" dur="1750"/>
                                        <p:tgtEl>
                                          <p:spTgt spid="6"/>
                                        </p:tgtEl>
                                      </p:cBhvr>
                                    </p:animEffect>
                                    <p:set>
                                      <p:cBhvr>
                                        <p:cTn id="23"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4676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4800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Ďp </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 Ďp </a:t>
            </a:r>
            <a:endParaRPr lang="en-US" sz="14000">
              <a:solidFill>
                <a:srgbClr val="FF0000"/>
              </a:solidFill>
              <a:latin typeface="HP001 4 hàng" pitchFamily="34" charset="0"/>
            </a:endParaRPr>
          </a:p>
        </p:txBody>
      </p:sp>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93270" y="-58313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6.00287E-7 2.71171E-6 L 0.02714 -0.10551 L 0.02714 0.05321 L 0.02949 0.07242 L 0.03432 0.08746 L 0.03967 0.0937 L 0.0475 0.09902 L 0.05533 0.0981 L 0.06434 0.09486 L 0.07399 0.08306 L 0.08365 0.06293 L 0.09383 0.02869 L 0.10466 -0.01597 L 0.10949 -0.05345 L 0.10949 -0.10667 L 0.10949 0.05437 L 0.11131 0.07774 L 0.11732 0.09278 L 0.12632 0.09902 L 0.13298 0.0981 L 0.14316 0.09069 L 0.15151 0.07566 L 0.16299 0.04373 L 0.16782 0.02013 L 0.17617 -0.02453 L 0.18648 -0.10667 L 0.18648 0.31443 L 0.18766 0.03516 L 0.20149 -0.02245 L 0.21232 -0.0597 L 0.22367 -0.0833 L 0.2345 -0.09718 L 0.24664 -0.10135 L 0.25865 -0.09602 L 0.26517 -0.08422 L 0.26765 -0.07266 L 0.26882 -0.05877 L 0.27 -0.04258 L 0.27 0.05437 L 0.273 0.07982 L 0.279 0.09278 L 0.28448 0.09694 L 0.29231 0.09694 L 0.29884 0.0937 L 0.30484 0.08422 L 0.31398 0.05969 L 0.33016 0.00324 " pathEditMode="relative" ptsTypes="AAAAAAAAAAAAAAAAAAAAAAAAAAAAAAAAAAAAAAAAAAAAAAA">
                                      <p:cBhvr>
                                        <p:cTn id="11" dur="12000" fill="hold"/>
                                        <p:tgtEl>
                                          <p:spTgt spid="5"/>
                                        </p:tgtEl>
                                        <p:attrNameLst>
                                          <p:attrName>ppt_x</p:attrName>
                                          <p:attrName>ppt_y</p:attrName>
                                        </p:attrNameLst>
                                      </p:cBhvr>
                                    </p:animMotion>
                                  </p:childTnLst>
                                </p:cTn>
                              </p:par>
                            </p:childTnLst>
                          </p:cTn>
                        </p:par>
                        <p:par>
                          <p:cTn id="12" fill="hold">
                            <p:stCondLst>
                              <p:cond delay="12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457201"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 χ</a:t>
            </a:r>
            <a:r>
              <a:rPr lang="en-US" sz="28700">
                <a:solidFill>
                  <a:srgbClr val="FF0000"/>
                </a:solidFill>
                <a:latin typeface="HP001 4 hàng" pitchFamily="34" charset="0"/>
              </a:rPr>
              <a:t>ĺp </a:t>
            </a:r>
          </a:p>
        </p:txBody>
      </p:sp>
      <p:sp>
        <p:nvSpPr>
          <p:cNvPr id="8" name="TextBox 7"/>
          <p:cNvSpPr txBox="1"/>
          <p:nvPr/>
        </p:nvSpPr>
        <p:spPr>
          <a:xfrm>
            <a:off x="8222250" y="2548547"/>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 χ</a:t>
            </a:r>
            <a:r>
              <a:rPr lang="en-US" sz="14300">
                <a:solidFill>
                  <a:srgbClr val="FF0000"/>
                </a:solidFill>
                <a:latin typeface="HP001 4 hàng" pitchFamily="34" charset="0"/>
              </a:rPr>
              <a:t>ĺp </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2495532"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λ</a:t>
            </a:r>
            <a:r>
              <a:rPr lang="lv-LV" sz="28700">
                <a:solidFill>
                  <a:srgbClr val="FF0000"/>
                </a:solidFill>
                <a:latin typeface="HP001 4 hàng" pitchFamily="34" charset="0"/>
              </a:rPr>
              <a:t>Żp </a:t>
            </a:r>
            <a:endParaRPr lang="en-US" sz="28700">
              <a:solidFill>
                <a:srgbClr val="FF0000"/>
              </a:solidFill>
              <a:latin typeface="HP001 4 hàng" pitchFamily="34" charset="0"/>
            </a:endParaRPr>
          </a:p>
        </p:txBody>
      </p:sp>
      <p:sp>
        <p:nvSpPr>
          <p:cNvPr id="13" name="TextBox 12"/>
          <p:cNvSpPr txBox="1"/>
          <p:nvPr/>
        </p:nvSpPr>
        <p:spPr>
          <a:xfrm>
            <a:off x="5393472" y="3066998"/>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 λ</a:t>
            </a:r>
            <a:r>
              <a:rPr lang="lv-LV" sz="14300">
                <a:solidFill>
                  <a:srgbClr val="FF0000"/>
                </a:solidFill>
                <a:latin typeface="HP001 4 hàng" pitchFamily="34" charset="0"/>
              </a:rPr>
              <a:t>Żp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692226"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 λ</a:t>
            </a:r>
            <a:r>
              <a:rPr lang="en-US" sz="28700">
                <a:solidFill>
                  <a:srgbClr val="FF0000"/>
                </a:solidFill>
                <a:latin typeface="HP001 4 hàng" pitchFamily="34" charset="0"/>
              </a:rPr>
              <a:t>Ǽp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2" name="TextBox 11"/>
          <p:cNvSpPr txBox="1"/>
          <p:nvPr/>
        </p:nvSpPr>
        <p:spPr>
          <a:xfrm>
            <a:off x="8185908" y="3066998"/>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 λ</a:t>
            </a:r>
            <a:r>
              <a:rPr lang="en-US" sz="14300">
                <a:solidFill>
                  <a:srgbClr val="FF0000"/>
                </a:solidFill>
                <a:latin typeface="HP001 4 hàng" pitchFamily="34" charset="0"/>
              </a:rPr>
              <a:t>Ǽp </a:t>
            </a:r>
          </a:p>
        </p:txBody>
      </p:sp>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23958" r="31362" b="22083"/>
          <a:stretch/>
        </p:blipFill>
        <p:spPr bwMode="auto">
          <a:xfrm>
            <a:off x="3810000" y="259081"/>
            <a:ext cx="8001400" cy="63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pic>
        <p:nvPicPr>
          <p:cNvPr id="6" name="Picture 5">
            <a:extLst>
              <a:ext uri="{FF2B5EF4-FFF2-40B4-BE49-F238E27FC236}">
                <a16:creationId xmlns:a16="http://schemas.microsoft.com/office/drawing/2014/main" id="{59F17EF4-0DAC-489B-9CB4-E43A533A0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84" y="1981201"/>
            <a:ext cx="2665123" cy="3835049"/>
          </a:xfrm>
          <a:prstGeom prst="rect">
            <a:avLst/>
          </a:prstGeom>
        </p:spPr>
      </p:pic>
    </p:spTree>
    <p:extLst>
      <p:ext uri="{BB962C8B-B14F-4D97-AF65-F5344CB8AC3E}">
        <p14:creationId xmlns:p14="http://schemas.microsoft.com/office/powerpoint/2010/main" val="3251380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8111-0613-45A7-91C6-B6586F51C47D}"/>
              </a:ext>
            </a:extLst>
          </p:cNvPr>
          <p:cNvPicPr>
            <a:picLocks noChangeAspect="1"/>
          </p:cNvPicPr>
          <p:nvPr/>
        </p:nvPicPr>
        <p:blipFill>
          <a:blip r:embed="rId3"/>
          <a:stretch>
            <a:fillRect/>
          </a:stretch>
        </p:blipFill>
        <p:spPr>
          <a:xfrm>
            <a:off x="2362200" y="304800"/>
            <a:ext cx="8883434" cy="3617846"/>
          </a:xfrm>
          <a:prstGeom prst="rect">
            <a:avLst/>
          </a:prstGeom>
        </p:spPr>
      </p:pic>
      <p:sp>
        <p:nvSpPr>
          <p:cNvPr id="25" name="Title 1"/>
          <p:cNvSpPr txBox="1">
            <a:spLocks/>
          </p:cNvSpPr>
          <p:nvPr/>
        </p:nvSpPr>
        <p:spPr>
          <a:xfrm>
            <a:off x="288643" y="4172766"/>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sp>
        <p:nvSpPr>
          <p:cNvPr id="4" name="TextBox 3">
            <a:extLst>
              <a:ext uri="{FF2B5EF4-FFF2-40B4-BE49-F238E27FC236}">
                <a16:creationId xmlns:a16="http://schemas.microsoft.com/office/drawing/2014/main" id="{F41C6004-33FF-4565-B8D3-8F2DDC0FB7B4}"/>
              </a:ext>
            </a:extLst>
          </p:cNvPr>
          <p:cNvSpPr txBox="1"/>
          <p:nvPr/>
        </p:nvSpPr>
        <p:spPr>
          <a:xfrm>
            <a:off x="1164911" y="385214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Dịp</a:t>
            </a:r>
          </a:p>
        </p:txBody>
      </p:sp>
      <p:sp>
        <p:nvSpPr>
          <p:cNvPr id="31" name="TextBox 30">
            <a:extLst>
              <a:ext uri="{FF2B5EF4-FFF2-40B4-BE49-F238E27FC236}">
                <a16:creationId xmlns:a16="http://schemas.microsoft.com/office/drawing/2014/main" id="{D234F2DD-F175-49B5-B72C-5671AACDDB4A}"/>
              </a:ext>
            </a:extLst>
          </p:cNvPr>
          <p:cNvSpPr txBox="1"/>
          <p:nvPr/>
        </p:nvSpPr>
        <p:spPr>
          <a:xfrm>
            <a:off x="3601639" y="45335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súp</a:t>
            </a:r>
          </a:p>
        </p:txBody>
      </p:sp>
      <p:sp>
        <p:nvSpPr>
          <p:cNvPr id="34" name="TextBox 33">
            <a:extLst>
              <a:ext uri="{FF2B5EF4-FFF2-40B4-BE49-F238E27FC236}">
                <a16:creationId xmlns:a16="http://schemas.microsoft.com/office/drawing/2014/main" id="{B7FD2C84-4453-40BE-937E-45EF079AA230}"/>
              </a:ext>
            </a:extLst>
          </p:cNvPr>
          <p:cNvSpPr txBox="1"/>
          <p:nvPr/>
        </p:nvSpPr>
        <p:spPr>
          <a:xfrm>
            <a:off x="6825025" y="4535977"/>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nếp</a:t>
            </a:r>
          </a:p>
        </p:txBody>
      </p:sp>
      <p:sp>
        <p:nvSpPr>
          <p:cNvPr id="35" name="TextBox 34">
            <a:extLst>
              <a:ext uri="{FF2B5EF4-FFF2-40B4-BE49-F238E27FC236}">
                <a16:creationId xmlns:a16="http://schemas.microsoft.com/office/drawing/2014/main" id="{67F53DB8-26B6-4CC2-8AD4-344D77819C7A}"/>
              </a:ext>
            </a:extLst>
          </p:cNvPr>
          <p:cNvSpPr txBox="1"/>
          <p:nvPr/>
        </p:nvSpPr>
        <p:spPr>
          <a:xfrm>
            <a:off x="8066811" y="52053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xếp</a:t>
            </a:r>
          </a:p>
        </p:txBody>
      </p:sp>
      <p:sp>
        <p:nvSpPr>
          <p:cNvPr id="36" name="TextBox 35">
            <a:extLst>
              <a:ext uri="{FF2B5EF4-FFF2-40B4-BE49-F238E27FC236}">
                <a16:creationId xmlns:a16="http://schemas.microsoft.com/office/drawing/2014/main" id="{8954EDEC-FAD9-4DFB-9C72-D0BBA207BF3E}"/>
              </a:ext>
            </a:extLst>
          </p:cNvPr>
          <p:cNvSpPr txBox="1"/>
          <p:nvPr/>
        </p:nvSpPr>
        <p:spPr>
          <a:xfrm>
            <a:off x="1121009" y="5197277"/>
            <a:ext cx="1464229"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p>
        </p:txBody>
      </p:sp>
      <p:sp>
        <p:nvSpPr>
          <p:cNvPr id="37" name="TextBox 36">
            <a:extLst>
              <a:ext uri="{FF2B5EF4-FFF2-40B4-BE49-F238E27FC236}">
                <a16:creationId xmlns:a16="http://schemas.microsoft.com/office/drawing/2014/main" id="{B46125D6-BCC9-43C0-8427-317A622F0894}"/>
              </a:ext>
            </a:extLst>
          </p:cNvPr>
          <p:cNvSpPr txBox="1"/>
          <p:nvPr/>
        </p:nvSpPr>
        <p:spPr>
          <a:xfrm>
            <a:off x="10417950" y="4537368"/>
            <a:ext cx="1549417"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chép</a:t>
            </a:r>
          </a:p>
        </p:txBody>
      </p:sp>
      <p:sp>
        <p:nvSpPr>
          <p:cNvPr id="39" name="TextBox 38">
            <a:extLst>
              <a:ext uri="{FF2B5EF4-FFF2-40B4-BE49-F238E27FC236}">
                <a16:creationId xmlns:a16="http://schemas.microsoft.com/office/drawing/2014/main" id="{90657547-BDFC-4F38-B93E-A68709C4B820}"/>
              </a:ext>
            </a:extLst>
          </p:cNvPr>
          <p:cNvSpPr txBox="1"/>
          <p:nvPr/>
        </p:nvSpPr>
        <p:spPr>
          <a:xfrm>
            <a:off x="1968535" y="586229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dẹp</a:t>
            </a:r>
          </a:p>
        </p:txBody>
      </p:sp>
      <p:grpSp>
        <p:nvGrpSpPr>
          <p:cNvPr id="14" name="Group 13"/>
          <p:cNvGrpSpPr/>
          <p:nvPr/>
        </p:nvGrpSpPr>
        <p:grpSpPr>
          <a:xfrm>
            <a:off x="167375" y="84234"/>
            <a:ext cx="1995073" cy="707125"/>
            <a:chOff x="391121" y="1514421"/>
            <a:chExt cx="1500015" cy="530344"/>
          </a:xfrm>
        </p:grpSpPr>
        <p:sp>
          <p:nvSpPr>
            <p:cNvPr id="15" name="Rounded Rectangle 14"/>
            <p:cNvSpPr/>
            <p:nvPr/>
          </p:nvSpPr>
          <p:spPr>
            <a:xfrm>
              <a:off x="527536" y="1563010"/>
              <a:ext cx="1363600"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16" name="Oval 15"/>
            <p:cNvSpPr/>
            <p:nvPr/>
          </p:nvSpPr>
          <p:spPr>
            <a:xfrm>
              <a:off x="391121" y="1514421"/>
              <a:ext cx="530345" cy="5303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589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4" grpId="0"/>
      <p:bldP spid="35" grpId="0"/>
      <p:bldP spid="36" grpId="0"/>
      <p:bldP spid="37"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8111-0613-45A7-91C6-B6586F51C47D}"/>
              </a:ext>
            </a:extLst>
          </p:cNvPr>
          <p:cNvPicPr>
            <a:picLocks noChangeAspect="1"/>
          </p:cNvPicPr>
          <p:nvPr/>
        </p:nvPicPr>
        <p:blipFill>
          <a:blip r:embed="rId3"/>
          <a:stretch>
            <a:fillRect/>
          </a:stretch>
        </p:blipFill>
        <p:spPr>
          <a:xfrm>
            <a:off x="3200400" y="457200"/>
            <a:ext cx="6912365" cy="2815113"/>
          </a:xfrm>
          <a:prstGeom prst="rect">
            <a:avLst/>
          </a:prstGeom>
        </p:spPr>
      </p:pic>
      <p:sp>
        <p:nvSpPr>
          <p:cNvPr id="25" name="Title 1"/>
          <p:cNvSpPr txBox="1">
            <a:spLocks/>
          </p:cNvSpPr>
          <p:nvPr/>
        </p:nvSpPr>
        <p:spPr>
          <a:xfrm>
            <a:off x="288643" y="3245556"/>
            <a:ext cx="11614714" cy="3308973"/>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a:t>
            </a:r>
            <a:r>
              <a:rPr lang="en-US">
                <a:solidFill>
                  <a:srgbClr val="0070C0"/>
                </a:solidFill>
                <a:latin typeface="Arial-Rounded" pitchFamily="34" charset="0"/>
                <a:ea typeface="Arial-Rounded" pitchFamily="34" charset="0"/>
                <a:cs typeface="Arial-Rounded" pitchFamily="34" charset="0"/>
              </a:rPr>
              <a:t>Mẹ nấu súp gà, cơm nếp và rán cá chép.</a:t>
            </a:r>
            <a:r>
              <a:rPr lang="en-US">
                <a:solidFill>
                  <a:prstClr val="black"/>
                </a:solidFill>
                <a:latin typeface="Arial-Rounded" pitchFamily="34" charset="0"/>
                <a:ea typeface="Arial-Rounded" pitchFamily="34" charset="0"/>
                <a:cs typeface="Arial-Rounded" pitchFamily="34" charset="0"/>
              </a:rPr>
              <a:t> </a:t>
            </a:r>
            <a:r>
              <a:rPr lang="en-US">
                <a:solidFill>
                  <a:srgbClr val="4BACC6">
                    <a:lumMod val="50000"/>
                  </a:srgbClr>
                </a:solidFill>
                <a:latin typeface="Arial-Rounded" pitchFamily="34" charset="0"/>
                <a:ea typeface="Arial-Rounded" pitchFamily="34" charset="0"/>
                <a:cs typeface="Arial-Rounded" pitchFamily="34" charset="0"/>
              </a:rPr>
              <a:t>Hà giúp mẹ rửa rau quả và sắp xếp bát đĩa. </a:t>
            </a:r>
            <a:r>
              <a:rPr lang="en-US">
                <a:solidFill>
                  <a:srgbClr val="00B050"/>
                </a:solidFill>
                <a:latin typeface="Arial-Rounded" pitchFamily="34" charset="0"/>
                <a:ea typeface="Arial-Rounded" pitchFamily="34" charset="0"/>
                <a:cs typeface="Arial-Rounded" pitchFamily="34" charset="0"/>
              </a:rPr>
              <a:t>Bố thì dọn dẹp nhà cửa. </a:t>
            </a:r>
            <a:r>
              <a:rPr lang="en-US">
                <a:solidFill>
                  <a:srgbClr val="4BACC6">
                    <a:lumMod val="75000"/>
                  </a:srgbClr>
                </a:solidFill>
                <a:latin typeface="Arial-Rounded" pitchFamily="34" charset="0"/>
                <a:ea typeface="Arial-Rounded" pitchFamily="34" charset="0"/>
                <a:cs typeface="Arial-Rounded" pitchFamily="34" charset="0"/>
              </a:rPr>
              <a:t>Nhà Hà hôm nay thật là vui.</a:t>
            </a:r>
          </a:p>
        </p:txBody>
      </p:sp>
    </p:spTree>
    <p:extLst>
      <p:ext uri="{BB962C8B-B14F-4D97-AF65-F5344CB8AC3E}">
        <p14:creationId xmlns:p14="http://schemas.microsoft.com/office/powerpoint/2010/main" val="1815177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3504" y="922731"/>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dịp</a:t>
            </a:r>
          </a:p>
        </p:txBody>
      </p:sp>
      <p:sp>
        <p:nvSpPr>
          <p:cNvPr id="7" name="Title 1"/>
          <p:cNvSpPr txBox="1">
            <a:spLocks/>
          </p:cNvSpPr>
          <p:nvPr/>
        </p:nvSpPr>
        <p:spPr>
          <a:xfrm>
            <a:off x="6641617" y="922731"/>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súp</a:t>
            </a:r>
          </a:p>
        </p:txBody>
      </p:sp>
      <p:sp>
        <p:nvSpPr>
          <p:cNvPr id="5" name="Title 1"/>
          <p:cNvSpPr txBox="1">
            <a:spLocks/>
          </p:cNvSpPr>
          <p:nvPr/>
        </p:nvSpPr>
        <p:spPr>
          <a:xfrm>
            <a:off x="6641617" y="2920175"/>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xếp</a:t>
            </a:r>
          </a:p>
        </p:txBody>
      </p:sp>
      <p:sp>
        <p:nvSpPr>
          <p:cNvPr id="6" name="Title 1"/>
          <p:cNvSpPr txBox="1">
            <a:spLocks/>
          </p:cNvSpPr>
          <p:nvPr/>
        </p:nvSpPr>
        <p:spPr>
          <a:xfrm>
            <a:off x="1313504" y="2920175"/>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giúp</a:t>
            </a:r>
          </a:p>
        </p:txBody>
      </p:sp>
      <p:sp>
        <p:nvSpPr>
          <p:cNvPr id="8" name="Title 1"/>
          <p:cNvSpPr txBox="1">
            <a:spLocks/>
          </p:cNvSpPr>
          <p:nvPr/>
        </p:nvSpPr>
        <p:spPr>
          <a:xfrm>
            <a:off x="1313505" y="4841269"/>
            <a:ext cx="46519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dọn dẹp</a:t>
            </a:r>
          </a:p>
        </p:txBody>
      </p:sp>
    </p:spTree>
    <p:extLst>
      <p:ext uri="{BB962C8B-B14F-4D97-AF65-F5344CB8AC3E}">
        <p14:creationId xmlns:p14="http://schemas.microsoft.com/office/powerpoint/2010/main" val="336812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5FCB9CD5-AEA8-9929-F5A5-49D3E54E68EE}"/>
              </a:ext>
            </a:extLst>
          </p:cNvPr>
          <p:cNvSpPr/>
          <p:nvPr/>
        </p:nvSpPr>
        <p:spPr>
          <a:xfrm>
            <a:off x="2239719" y="220672"/>
            <a:ext cx="9492343" cy="2446328"/>
          </a:xfrm>
          <a:prstGeom prst="roundRect">
            <a:avLst>
              <a:gd name="adj" fmla="val 10546"/>
            </a:avLst>
          </a:prstGeom>
          <a:solidFill>
            <a:schemeClr val="bg1"/>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Arial-Rounded" pitchFamily="34" charset="0"/>
                <a:ea typeface="Arial-Rounded" pitchFamily="34" charset="0"/>
                <a:cs typeface="Arial-Rounded" pitchFamily="34" charset="0"/>
              </a:rPr>
              <a:t>tia</a:t>
            </a:r>
            <a:r>
              <a:rPr lang="en-US" sz="7200" dirty="0">
                <a:solidFill>
                  <a:srgbClr val="FF0000"/>
                </a:solidFill>
                <a:latin typeface="Arial-Rounded" pitchFamily="34" charset="0"/>
                <a:ea typeface="Arial-Rounded" pitchFamily="34" charset="0"/>
                <a:cs typeface="Arial-Rounded" pitchFamily="34" charset="0"/>
              </a:rPr>
              <a:t> </a:t>
            </a:r>
            <a:r>
              <a:rPr lang="en-US" sz="7200" dirty="0" err="1">
                <a:solidFill>
                  <a:srgbClr val="FF0000"/>
                </a:solidFill>
                <a:latin typeface="Arial-Rounded" pitchFamily="34" charset="0"/>
                <a:ea typeface="Arial-Rounded" pitchFamily="34" charset="0"/>
                <a:cs typeface="Arial-Rounded" pitchFamily="34" charset="0"/>
              </a:rPr>
              <a:t>chớp</a:t>
            </a:r>
            <a:endParaRPr lang="en-US" sz="7200" dirty="0">
              <a:solidFill>
                <a:srgbClr val="FF0000"/>
              </a:solidFill>
              <a:latin typeface="Arial-Rounded" pitchFamily="34" charset="0"/>
              <a:ea typeface="Arial-Rounded" pitchFamily="34" charset="0"/>
              <a:cs typeface="Arial-Rounded" pitchFamily="34" charset="0"/>
            </a:endParaRPr>
          </a:p>
          <a:p>
            <a:pPr algn="ctr"/>
            <a:r>
              <a:rPr lang="en-US" sz="7200" dirty="0" err="1">
                <a:solidFill>
                  <a:srgbClr val="FF0000"/>
                </a:solidFill>
                <a:latin typeface="Arial-Rounded" pitchFamily="34" charset="0"/>
                <a:ea typeface="Arial-Rounded" pitchFamily="34" charset="0"/>
                <a:cs typeface="Arial-Rounded" pitchFamily="34" charset="0"/>
              </a:rPr>
              <a:t>nết</a:t>
            </a:r>
            <a:r>
              <a:rPr lang="en-US" sz="7200" dirty="0">
                <a:solidFill>
                  <a:srgbClr val="FF0000"/>
                </a:solidFill>
                <a:latin typeface="Arial-Rounded" pitchFamily="34" charset="0"/>
                <a:ea typeface="Arial-Rounded" pitchFamily="34" charset="0"/>
                <a:cs typeface="Arial-Rounded" pitchFamily="34" charset="0"/>
              </a:rPr>
              <a:t> </a:t>
            </a:r>
            <a:r>
              <a:rPr lang="en-US" sz="7200" dirty="0" err="1">
                <a:solidFill>
                  <a:srgbClr val="FF0000"/>
                </a:solidFill>
                <a:latin typeface="Arial-Rounded" pitchFamily="34" charset="0"/>
                <a:ea typeface="Arial-Rounded" pitchFamily="34" charset="0"/>
                <a:cs typeface="Arial-Rounded" pitchFamily="34" charset="0"/>
              </a:rPr>
              <a:t>na</a:t>
            </a:r>
            <a:endParaRPr lang="en-US" sz="7200" dirty="0">
              <a:solidFill>
                <a:srgbClr val="FF0000"/>
              </a:solidFill>
              <a:latin typeface="Arial-Rounded" pitchFamily="34" charset="0"/>
              <a:ea typeface="Arial-Rounded" pitchFamily="34" charset="0"/>
              <a:cs typeface="Arial-Rounded" pitchFamily="34" charset="0"/>
            </a:endParaRPr>
          </a:p>
        </p:txBody>
      </p:sp>
      <p:pic>
        <p:nvPicPr>
          <p:cNvPr id="25" name="Picture 24">
            <a:hlinkClick r:id="rId4" action="ppaction://hlinksldjump"/>
            <a:extLst>
              <a:ext uri="{FF2B5EF4-FFF2-40B4-BE49-F238E27FC236}">
                <a16:creationId xmlns:a16="http://schemas.microsoft.com/office/drawing/2014/main" id="{DE0E576C-5514-DC93-520D-CB27E758B2D5}"/>
              </a:ext>
            </a:extLst>
          </p:cNvPr>
          <p:cNvPicPr>
            <a:picLocks noChangeAspect="1"/>
          </p:cNvPicPr>
          <p:nvPr/>
        </p:nvPicPr>
        <p:blipFill>
          <a:blip r:embed="rId5"/>
          <a:stretch>
            <a:fillRect/>
          </a:stretch>
        </p:blipFill>
        <p:spPr>
          <a:xfrm>
            <a:off x="198336" y="113632"/>
            <a:ext cx="1566808" cy="1505843"/>
          </a:xfrm>
          <a:prstGeom prst="rect">
            <a:avLst/>
          </a:prstGeom>
        </p:spPr>
      </p:pic>
    </p:spTree>
    <p:extLst>
      <p:ext uri="{BB962C8B-B14F-4D97-AF65-F5344CB8AC3E}">
        <p14:creationId xmlns:p14="http://schemas.microsoft.com/office/powerpoint/2010/main" val="2196407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80217" y="1564669"/>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2000"/>
              </a:lnSpc>
            </a:pPr>
            <a:r>
              <a:rPr lang="en-US" sz="5400">
                <a:solidFill>
                  <a:srgbClr val="0070C0"/>
                </a:solidFill>
                <a:latin typeface="Arial-Rounded" pitchFamily="34" charset="0"/>
                <a:ea typeface="Arial-Rounded" pitchFamily="34" charset="0"/>
                <a:cs typeface="Arial-Rounded" pitchFamily="34" charset="0"/>
              </a:rPr>
              <a:t>	</a:t>
            </a:r>
            <a:r>
              <a:rPr lang="en-US" sz="5400">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cxnSp>
        <p:nvCxnSpPr>
          <p:cNvPr id="47" name="Straight Connector 46"/>
          <p:cNvCxnSpPr/>
          <p:nvPr/>
        </p:nvCxnSpPr>
        <p:spPr>
          <a:xfrm>
            <a:off x="1457351" y="1197237"/>
            <a:ext cx="104375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4407" y="2102284"/>
            <a:ext cx="3755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54869" y="550743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Dịp nghỉ lễ, nhà Hà có ai tới chơi?</a:t>
            </a:r>
          </a:p>
        </p:txBody>
      </p:sp>
      <p:sp>
        <p:nvSpPr>
          <p:cNvPr id="15" name="Rounded Rectangle 14"/>
          <p:cNvSpPr/>
          <p:nvPr/>
        </p:nvSpPr>
        <p:spPr>
          <a:xfrm>
            <a:off x="487640" y="553029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Mẹ Hà nấu những món gì?</a:t>
            </a:r>
          </a:p>
        </p:txBody>
      </p:sp>
      <p:cxnSp>
        <p:nvCxnSpPr>
          <p:cNvPr id="18" name="Straight Connector 17"/>
          <p:cNvCxnSpPr/>
          <p:nvPr/>
        </p:nvCxnSpPr>
        <p:spPr>
          <a:xfrm>
            <a:off x="4631758" y="2102284"/>
            <a:ext cx="4260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394337" y="2102284"/>
            <a:ext cx="2343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0617" y="3033177"/>
            <a:ext cx="3724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37620" y="5523248"/>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Hà giúp mẹ làm gì?</a:t>
            </a:r>
          </a:p>
        </p:txBody>
      </p:sp>
      <p:cxnSp>
        <p:nvCxnSpPr>
          <p:cNvPr id="28" name="Straight Connector 27"/>
          <p:cNvCxnSpPr/>
          <p:nvPr/>
        </p:nvCxnSpPr>
        <p:spPr>
          <a:xfrm>
            <a:off x="5487909" y="3017520"/>
            <a:ext cx="62569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0218" y="3934216"/>
            <a:ext cx="68910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438" y="5537336"/>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Bố Hà làm gì?</a:t>
            </a:r>
          </a:p>
        </p:txBody>
      </p:sp>
      <p:cxnSp>
        <p:nvCxnSpPr>
          <p:cNvPr id="32" name="Straight Connector 31"/>
          <p:cNvCxnSpPr/>
          <p:nvPr/>
        </p:nvCxnSpPr>
        <p:spPr>
          <a:xfrm>
            <a:off x="7463763" y="3966471"/>
            <a:ext cx="42735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779" y="4863231"/>
            <a:ext cx="2311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7"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0" y="4343400"/>
            <a:ext cx="114149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Dịp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nghỉ</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lễ</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có</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chú</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Tư</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a:t>
            </a:r>
            <a:r>
              <a:rPr lang="en-US" sz="3200" dirty="0">
                <a:solidFill>
                  <a:srgbClr val="0070C0"/>
                </a:solidFill>
                <a:latin typeface="Arial-Rounded" pitchFamily="34" charset="0"/>
                <a:ea typeface="Arial-Rounded" pitchFamily="34" charset="0"/>
                <a:cs typeface="Arial-Rounded" pitchFamily="34" charset="0"/>
              </a:rPr>
              <a:t> Lan </a:t>
            </a:r>
            <a:r>
              <a:rPr lang="en-US" sz="3200" dirty="0" err="1">
                <a:solidFill>
                  <a:srgbClr val="0070C0"/>
                </a:solidFill>
                <a:latin typeface="Arial-Rounded" pitchFamily="34" charset="0"/>
                <a:ea typeface="Arial-Rounded" pitchFamily="34" charset="0"/>
                <a:cs typeface="Arial-Rounded" pitchFamily="34" charset="0"/>
              </a:rPr>
              <a:t>đến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chơi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nấu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súp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cơm</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nếp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rán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cá</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chép</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giúp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rửa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rau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quả</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sắp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xếp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bát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đĩa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Bố</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thì</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dọn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dẹp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cửa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hôm</a:t>
            </a:r>
            <a:r>
              <a:rPr lang="en-US" sz="3200" dirty="0">
                <a:solidFill>
                  <a:srgbClr val="0070C0"/>
                </a:solidFill>
                <a:latin typeface="Arial-Rounded" pitchFamily="34" charset="0"/>
                <a:ea typeface="Arial-Rounded" pitchFamily="34" charset="0"/>
                <a:cs typeface="Arial-Rounded" pitchFamily="34" charset="0"/>
              </a:rPr>
              <a:t> nay </a:t>
            </a:r>
            <a:r>
              <a:rPr lang="en-US" sz="3200" dirty="0" err="1">
                <a:solidFill>
                  <a:srgbClr val="0070C0"/>
                </a:solidFill>
                <a:latin typeface="Arial-Rounded" pitchFamily="34" charset="0"/>
                <a:ea typeface="Arial-Rounded" pitchFamily="34" charset="0"/>
                <a:cs typeface="Arial-Rounded" pitchFamily="34" charset="0"/>
              </a:rPr>
              <a:t>thật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vui</a:t>
            </a:r>
            <a:r>
              <a:rPr lang="en-US" sz="3200" dirty="0">
                <a:solidFill>
                  <a:srgbClr val="0070C0"/>
                </a:solidFill>
                <a:latin typeface="Arial-Rounded" pitchFamily="34" charset="0"/>
                <a:ea typeface="Arial-Rounded" pitchFamily="34" charset="0"/>
                <a:cs typeface="Arial-Rounded" pitchFamily="34" charset="0"/>
              </a:rPr>
              <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71308"/>
            <a:ext cx="9747713" cy="46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Khi nhà có khách</a:t>
            </a:r>
          </a:p>
        </p:txBody>
      </p:sp>
      <p:pic>
        <p:nvPicPr>
          <p:cNvPr id="7" name="Picture 6">
            <a:extLst>
              <a:ext uri="{FF2B5EF4-FFF2-40B4-BE49-F238E27FC236}">
                <a16:creationId xmlns:a16="http://schemas.microsoft.com/office/drawing/2014/main" id="{C579FB07-6F15-6BB4-77E4-C0DE7E108D31}"/>
              </a:ext>
            </a:extLst>
          </p:cNvPr>
          <p:cNvPicPr>
            <a:picLocks noChangeAspect="1"/>
          </p:cNvPicPr>
          <p:nvPr/>
        </p:nvPicPr>
        <p:blipFill>
          <a:blip r:embed="rId2"/>
          <a:stretch>
            <a:fillRect/>
          </a:stretch>
        </p:blipFill>
        <p:spPr>
          <a:xfrm>
            <a:off x="2438400" y="1828800"/>
            <a:ext cx="6934200" cy="4393841"/>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372600" y="2819400"/>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071505" cy="2749786"/>
          </a:xfrm>
          <a:custGeom>
            <a:avLst/>
            <a:gdLst>
              <a:gd name="connsiteX0" fmla="*/ 367566 w 4071505"/>
              <a:gd name="connsiteY0" fmla="*/ 914685 h 2749786"/>
              <a:gd name="connsiteX1" fmla="*/ 529955 w 4071505"/>
              <a:gd name="connsiteY1" fmla="*/ 439647 h 2749786"/>
              <a:gd name="connsiteX2" fmla="*/ 1319940 w 4071505"/>
              <a:gd name="connsiteY2" fmla="*/ 331120 h 2749786"/>
              <a:gd name="connsiteX3" fmla="*/ 2116428 w 4071505"/>
              <a:gd name="connsiteY3" fmla="*/ 218455 h 2749786"/>
              <a:gd name="connsiteX4" fmla="*/ 2426786 w 4071505"/>
              <a:gd name="connsiteY4" fmla="*/ 12730 h 2749786"/>
              <a:gd name="connsiteX5" fmla="*/ 2811694 w 4071505"/>
              <a:gd name="connsiteY5" fmla="*/ 157921 h 2749786"/>
              <a:gd name="connsiteX6" fmla="*/ 3342309 w 4071505"/>
              <a:gd name="connsiteY6" fmla="*/ 43920 h 2749786"/>
              <a:gd name="connsiteX7" fmla="*/ 3611387 w 4071505"/>
              <a:gd name="connsiteY7" fmla="*/ 354926 h 2749786"/>
              <a:gd name="connsiteX8" fmla="*/ 3956711 w 4071505"/>
              <a:gd name="connsiteY8" fmla="*/ 656766 h 2749786"/>
              <a:gd name="connsiteX9" fmla="*/ 3941254 w 4071505"/>
              <a:gd name="connsiteY9" fmla="*/ 984066 h 2749786"/>
              <a:gd name="connsiteX10" fmla="*/ 4054163 w 4071505"/>
              <a:gd name="connsiteY10" fmla="*/ 1484502 h 2749786"/>
              <a:gd name="connsiteX11" fmla="*/ 3525244 w 4071505"/>
              <a:gd name="connsiteY11" fmla="*/ 1922558 h 2749786"/>
              <a:gd name="connsiteX12" fmla="*/ 3335900 w 4071505"/>
              <a:gd name="connsiteY12" fmla="*/ 2297917 h 2749786"/>
              <a:gd name="connsiteX13" fmla="*/ 2691245 w 4071505"/>
              <a:gd name="connsiteY13" fmla="*/ 2343365 h 2749786"/>
              <a:gd name="connsiteX14" fmla="*/ 2230562 w 4071505"/>
              <a:gd name="connsiteY14" fmla="*/ 2743802 h 2749786"/>
              <a:gd name="connsiteX15" fmla="*/ 1553203 w 4071505"/>
              <a:gd name="connsiteY15" fmla="*/ 2499377 h 2749786"/>
              <a:gd name="connsiteX16" fmla="*/ 547014 w 4071505"/>
              <a:gd name="connsiteY16" fmla="*/ 2257879 h 2749786"/>
              <a:gd name="connsiteX17" fmla="*/ 104615 w 4071505"/>
              <a:gd name="connsiteY17" fmla="*/ 1989139 h 2749786"/>
              <a:gd name="connsiteX18" fmla="*/ 199145 w 4071505"/>
              <a:gd name="connsiteY18" fmla="*/ 1626383 h 2749786"/>
              <a:gd name="connsiteX19" fmla="*/ -472 w 4071505"/>
              <a:gd name="connsiteY19" fmla="*/ 1254207 h 2749786"/>
              <a:gd name="connsiteX20" fmla="*/ 364079 w 4071505"/>
              <a:gd name="connsiteY20" fmla="*/ 923406 h 2749786"/>
              <a:gd name="connsiteX21" fmla="*/ 367566 w 4071505"/>
              <a:gd name="connsiteY21" fmla="*/ 914685 h 2749786"/>
              <a:gd name="connsiteX0" fmla="*/ 2530116 w 4071505"/>
              <a:gd name="connsiteY0" fmla="*/ 3238973 h 2749786"/>
              <a:gd name="connsiteX1" fmla="*/ 2453733 w 4071505"/>
              <a:gd name="connsiteY1" fmla="*/ 3315356 h 2749786"/>
              <a:gd name="connsiteX2" fmla="*/ 2377350 w 4071505"/>
              <a:gd name="connsiteY2" fmla="*/ 3238973 h 2749786"/>
              <a:gd name="connsiteX3" fmla="*/ 2453733 w 4071505"/>
              <a:gd name="connsiteY3" fmla="*/ 3162590 h 2749786"/>
              <a:gd name="connsiteX4" fmla="*/ 2530116 w 4071505"/>
              <a:gd name="connsiteY4" fmla="*/ 3238973 h 2749786"/>
              <a:gd name="connsiteX0" fmla="*/ 2579919 w 4071505"/>
              <a:gd name="connsiteY0" fmla="*/ 3120432 h 2749786"/>
              <a:gd name="connsiteX1" fmla="*/ 2427153 w 4071505"/>
              <a:gd name="connsiteY1" fmla="*/ 3273198 h 2749786"/>
              <a:gd name="connsiteX2" fmla="*/ 2274387 w 4071505"/>
              <a:gd name="connsiteY2" fmla="*/ 3120432 h 2749786"/>
              <a:gd name="connsiteX3" fmla="*/ 2427153 w 4071505"/>
              <a:gd name="connsiteY3" fmla="*/ 2967666 h 2749786"/>
              <a:gd name="connsiteX4" fmla="*/ 2579919 w 4071505"/>
              <a:gd name="connsiteY4" fmla="*/ 3120432 h 2749786"/>
              <a:gd name="connsiteX0" fmla="*/ 2596297 w 4071505"/>
              <a:gd name="connsiteY0" fmla="*/ 2852827 h 2749786"/>
              <a:gd name="connsiteX1" fmla="*/ 2367148 w 4071505"/>
              <a:gd name="connsiteY1" fmla="*/ 3081976 h 2749786"/>
              <a:gd name="connsiteX2" fmla="*/ 2137999 w 4071505"/>
              <a:gd name="connsiteY2" fmla="*/ 2852827 h 2749786"/>
              <a:gd name="connsiteX3" fmla="*/ 2367148 w 4071505"/>
              <a:gd name="connsiteY3" fmla="*/ 2623678 h 2749786"/>
              <a:gd name="connsiteX4" fmla="*/ 2596297 w 4071505"/>
              <a:gd name="connsiteY4" fmla="*/ 2852827 h 2749786"/>
              <a:gd name="connsiteX0" fmla="*/ 442304 w 4071505"/>
              <a:gd name="connsiteY0" fmla="*/ 1666230 h 2749786"/>
              <a:gd name="connsiteX1" fmla="*/ 203575 w 4071505"/>
              <a:gd name="connsiteY1" fmla="*/ 1615499 h 2749786"/>
              <a:gd name="connsiteX2" fmla="*/ 652948 w 4071505"/>
              <a:gd name="connsiteY2" fmla="*/ 2221406 h 2749786"/>
              <a:gd name="connsiteX3" fmla="*/ 548522 w 4071505"/>
              <a:gd name="connsiteY3" fmla="*/ 2245658 h 2749786"/>
              <a:gd name="connsiteX4" fmla="*/ 1553015 w 4071505"/>
              <a:gd name="connsiteY4" fmla="*/ 2488174 h 2749786"/>
              <a:gd name="connsiteX5" fmla="*/ 1490057 w 4071505"/>
              <a:gd name="connsiteY5" fmla="*/ 2377419 h 2749786"/>
              <a:gd name="connsiteX6" fmla="*/ 2716881 w 4071505"/>
              <a:gd name="connsiteY6" fmla="*/ 2211986 h 2749786"/>
              <a:gd name="connsiteX7" fmla="*/ 2691717 w 4071505"/>
              <a:gd name="connsiteY7" fmla="*/ 2333498 h 2749786"/>
              <a:gd name="connsiteX8" fmla="*/ 3216583 w 4071505"/>
              <a:gd name="connsiteY8" fmla="*/ 1461078 h 2749786"/>
              <a:gd name="connsiteX9" fmla="*/ 3522982 w 4071505"/>
              <a:gd name="connsiteY9" fmla="*/ 1915302 h 2749786"/>
              <a:gd name="connsiteX10" fmla="*/ 3939369 w 4071505"/>
              <a:gd name="connsiteY10" fmla="*/ 977319 h 2749786"/>
              <a:gd name="connsiteX11" fmla="*/ 3802898 w 4071505"/>
              <a:gd name="connsiteY11" fmla="*/ 1147653 h 2749786"/>
              <a:gd name="connsiteX12" fmla="*/ 3611952 w 4071505"/>
              <a:gd name="connsiteY12" fmla="*/ 345378 h 2749786"/>
              <a:gd name="connsiteX13" fmla="*/ 3619115 w 4071505"/>
              <a:gd name="connsiteY13" fmla="*/ 425834 h 2749786"/>
              <a:gd name="connsiteX14" fmla="*/ 2740537 w 4071505"/>
              <a:gd name="connsiteY14" fmla="*/ 251554 h 2749786"/>
              <a:gd name="connsiteX15" fmla="*/ 2810469 w 4071505"/>
              <a:gd name="connsiteY15" fmla="*/ 148946 h 2749786"/>
              <a:gd name="connsiteX16" fmla="*/ 2086740 w 4071505"/>
              <a:gd name="connsiteY16" fmla="*/ 300439 h 2749786"/>
              <a:gd name="connsiteX17" fmla="*/ 2120575 w 4071505"/>
              <a:gd name="connsiteY17" fmla="*/ 211962 h 2749786"/>
              <a:gd name="connsiteX18" fmla="*/ 1319469 w 4071505"/>
              <a:gd name="connsiteY18" fmla="*/ 330483 h 2749786"/>
              <a:gd name="connsiteX19" fmla="*/ 1441991 w 4071505"/>
              <a:gd name="connsiteY19" fmla="*/ 416287 h 2749786"/>
              <a:gd name="connsiteX20" fmla="*/ 388960 w 4071505"/>
              <a:gd name="connsiteY20" fmla="*/ 1005008 h 2749786"/>
              <a:gd name="connsiteX21" fmla="*/ 367566 w 4071505"/>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1505" h="2749786" fill="none" extrusionOk="0">
                <a:moveTo>
                  <a:pt x="367566" y="914685"/>
                </a:moveTo>
                <a:cubicBezTo>
                  <a:pt x="322338" y="699598"/>
                  <a:pt x="443527" y="574952"/>
                  <a:pt x="529955" y="439647"/>
                </a:cubicBezTo>
                <a:cubicBezTo>
                  <a:pt x="736346" y="194242"/>
                  <a:pt x="1067891" y="139620"/>
                  <a:pt x="1319940" y="331120"/>
                </a:cubicBezTo>
                <a:cubicBezTo>
                  <a:pt x="1517650" y="10151"/>
                  <a:pt x="1910588" y="35006"/>
                  <a:pt x="2116428" y="218455"/>
                </a:cubicBezTo>
                <a:cubicBezTo>
                  <a:pt x="2173413" y="115572"/>
                  <a:pt x="2292852" y="39519"/>
                  <a:pt x="2426786" y="12730"/>
                </a:cubicBezTo>
                <a:cubicBezTo>
                  <a:pt x="2602483" y="-8788"/>
                  <a:pt x="2709685" y="65307"/>
                  <a:pt x="2811694" y="157921"/>
                </a:cubicBezTo>
                <a:cubicBezTo>
                  <a:pt x="2924257" y="5240"/>
                  <a:pt x="3143449" y="21767"/>
                  <a:pt x="3342309" y="43920"/>
                </a:cubicBezTo>
                <a:cubicBezTo>
                  <a:pt x="3514958" y="91862"/>
                  <a:pt x="3603443" y="234422"/>
                  <a:pt x="3611387" y="354926"/>
                </a:cubicBezTo>
                <a:cubicBezTo>
                  <a:pt x="3770242" y="399119"/>
                  <a:pt x="3892340" y="526449"/>
                  <a:pt x="3956711" y="656766"/>
                </a:cubicBezTo>
                <a:cubicBezTo>
                  <a:pt x="4005064" y="759314"/>
                  <a:pt x="3985257" y="866468"/>
                  <a:pt x="3941254" y="984066"/>
                </a:cubicBezTo>
                <a:cubicBezTo>
                  <a:pt x="4015121" y="1136288"/>
                  <a:pt x="4069996" y="1273214"/>
                  <a:pt x="4054163" y="1484502"/>
                </a:cubicBezTo>
                <a:cubicBezTo>
                  <a:pt x="3956090" y="1724952"/>
                  <a:pt x="3789524" y="1892914"/>
                  <a:pt x="3525244" y="1922558"/>
                </a:cubicBezTo>
                <a:cubicBezTo>
                  <a:pt x="3541812" y="2036978"/>
                  <a:pt x="3451739" y="2210643"/>
                  <a:pt x="3335900" y="2297917"/>
                </a:cubicBezTo>
                <a:cubicBezTo>
                  <a:pt x="3187403" y="2417212"/>
                  <a:pt x="2939212" y="2463481"/>
                  <a:pt x="2691245" y="2343365"/>
                </a:cubicBezTo>
                <a:cubicBezTo>
                  <a:pt x="2626280" y="2551460"/>
                  <a:pt x="2444742" y="2747013"/>
                  <a:pt x="2230562" y="2743802"/>
                </a:cubicBezTo>
                <a:cubicBezTo>
                  <a:pt x="1944278" y="2762652"/>
                  <a:pt x="1694155" y="2702061"/>
                  <a:pt x="1553203" y="2499377"/>
                </a:cubicBezTo>
                <a:cubicBezTo>
                  <a:pt x="1216982" y="2620066"/>
                  <a:pt x="759282" y="2567073"/>
                  <a:pt x="547014" y="2257879"/>
                </a:cubicBezTo>
                <a:cubicBezTo>
                  <a:pt x="346036" y="2269920"/>
                  <a:pt x="105388" y="2167715"/>
                  <a:pt x="104615" y="1989139"/>
                </a:cubicBezTo>
                <a:cubicBezTo>
                  <a:pt x="49128" y="1842126"/>
                  <a:pt x="101704" y="1695373"/>
                  <a:pt x="199145" y="1626383"/>
                </a:cubicBezTo>
                <a:cubicBezTo>
                  <a:pt x="54616" y="1571362"/>
                  <a:pt x="-17561" y="1400663"/>
                  <a:pt x="-472" y="1254207"/>
                </a:cubicBezTo>
                <a:cubicBezTo>
                  <a:pt x="46565" y="1091012"/>
                  <a:pt x="179255" y="915762"/>
                  <a:pt x="364079" y="923406"/>
                </a:cubicBezTo>
                <a:cubicBezTo>
                  <a:pt x="365827" y="921177"/>
                  <a:pt x="367168" y="917041"/>
                  <a:pt x="367566" y="914685"/>
                </a:cubicBezTo>
                <a:close/>
              </a:path>
              <a:path w="4071505" h="2749786" fill="none" extrusionOk="0">
                <a:moveTo>
                  <a:pt x="2530116" y="3238973"/>
                </a:moveTo>
                <a:cubicBezTo>
                  <a:pt x="2520928" y="3279166"/>
                  <a:pt x="2504055" y="3306528"/>
                  <a:pt x="2453733" y="3315356"/>
                </a:cubicBezTo>
                <a:cubicBezTo>
                  <a:pt x="2411307" y="3303438"/>
                  <a:pt x="2368520" y="3273985"/>
                  <a:pt x="2377350" y="3238973"/>
                </a:cubicBezTo>
                <a:cubicBezTo>
                  <a:pt x="2370241" y="3196182"/>
                  <a:pt x="2420946" y="3168695"/>
                  <a:pt x="2453733" y="3162590"/>
                </a:cubicBezTo>
                <a:cubicBezTo>
                  <a:pt x="2492590" y="3160395"/>
                  <a:pt x="2521726" y="3189560"/>
                  <a:pt x="2530116" y="3238973"/>
                </a:cubicBezTo>
                <a:close/>
              </a:path>
              <a:path w="4071505" h="2749786" fill="none" extrusionOk="0">
                <a:moveTo>
                  <a:pt x="2579919" y="3120432"/>
                </a:moveTo>
                <a:cubicBezTo>
                  <a:pt x="2583877" y="3192460"/>
                  <a:pt x="2506902" y="3280884"/>
                  <a:pt x="2427153" y="3273198"/>
                </a:cubicBezTo>
                <a:cubicBezTo>
                  <a:pt x="2332456" y="3272652"/>
                  <a:pt x="2273303" y="3202198"/>
                  <a:pt x="2274387" y="3120432"/>
                </a:cubicBezTo>
                <a:cubicBezTo>
                  <a:pt x="2273863" y="3034081"/>
                  <a:pt x="2322280" y="2961924"/>
                  <a:pt x="2427153" y="2967666"/>
                </a:cubicBezTo>
                <a:cubicBezTo>
                  <a:pt x="2517810" y="2954770"/>
                  <a:pt x="2583049" y="3030507"/>
                  <a:pt x="2579919" y="3120432"/>
                </a:cubicBezTo>
                <a:close/>
              </a:path>
              <a:path w="4071505" h="2749786" fill="none" extrusionOk="0">
                <a:moveTo>
                  <a:pt x="2596297" y="2852827"/>
                </a:moveTo>
                <a:cubicBezTo>
                  <a:pt x="2590060" y="2980797"/>
                  <a:pt x="2505101" y="3066503"/>
                  <a:pt x="2367148" y="3081976"/>
                </a:cubicBezTo>
                <a:cubicBezTo>
                  <a:pt x="2238950" y="3071529"/>
                  <a:pt x="2132813" y="2971313"/>
                  <a:pt x="2137999" y="2852827"/>
                </a:cubicBezTo>
                <a:cubicBezTo>
                  <a:pt x="2165739" y="2744484"/>
                  <a:pt x="2215591" y="2605117"/>
                  <a:pt x="2367148" y="2623678"/>
                </a:cubicBezTo>
                <a:cubicBezTo>
                  <a:pt x="2492479" y="2634440"/>
                  <a:pt x="2622565" y="2746020"/>
                  <a:pt x="2596297" y="2852827"/>
                </a:cubicBezTo>
                <a:close/>
              </a:path>
              <a:path w="4071505" h="2749786" fill="none" extrusionOk="0">
                <a:moveTo>
                  <a:pt x="442304" y="1666230"/>
                </a:moveTo>
                <a:cubicBezTo>
                  <a:pt x="353371" y="1670750"/>
                  <a:pt x="281804" y="1650947"/>
                  <a:pt x="203575" y="1615499"/>
                </a:cubicBezTo>
                <a:moveTo>
                  <a:pt x="652948" y="2221406"/>
                </a:moveTo>
                <a:cubicBezTo>
                  <a:pt x="622285" y="2228786"/>
                  <a:pt x="590478" y="2236874"/>
                  <a:pt x="548522" y="2245658"/>
                </a:cubicBezTo>
                <a:moveTo>
                  <a:pt x="1553015" y="2488174"/>
                </a:moveTo>
                <a:cubicBezTo>
                  <a:pt x="1529826" y="2452566"/>
                  <a:pt x="1505772" y="2421793"/>
                  <a:pt x="1490057" y="2377419"/>
                </a:cubicBezTo>
                <a:moveTo>
                  <a:pt x="2716881" y="2211986"/>
                </a:moveTo>
                <a:cubicBezTo>
                  <a:pt x="2712402" y="2242270"/>
                  <a:pt x="2715326" y="2290956"/>
                  <a:pt x="2691717" y="2333498"/>
                </a:cubicBezTo>
                <a:moveTo>
                  <a:pt x="3216583" y="1461078"/>
                </a:moveTo>
                <a:cubicBezTo>
                  <a:pt x="3420529" y="1534455"/>
                  <a:pt x="3539807" y="1715389"/>
                  <a:pt x="3522982" y="1915302"/>
                </a:cubicBezTo>
                <a:moveTo>
                  <a:pt x="3939369" y="977319"/>
                </a:moveTo>
                <a:cubicBezTo>
                  <a:pt x="3898521" y="1062107"/>
                  <a:pt x="3865389" y="1093355"/>
                  <a:pt x="3802898" y="1147653"/>
                </a:cubicBezTo>
                <a:moveTo>
                  <a:pt x="3611952" y="345378"/>
                </a:moveTo>
                <a:cubicBezTo>
                  <a:pt x="3621164" y="377099"/>
                  <a:pt x="3619958" y="392368"/>
                  <a:pt x="3619115" y="425834"/>
                </a:cubicBezTo>
                <a:moveTo>
                  <a:pt x="2740537" y="251554"/>
                </a:moveTo>
                <a:cubicBezTo>
                  <a:pt x="2750459" y="213219"/>
                  <a:pt x="2783729" y="186899"/>
                  <a:pt x="2810469" y="148946"/>
                </a:cubicBezTo>
                <a:moveTo>
                  <a:pt x="2086740" y="300439"/>
                </a:moveTo>
                <a:cubicBezTo>
                  <a:pt x="2093487" y="275596"/>
                  <a:pt x="2107373" y="240229"/>
                  <a:pt x="2120575" y="211962"/>
                </a:cubicBezTo>
                <a:moveTo>
                  <a:pt x="1319469" y="330483"/>
                </a:moveTo>
                <a:cubicBezTo>
                  <a:pt x="1362260" y="354232"/>
                  <a:pt x="1401699" y="383372"/>
                  <a:pt x="1441991" y="416287"/>
                </a:cubicBezTo>
                <a:moveTo>
                  <a:pt x="388960" y="1005008"/>
                </a:moveTo>
                <a:cubicBezTo>
                  <a:pt x="377605" y="977810"/>
                  <a:pt x="372995" y="952722"/>
                  <a:pt x="367566" y="914685"/>
                </a:cubicBezTo>
              </a:path>
              <a:path w="4071505" h="2749786" stroke="0" extrusionOk="0">
                <a:moveTo>
                  <a:pt x="367566" y="914685"/>
                </a:moveTo>
                <a:cubicBezTo>
                  <a:pt x="369407" y="754049"/>
                  <a:pt x="429370" y="574972"/>
                  <a:pt x="529955" y="439647"/>
                </a:cubicBezTo>
                <a:cubicBezTo>
                  <a:pt x="657932" y="263801"/>
                  <a:pt x="1053693" y="184805"/>
                  <a:pt x="1319940" y="331120"/>
                </a:cubicBezTo>
                <a:cubicBezTo>
                  <a:pt x="1462937" y="45988"/>
                  <a:pt x="1948975" y="-8777"/>
                  <a:pt x="2116428" y="218455"/>
                </a:cubicBezTo>
                <a:cubicBezTo>
                  <a:pt x="2211928" y="125924"/>
                  <a:pt x="2270702" y="-3214"/>
                  <a:pt x="2426786" y="12730"/>
                </a:cubicBezTo>
                <a:cubicBezTo>
                  <a:pt x="2564029" y="-14119"/>
                  <a:pt x="2719670" y="29914"/>
                  <a:pt x="2811694" y="157921"/>
                </a:cubicBezTo>
                <a:cubicBezTo>
                  <a:pt x="2956871" y="37399"/>
                  <a:pt x="3104337" y="-21771"/>
                  <a:pt x="3342309" y="43920"/>
                </a:cubicBezTo>
                <a:cubicBezTo>
                  <a:pt x="3481283" y="107099"/>
                  <a:pt x="3574873" y="224973"/>
                  <a:pt x="3611387" y="354926"/>
                </a:cubicBezTo>
                <a:cubicBezTo>
                  <a:pt x="3771926" y="383950"/>
                  <a:pt x="3875656" y="500923"/>
                  <a:pt x="3956711" y="656766"/>
                </a:cubicBezTo>
                <a:cubicBezTo>
                  <a:pt x="3998142" y="734147"/>
                  <a:pt x="4010065" y="883718"/>
                  <a:pt x="3941254" y="984066"/>
                </a:cubicBezTo>
                <a:cubicBezTo>
                  <a:pt x="4075337" y="1107895"/>
                  <a:pt x="4117145" y="1355286"/>
                  <a:pt x="4054163" y="1484502"/>
                </a:cubicBezTo>
                <a:cubicBezTo>
                  <a:pt x="3944042" y="1692111"/>
                  <a:pt x="3719368" y="1867609"/>
                  <a:pt x="3525244" y="1922558"/>
                </a:cubicBezTo>
                <a:cubicBezTo>
                  <a:pt x="3535760" y="2081726"/>
                  <a:pt x="3464301" y="2191069"/>
                  <a:pt x="3335900" y="2297917"/>
                </a:cubicBezTo>
                <a:cubicBezTo>
                  <a:pt x="3135958" y="2420976"/>
                  <a:pt x="2882918" y="2470102"/>
                  <a:pt x="2691245" y="2343365"/>
                </a:cubicBezTo>
                <a:cubicBezTo>
                  <a:pt x="2600840" y="2596459"/>
                  <a:pt x="2437876" y="2695245"/>
                  <a:pt x="2230562" y="2743802"/>
                </a:cubicBezTo>
                <a:cubicBezTo>
                  <a:pt x="1977341" y="2868076"/>
                  <a:pt x="1681024" y="2723785"/>
                  <a:pt x="1553203" y="2499377"/>
                </a:cubicBezTo>
                <a:cubicBezTo>
                  <a:pt x="1150105" y="2671151"/>
                  <a:pt x="797479" y="2522776"/>
                  <a:pt x="547014" y="2257879"/>
                </a:cubicBezTo>
                <a:cubicBezTo>
                  <a:pt x="354777" y="2232542"/>
                  <a:pt x="191703" y="2182181"/>
                  <a:pt x="104615" y="1989139"/>
                </a:cubicBezTo>
                <a:cubicBezTo>
                  <a:pt x="78044" y="1830407"/>
                  <a:pt x="113198" y="1728263"/>
                  <a:pt x="199145" y="1626383"/>
                </a:cubicBezTo>
                <a:cubicBezTo>
                  <a:pt x="76769" y="1589732"/>
                  <a:pt x="10074" y="1410922"/>
                  <a:pt x="-472" y="1254207"/>
                </a:cubicBezTo>
                <a:cubicBezTo>
                  <a:pt x="-28022" y="1091190"/>
                  <a:pt x="196322" y="926370"/>
                  <a:pt x="364079" y="923406"/>
                </a:cubicBezTo>
                <a:cubicBezTo>
                  <a:pt x="365895" y="920799"/>
                  <a:pt x="366666" y="918127"/>
                  <a:pt x="367566" y="914685"/>
                </a:cubicBezTo>
                <a:close/>
              </a:path>
              <a:path w="4071505" h="2749786" stroke="0" extrusionOk="0">
                <a:moveTo>
                  <a:pt x="2530116" y="3238973"/>
                </a:moveTo>
                <a:cubicBezTo>
                  <a:pt x="2532212" y="3271508"/>
                  <a:pt x="2488786" y="3317193"/>
                  <a:pt x="2453733" y="3315356"/>
                </a:cubicBezTo>
                <a:cubicBezTo>
                  <a:pt x="2412562" y="3306884"/>
                  <a:pt x="2374694" y="3280345"/>
                  <a:pt x="2377350" y="3238973"/>
                </a:cubicBezTo>
                <a:cubicBezTo>
                  <a:pt x="2381648" y="3196078"/>
                  <a:pt x="2400591" y="3164594"/>
                  <a:pt x="2453733" y="3162590"/>
                </a:cubicBezTo>
                <a:cubicBezTo>
                  <a:pt x="2494495" y="3156142"/>
                  <a:pt x="2524469" y="3197196"/>
                  <a:pt x="2530116" y="3238973"/>
                </a:cubicBezTo>
                <a:close/>
              </a:path>
              <a:path w="4071505" h="2749786" stroke="0" extrusionOk="0">
                <a:moveTo>
                  <a:pt x="2579919" y="3120432"/>
                </a:moveTo>
                <a:cubicBezTo>
                  <a:pt x="2598905" y="3195335"/>
                  <a:pt x="2500934" y="3277565"/>
                  <a:pt x="2427153" y="3273198"/>
                </a:cubicBezTo>
                <a:cubicBezTo>
                  <a:pt x="2321123" y="3270400"/>
                  <a:pt x="2259182" y="3205827"/>
                  <a:pt x="2274387" y="3120432"/>
                </a:cubicBezTo>
                <a:cubicBezTo>
                  <a:pt x="2264023" y="3014248"/>
                  <a:pt x="2345076" y="2968100"/>
                  <a:pt x="2427153" y="2967666"/>
                </a:cubicBezTo>
                <a:cubicBezTo>
                  <a:pt x="2517680" y="2966619"/>
                  <a:pt x="2570621" y="3036675"/>
                  <a:pt x="2579919" y="3120432"/>
                </a:cubicBezTo>
                <a:close/>
              </a:path>
              <a:path w="4071505" h="2749786" stroke="0" extrusionOk="0">
                <a:moveTo>
                  <a:pt x="2596297" y="2852827"/>
                </a:moveTo>
                <a:cubicBezTo>
                  <a:pt x="2608146" y="2982682"/>
                  <a:pt x="2513940" y="3090883"/>
                  <a:pt x="2367148" y="3081976"/>
                </a:cubicBezTo>
                <a:cubicBezTo>
                  <a:pt x="2254281" y="3075994"/>
                  <a:pt x="2125020" y="2988929"/>
                  <a:pt x="2137999" y="2852827"/>
                </a:cubicBezTo>
                <a:cubicBezTo>
                  <a:pt x="2124889" y="2754109"/>
                  <a:pt x="2233575" y="2633172"/>
                  <a:pt x="2367148" y="2623678"/>
                </a:cubicBezTo>
                <a:cubicBezTo>
                  <a:pt x="2522195" y="2644791"/>
                  <a:pt x="2604618" y="2727341"/>
                  <a:pt x="2596297" y="2852827"/>
                </a:cubicBezTo>
                <a:close/>
              </a:path>
              <a:path w="4071505" h="2749786" fill="none" stroke="0" extrusionOk="0">
                <a:moveTo>
                  <a:pt x="442304" y="1666230"/>
                </a:moveTo>
                <a:cubicBezTo>
                  <a:pt x="358534" y="1667804"/>
                  <a:pt x="281921" y="1644243"/>
                  <a:pt x="203575" y="1615499"/>
                </a:cubicBezTo>
                <a:moveTo>
                  <a:pt x="652948" y="2221406"/>
                </a:moveTo>
                <a:cubicBezTo>
                  <a:pt x="616174" y="2224445"/>
                  <a:pt x="585528" y="2243501"/>
                  <a:pt x="548522" y="2245658"/>
                </a:cubicBezTo>
                <a:moveTo>
                  <a:pt x="1553015" y="2488174"/>
                </a:moveTo>
                <a:cubicBezTo>
                  <a:pt x="1523188" y="2445392"/>
                  <a:pt x="1504338" y="2417155"/>
                  <a:pt x="1490057" y="2377419"/>
                </a:cubicBezTo>
                <a:moveTo>
                  <a:pt x="2716881" y="2211986"/>
                </a:moveTo>
                <a:cubicBezTo>
                  <a:pt x="2711064" y="2249926"/>
                  <a:pt x="2695166" y="2300827"/>
                  <a:pt x="2691717" y="2333498"/>
                </a:cubicBezTo>
                <a:moveTo>
                  <a:pt x="3216583" y="1461078"/>
                </a:moveTo>
                <a:cubicBezTo>
                  <a:pt x="3407543" y="1551088"/>
                  <a:pt x="3566577" y="1686812"/>
                  <a:pt x="3522982" y="1915302"/>
                </a:cubicBezTo>
                <a:moveTo>
                  <a:pt x="3939369" y="977319"/>
                </a:moveTo>
                <a:cubicBezTo>
                  <a:pt x="3905526" y="1037884"/>
                  <a:pt x="3845926" y="1103283"/>
                  <a:pt x="3802898" y="1147653"/>
                </a:cubicBezTo>
                <a:moveTo>
                  <a:pt x="3611952" y="345378"/>
                </a:moveTo>
                <a:cubicBezTo>
                  <a:pt x="3621558" y="368952"/>
                  <a:pt x="3617991" y="399934"/>
                  <a:pt x="3619115" y="425834"/>
                </a:cubicBezTo>
                <a:moveTo>
                  <a:pt x="2740537" y="251554"/>
                </a:moveTo>
                <a:cubicBezTo>
                  <a:pt x="2760231" y="213114"/>
                  <a:pt x="2780664" y="189760"/>
                  <a:pt x="2810469" y="148946"/>
                </a:cubicBezTo>
                <a:moveTo>
                  <a:pt x="2086740" y="300439"/>
                </a:moveTo>
                <a:cubicBezTo>
                  <a:pt x="2095591" y="269355"/>
                  <a:pt x="2106153" y="240229"/>
                  <a:pt x="2120575" y="211962"/>
                </a:cubicBezTo>
                <a:moveTo>
                  <a:pt x="1319469" y="330483"/>
                </a:moveTo>
                <a:cubicBezTo>
                  <a:pt x="1364977" y="358663"/>
                  <a:pt x="1408114" y="383151"/>
                  <a:pt x="1441991" y="416287"/>
                </a:cubicBezTo>
                <a:moveTo>
                  <a:pt x="388960" y="1005008"/>
                </a:moveTo>
                <a:cubicBezTo>
                  <a:pt x="377559" y="972773"/>
                  <a:pt x="365351" y="946342"/>
                  <a:pt x="367566" y="914685"/>
                </a:cubicBezTo>
              </a:path>
            </a:pathLst>
          </a:custGeom>
          <a:ln w="38100">
            <a:solidFill>
              <a:srgbClr val="FFFF00"/>
            </a:solidFill>
            <a:extLst>
              <a:ext uri="{C807C97D-BFC1-408E-A445-0C87EB9F89A2}">
                <ask:lineSketchStyleProps xmlns:ask="http://schemas.microsoft.com/office/drawing/2018/sketchyshapes" xmln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nn-NO" sz="4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 tranh có những ai? </a:t>
            </a:r>
            <a:endParaRPr kumimoji="0" lang="en-US" sz="4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9" y="436417"/>
            <a:ext cx="5881254" cy="1891147"/>
          </a:xfrm>
          <a:custGeom>
            <a:avLst/>
            <a:gdLst>
              <a:gd name="connsiteX0" fmla="*/ 0 w 5881254"/>
              <a:gd name="connsiteY0" fmla="*/ 315197 h 1891147"/>
              <a:gd name="connsiteX1" fmla="*/ 315197 w 5881254"/>
              <a:gd name="connsiteY1" fmla="*/ 0 h 1891147"/>
              <a:gd name="connsiteX2" fmla="*/ 846117 w 5881254"/>
              <a:gd name="connsiteY2" fmla="*/ 0 h 1891147"/>
              <a:gd name="connsiteX3" fmla="*/ 1534563 w 5881254"/>
              <a:gd name="connsiteY3" fmla="*/ 0 h 1891147"/>
              <a:gd name="connsiteX4" fmla="*/ 2012975 w 5881254"/>
              <a:gd name="connsiteY4" fmla="*/ 0 h 1891147"/>
              <a:gd name="connsiteX5" fmla="*/ 2596404 w 5881254"/>
              <a:gd name="connsiteY5" fmla="*/ 0 h 1891147"/>
              <a:gd name="connsiteX6" fmla="*/ 3074816 w 5881254"/>
              <a:gd name="connsiteY6" fmla="*/ 0 h 1891147"/>
              <a:gd name="connsiteX7" fmla="*/ 3710753 w 5881254"/>
              <a:gd name="connsiteY7" fmla="*/ 0 h 1891147"/>
              <a:gd name="connsiteX8" fmla="*/ 4189165 w 5881254"/>
              <a:gd name="connsiteY8" fmla="*/ 0 h 1891147"/>
              <a:gd name="connsiteX9" fmla="*/ 4825102 w 5881254"/>
              <a:gd name="connsiteY9" fmla="*/ 0 h 1891147"/>
              <a:gd name="connsiteX10" fmla="*/ 5566057 w 5881254"/>
              <a:gd name="connsiteY10" fmla="*/ 0 h 1891147"/>
              <a:gd name="connsiteX11" fmla="*/ 5881254 w 5881254"/>
              <a:gd name="connsiteY11" fmla="*/ 315197 h 1891147"/>
              <a:gd name="connsiteX12" fmla="*/ 5881254 w 5881254"/>
              <a:gd name="connsiteY12" fmla="*/ 748056 h 1891147"/>
              <a:gd name="connsiteX13" fmla="*/ 5881254 w 5881254"/>
              <a:gd name="connsiteY13" fmla="*/ 1180914 h 1891147"/>
              <a:gd name="connsiteX14" fmla="*/ 5881254 w 5881254"/>
              <a:gd name="connsiteY14" fmla="*/ 1575950 h 1891147"/>
              <a:gd name="connsiteX15" fmla="*/ 5566057 w 5881254"/>
              <a:gd name="connsiteY15" fmla="*/ 1891147 h 1891147"/>
              <a:gd name="connsiteX16" fmla="*/ 5140154 w 5881254"/>
              <a:gd name="connsiteY16" fmla="*/ 1891147 h 1891147"/>
              <a:gd name="connsiteX17" fmla="*/ 4661742 w 5881254"/>
              <a:gd name="connsiteY17" fmla="*/ 1891147 h 1891147"/>
              <a:gd name="connsiteX18" fmla="*/ 4235839 w 5881254"/>
              <a:gd name="connsiteY18" fmla="*/ 1891147 h 1891147"/>
              <a:gd name="connsiteX19" fmla="*/ 3704919 w 5881254"/>
              <a:gd name="connsiteY19" fmla="*/ 1891147 h 1891147"/>
              <a:gd name="connsiteX20" fmla="*/ 3121490 w 5881254"/>
              <a:gd name="connsiteY20" fmla="*/ 1891147 h 1891147"/>
              <a:gd name="connsiteX21" fmla="*/ 2643078 w 5881254"/>
              <a:gd name="connsiteY21" fmla="*/ 1891147 h 1891147"/>
              <a:gd name="connsiteX22" fmla="*/ 2059649 w 5881254"/>
              <a:gd name="connsiteY22" fmla="*/ 1891147 h 1891147"/>
              <a:gd name="connsiteX23" fmla="*/ 1633746 w 5881254"/>
              <a:gd name="connsiteY23" fmla="*/ 1891147 h 1891147"/>
              <a:gd name="connsiteX24" fmla="*/ 1207843 w 5881254"/>
              <a:gd name="connsiteY24" fmla="*/ 1891147 h 1891147"/>
              <a:gd name="connsiteX25" fmla="*/ 315197 w 5881254"/>
              <a:gd name="connsiteY25" fmla="*/ 1891147 h 1891147"/>
              <a:gd name="connsiteX26" fmla="*/ 0 w 5881254"/>
              <a:gd name="connsiteY26" fmla="*/ 1575950 h 1891147"/>
              <a:gd name="connsiteX27" fmla="*/ 0 w 5881254"/>
              <a:gd name="connsiteY27" fmla="*/ 1143091 h 1891147"/>
              <a:gd name="connsiteX28" fmla="*/ 0 w 5881254"/>
              <a:gd name="connsiteY28" fmla="*/ 710233 h 1891147"/>
              <a:gd name="connsiteX29" fmla="*/ 0 w 5881254"/>
              <a:gd name="connsiteY29" fmla="*/ 315197 h 18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1254" h="1891147" fill="none" extrusionOk="0">
                <a:moveTo>
                  <a:pt x="0" y="315197"/>
                </a:moveTo>
                <a:cubicBezTo>
                  <a:pt x="44920" y="160140"/>
                  <a:pt x="128418" y="13581"/>
                  <a:pt x="315197" y="0"/>
                </a:cubicBezTo>
                <a:cubicBezTo>
                  <a:pt x="434327" y="-26610"/>
                  <a:pt x="634156" y="26756"/>
                  <a:pt x="846117" y="0"/>
                </a:cubicBezTo>
                <a:cubicBezTo>
                  <a:pt x="1058078" y="-26756"/>
                  <a:pt x="1304743" y="52302"/>
                  <a:pt x="1534563" y="0"/>
                </a:cubicBezTo>
                <a:cubicBezTo>
                  <a:pt x="1764383" y="-52302"/>
                  <a:pt x="1899672" y="38403"/>
                  <a:pt x="2012975" y="0"/>
                </a:cubicBezTo>
                <a:cubicBezTo>
                  <a:pt x="2126278" y="-38403"/>
                  <a:pt x="2379756" y="18442"/>
                  <a:pt x="2596404" y="0"/>
                </a:cubicBezTo>
                <a:cubicBezTo>
                  <a:pt x="2813052" y="-18442"/>
                  <a:pt x="2892398" y="16750"/>
                  <a:pt x="3074816" y="0"/>
                </a:cubicBezTo>
                <a:cubicBezTo>
                  <a:pt x="3257234" y="-16750"/>
                  <a:pt x="3447469" y="16883"/>
                  <a:pt x="3710753" y="0"/>
                </a:cubicBezTo>
                <a:cubicBezTo>
                  <a:pt x="3974037" y="-16883"/>
                  <a:pt x="4013866" y="42908"/>
                  <a:pt x="4189165" y="0"/>
                </a:cubicBezTo>
                <a:cubicBezTo>
                  <a:pt x="4364464" y="-42908"/>
                  <a:pt x="4626000" y="61929"/>
                  <a:pt x="4825102" y="0"/>
                </a:cubicBezTo>
                <a:cubicBezTo>
                  <a:pt x="5024204" y="-61929"/>
                  <a:pt x="5314936" y="73647"/>
                  <a:pt x="5566057" y="0"/>
                </a:cubicBezTo>
                <a:cubicBezTo>
                  <a:pt x="5779238" y="-28941"/>
                  <a:pt x="5882199" y="187347"/>
                  <a:pt x="5881254" y="315197"/>
                </a:cubicBezTo>
                <a:cubicBezTo>
                  <a:pt x="5901534" y="438070"/>
                  <a:pt x="5856738" y="593320"/>
                  <a:pt x="5881254" y="748056"/>
                </a:cubicBezTo>
                <a:cubicBezTo>
                  <a:pt x="5905770" y="902792"/>
                  <a:pt x="5870835" y="1000415"/>
                  <a:pt x="5881254" y="1180914"/>
                </a:cubicBezTo>
                <a:cubicBezTo>
                  <a:pt x="5891673" y="1361413"/>
                  <a:pt x="5853031" y="1378595"/>
                  <a:pt x="5881254" y="1575950"/>
                </a:cubicBezTo>
                <a:cubicBezTo>
                  <a:pt x="5881977" y="1737780"/>
                  <a:pt x="5784162" y="1907077"/>
                  <a:pt x="5566057" y="1891147"/>
                </a:cubicBezTo>
                <a:cubicBezTo>
                  <a:pt x="5354530" y="1917929"/>
                  <a:pt x="5247148" y="1871161"/>
                  <a:pt x="5140154" y="1891147"/>
                </a:cubicBezTo>
                <a:cubicBezTo>
                  <a:pt x="5033160" y="1911133"/>
                  <a:pt x="4843255" y="1881672"/>
                  <a:pt x="4661742" y="1891147"/>
                </a:cubicBezTo>
                <a:cubicBezTo>
                  <a:pt x="4480229" y="1900622"/>
                  <a:pt x="4347203" y="1866608"/>
                  <a:pt x="4235839" y="1891147"/>
                </a:cubicBezTo>
                <a:cubicBezTo>
                  <a:pt x="4124475" y="1915686"/>
                  <a:pt x="3832589" y="1844948"/>
                  <a:pt x="3704919" y="1891147"/>
                </a:cubicBezTo>
                <a:cubicBezTo>
                  <a:pt x="3577249" y="1937346"/>
                  <a:pt x="3267399" y="1874464"/>
                  <a:pt x="3121490" y="1891147"/>
                </a:cubicBezTo>
                <a:cubicBezTo>
                  <a:pt x="2975581" y="1907830"/>
                  <a:pt x="2774341" y="1875605"/>
                  <a:pt x="2643078" y="1891147"/>
                </a:cubicBezTo>
                <a:cubicBezTo>
                  <a:pt x="2511815" y="1906689"/>
                  <a:pt x="2338791" y="1851508"/>
                  <a:pt x="2059649" y="1891147"/>
                </a:cubicBezTo>
                <a:cubicBezTo>
                  <a:pt x="1780507" y="1930786"/>
                  <a:pt x="1833523" y="1848872"/>
                  <a:pt x="1633746" y="1891147"/>
                </a:cubicBezTo>
                <a:cubicBezTo>
                  <a:pt x="1433969" y="1933422"/>
                  <a:pt x="1400618" y="1865928"/>
                  <a:pt x="1207843" y="1891147"/>
                </a:cubicBezTo>
                <a:cubicBezTo>
                  <a:pt x="1015068" y="1916366"/>
                  <a:pt x="569468" y="1849281"/>
                  <a:pt x="315197" y="1891147"/>
                </a:cubicBezTo>
                <a:cubicBezTo>
                  <a:pt x="170939" y="1873301"/>
                  <a:pt x="-3438" y="1756136"/>
                  <a:pt x="0" y="1575950"/>
                </a:cubicBezTo>
                <a:cubicBezTo>
                  <a:pt x="-43986" y="1439662"/>
                  <a:pt x="18506" y="1277134"/>
                  <a:pt x="0" y="1143091"/>
                </a:cubicBezTo>
                <a:cubicBezTo>
                  <a:pt x="-18506" y="1009048"/>
                  <a:pt x="21929" y="876206"/>
                  <a:pt x="0" y="710233"/>
                </a:cubicBezTo>
                <a:cubicBezTo>
                  <a:pt x="-21929" y="544260"/>
                  <a:pt x="42427" y="418935"/>
                  <a:pt x="0" y="315197"/>
                </a:cubicBezTo>
                <a:close/>
              </a:path>
              <a:path w="5881254" h="1891147" stroke="0" extrusionOk="0">
                <a:moveTo>
                  <a:pt x="0" y="315197"/>
                </a:moveTo>
                <a:cubicBezTo>
                  <a:pt x="-3709" y="147075"/>
                  <a:pt x="146013" y="-48430"/>
                  <a:pt x="315197" y="0"/>
                </a:cubicBezTo>
                <a:cubicBezTo>
                  <a:pt x="522523" y="-16891"/>
                  <a:pt x="538357" y="45108"/>
                  <a:pt x="741100" y="0"/>
                </a:cubicBezTo>
                <a:cubicBezTo>
                  <a:pt x="943843" y="-45108"/>
                  <a:pt x="1104106" y="7754"/>
                  <a:pt x="1324529" y="0"/>
                </a:cubicBezTo>
                <a:cubicBezTo>
                  <a:pt x="1544952" y="-7754"/>
                  <a:pt x="1646964" y="1465"/>
                  <a:pt x="1750432" y="0"/>
                </a:cubicBezTo>
                <a:cubicBezTo>
                  <a:pt x="1853900" y="-1465"/>
                  <a:pt x="2281366" y="76182"/>
                  <a:pt x="2438878" y="0"/>
                </a:cubicBezTo>
                <a:cubicBezTo>
                  <a:pt x="2596390" y="-76182"/>
                  <a:pt x="2696916" y="15702"/>
                  <a:pt x="2917290" y="0"/>
                </a:cubicBezTo>
                <a:cubicBezTo>
                  <a:pt x="3137664" y="-15702"/>
                  <a:pt x="3408943" y="73403"/>
                  <a:pt x="3605736" y="0"/>
                </a:cubicBezTo>
                <a:cubicBezTo>
                  <a:pt x="3802529" y="-73403"/>
                  <a:pt x="4088342" y="4333"/>
                  <a:pt x="4241673" y="0"/>
                </a:cubicBezTo>
                <a:cubicBezTo>
                  <a:pt x="4395004" y="-4333"/>
                  <a:pt x="4659293" y="44200"/>
                  <a:pt x="4772594" y="0"/>
                </a:cubicBezTo>
                <a:cubicBezTo>
                  <a:pt x="4885895" y="-44200"/>
                  <a:pt x="5226782" y="38395"/>
                  <a:pt x="5566057" y="0"/>
                </a:cubicBezTo>
                <a:cubicBezTo>
                  <a:pt x="5753239" y="44014"/>
                  <a:pt x="5895242" y="111256"/>
                  <a:pt x="5881254" y="315197"/>
                </a:cubicBezTo>
                <a:cubicBezTo>
                  <a:pt x="5904180" y="477271"/>
                  <a:pt x="5869407" y="636161"/>
                  <a:pt x="5881254" y="760663"/>
                </a:cubicBezTo>
                <a:cubicBezTo>
                  <a:pt x="5893101" y="885165"/>
                  <a:pt x="5853588" y="1041171"/>
                  <a:pt x="5881254" y="1180914"/>
                </a:cubicBezTo>
                <a:cubicBezTo>
                  <a:pt x="5908920" y="1320657"/>
                  <a:pt x="5853123" y="1408852"/>
                  <a:pt x="5881254" y="1575950"/>
                </a:cubicBezTo>
                <a:cubicBezTo>
                  <a:pt x="5878935" y="1766102"/>
                  <a:pt x="5746069" y="1849174"/>
                  <a:pt x="5566057" y="1891147"/>
                </a:cubicBezTo>
                <a:cubicBezTo>
                  <a:pt x="5424309" y="1898370"/>
                  <a:pt x="5298038" y="1870030"/>
                  <a:pt x="5035137" y="1891147"/>
                </a:cubicBezTo>
                <a:cubicBezTo>
                  <a:pt x="4772236" y="1912264"/>
                  <a:pt x="4737204" y="1855423"/>
                  <a:pt x="4609234" y="1891147"/>
                </a:cubicBezTo>
                <a:cubicBezTo>
                  <a:pt x="4481264" y="1926871"/>
                  <a:pt x="4321787" y="1842788"/>
                  <a:pt x="4130822" y="1891147"/>
                </a:cubicBezTo>
                <a:cubicBezTo>
                  <a:pt x="3939857" y="1939506"/>
                  <a:pt x="3725384" y="1890082"/>
                  <a:pt x="3494884" y="1891147"/>
                </a:cubicBezTo>
                <a:cubicBezTo>
                  <a:pt x="3264384" y="1892212"/>
                  <a:pt x="3275943" y="1848542"/>
                  <a:pt x="3068981" y="1891147"/>
                </a:cubicBezTo>
                <a:cubicBezTo>
                  <a:pt x="2862019" y="1933752"/>
                  <a:pt x="2701663" y="1817780"/>
                  <a:pt x="2380535" y="1891147"/>
                </a:cubicBezTo>
                <a:cubicBezTo>
                  <a:pt x="2059407" y="1964514"/>
                  <a:pt x="1896495" y="1830128"/>
                  <a:pt x="1692089" y="1891147"/>
                </a:cubicBezTo>
                <a:cubicBezTo>
                  <a:pt x="1487683" y="1952166"/>
                  <a:pt x="1340469" y="1855037"/>
                  <a:pt x="1213677" y="1891147"/>
                </a:cubicBezTo>
                <a:cubicBezTo>
                  <a:pt x="1086885" y="1927257"/>
                  <a:pt x="530519" y="1839354"/>
                  <a:pt x="315197" y="1891147"/>
                </a:cubicBezTo>
                <a:cubicBezTo>
                  <a:pt x="167047" y="1895621"/>
                  <a:pt x="36044" y="1713616"/>
                  <a:pt x="0" y="1575950"/>
                </a:cubicBezTo>
                <a:cubicBezTo>
                  <a:pt x="-50515" y="1368312"/>
                  <a:pt x="36056" y="1284555"/>
                  <a:pt x="0" y="1130484"/>
                </a:cubicBezTo>
                <a:cubicBezTo>
                  <a:pt x="-36056" y="976413"/>
                  <a:pt x="2859" y="852315"/>
                  <a:pt x="0" y="710233"/>
                </a:cubicBezTo>
                <a:cubicBezTo>
                  <a:pt x="-2859" y="568151"/>
                  <a:pt x="42141" y="489508"/>
                  <a:pt x="0" y="315197"/>
                </a:cubicBezTo>
                <a:close/>
              </a:path>
            </a:pathLst>
          </a:custGeom>
          <a:ln w="38100">
            <a:solidFill>
              <a:srgbClr val="FFFF00"/>
            </a:solidFill>
            <a:extLst>
              <a:ext uri="{C807C97D-BFC1-408E-A445-0C87EB9F89A2}">
                <ask:lineSketchStyleProps xmlns:ask="http://schemas.microsoft.com/office/drawing/2018/sketchyshapes" xmln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Bố, mẹ, Hà, chú Tư và c</a:t>
            </a:r>
            <a:r>
              <a:rPr lang="en-US"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ô</a:t>
            </a: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Lan</a:t>
            </a:r>
            <a:r>
              <a:rPr lang="en-US"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CAE884E9-5940-9EBB-0C2D-613E5AEC93F7}"/>
              </a:ext>
            </a:extLst>
          </p:cNvPr>
          <p:cNvPicPr>
            <a:picLocks noChangeAspect="1"/>
          </p:cNvPicPr>
          <p:nvPr/>
        </p:nvPicPr>
        <p:blipFill>
          <a:blip r:embed="rId6"/>
          <a:stretch>
            <a:fillRect/>
          </a:stretch>
        </p:blipFill>
        <p:spPr>
          <a:xfrm>
            <a:off x="3733800" y="2819400"/>
            <a:ext cx="5638800" cy="3573014"/>
          </a:xfrm>
          <a:prstGeom prst="rect">
            <a:avLst/>
          </a:prstGeom>
        </p:spPr>
      </p:pic>
    </p:spTree>
    <p:extLst>
      <p:ext uri="{BB962C8B-B14F-4D97-AF65-F5344CB8AC3E}">
        <p14:creationId xmlns:p14="http://schemas.microsoft.com/office/powerpoint/2010/main" val="1515572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372600" y="2819400"/>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071505" cy="2749786"/>
          </a:xfrm>
          <a:custGeom>
            <a:avLst/>
            <a:gdLst>
              <a:gd name="connsiteX0" fmla="*/ 367566 w 4071505"/>
              <a:gd name="connsiteY0" fmla="*/ 914685 h 2749786"/>
              <a:gd name="connsiteX1" fmla="*/ 529955 w 4071505"/>
              <a:gd name="connsiteY1" fmla="*/ 439647 h 2749786"/>
              <a:gd name="connsiteX2" fmla="*/ 1319940 w 4071505"/>
              <a:gd name="connsiteY2" fmla="*/ 331120 h 2749786"/>
              <a:gd name="connsiteX3" fmla="*/ 2116428 w 4071505"/>
              <a:gd name="connsiteY3" fmla="*/ 218455 h 2749786"/>
              <a:gd name="connsiteX4" fmla="*/ 2426786 w 4071505"/>
              <a:gd name="connsiteY4" fmla="*/ 12730 h 2749786"/>
              <a:gd name="connsiteX5" fmla="*/ 2811694 w 4071505"/>
              <a:gd name="connsiteY5" fmla="*/ 157921 h 2749786"/>
              <a:gd name="connsiteX6" fmla="*/ 3342309 w 4071505"/>
              <a:gd name="connsiteY6" fmla="*/ 43920 h 2749786"/>
              <a:gd name="connsiteX7" fmla="*/ 3611387 w 4071505"/>
              <a:gd name="connsiteY7" fmla="*/ 354926 h 2749786"/>
              <a:gd name="connsiteX8" fmla="*/ 3956711 w 4071505"/>
              <a:gd name="connsiteY8" fmla="*/ 656766 h 2749786"/>
              <a:gd name="connsiteX9" fmla="*/ 3941254 w 4071505"/>
              <a:gd name="connsiteY9" fmla="*/ 984066 h 2749786"/>
              <a:gd name="connsiteX10" fmla="*/ 4054163 w 4071505"/>
              <a:gd name="connsiteY10" fmla="*/ 1484502 h 2749786"/>
              <a:gd name="connsiteX11" fmla="*/ 3525244 w 4071505"/>
              <a:gd name="connsiteY11" fmla="*/ 1922558 h 2749786"/>
              <a:gd name="connsiteX12" fmla="*/ 3335900 w 4071505"/>
              <a:gd name="connsiteY12" fmla="*/ 2297917 h 2749786"/>
              <a:gd name="connsiteX13" fmla="*/ 2691245 w 4071505"/>
              <a:gd name="connsiteY13" fmla="*/ 2343365 h 2749786"/>
              <a:gd name="connsiteX14" fmla="*/ 2230562 w 4071505"/>
              <a:gd name="connsiteY14" fmla="*/ 2743802 h 2749786"/>
              <a:gd name="connsiteX15" fmla="*/ 1553203 w 4071505"/>
              <a:gd name="connsiteY15" fmla="*/ 2499377 h 2749786"/>
              <a:gd name="connsiteX16" fmla="*/ 547014 w 4071505"/>
              <a:gd name="connsiteY16" fmla="*/ 2257879 h 2749786"/>
              <a:gd name="connsiteX17" fmla="*/ 104615 w 4071505"/>
              <a:gd name="connsiteY17" fmla="*/ 1989139 h 2749786"/>
              <a:gd name="connsiteX18" fmla="*/ 199145 w 4071505"/>
              <a:gd name="connsiteY18" fmla="*/ 1626383 h 2749786"/>
              <a:gd name="connsiteX19" fmla="*/ -472 w 4071505"/>
              <a:gd name="connsiteY19" fmla="*/ 1254207 h 2749786"/>
              <a:gd name="connsiteX20" fmla="*/ 364079 w 4071505"/>
              <a:gd name="connsiteY20" fmla="*/ 923406 h 2749786"/>
              <a:gd name="connsiteX21" fmla="*/ 367566 w 4071505"/>
              <a:gd name="connsiteY21" fmla="*/ 914685 h 2749786"/>
              <a:gd name="connsiteX0" fmla="*/ 2530116 w 4071505"/>
              <a:gd name="connsiteY0" fmla="*/ 3238973 h 2749786"/>
              <a:gd name="connsiteX1" fmla="*/ 2453733 w 4071505"/>
              <a:gd name="connsiteY1" fmla="*/ 3315356 h 2749786"/>
              <a:gd name="connsiteX2" fmla="*/ 2377350 w 4071505"/>
              <a:gd name="connsiteY2" fmla="*/ 3238973 h 2749786"/>
              <a:gd name="connsiteX3" fmla="*/ 2453733 w 4071505"/>
              <a:gd name="connsiteY3" fmla="*/ 3162590 h 2749786"/>
              <a:gd name="connsiteX4" fmla="*/ 2530116 w 4071505"/>
              <a:gd name="connsiteY4" fmla="*/ 3238973 h 2749786"/>
              <a:gd name="connsiteX0" fmla="*/ 2579919 w 4071505"/>
              <a:gd name="connsiteY0" fmla="*/ 3120432 h 2749786"/>
              <a:gd name="connsiteX1" fmla="*/ 2427153 w 4071505"/>
              <a:gd name="connsiteY1" fmla="*/ 3273198 h 2749786"/>
              <a:gd name="connsiteX2" fmla="*/ 2274387 w 4071505"/>
              <a:gd name="connsiteY2" fmla="*/ 3120432 h 2749786"/>
              <a:gd name="connsiteX3" fmla="*/ 2427153 w 4071505"/>
              <a:gd name="connsiteY3" fmla="*/ 2967666 h 2749786"/>
              <a:gd name="connsiteX4" fmla="*/ 2579919 w 4071505"/>
              <a:gd name="connsiteY4" fmla="*/ 3120432 h 2749786"/>
              <a:gd name="connsiteX0" fmla="*/ 2596297 w 4071505"/>
              <a:gd name="connsiteY0" fmla="*/ 2852827 h 2749786"/>
              <a:gd name="connsiteX1" fmla="*/ 2367148 w 4071505"/>
              <a:gd name="connsiteY1" fmla="*/ 3081976 h 2749786"/>
              <a:gd name="connsiteX2" fmla="*/ 2137999 w 4071505"/>
              <a:gd name="connsiteY2" fmla="*/ 2852827 h 2749786"/>
              <a:gd name="connsiteX3" fmla="*/ 2367148 w 4071505"/>
              <a:gd name="connsiteY3" fmla="*/ 2623678 h 2749786"/>
              <a:gd name="connsiteX4" fmla="*/ 2596297 w 4071505"/>
              <a:gd name="connsiteY4" fmla="*/ 2852827 h 2749786"/>
              <a:gd name="connsiteX0" fmla="*/ 442304 w 4071505"/>
              <a:gd name="connsiteY0" fmla="*/ 1666230 h 2749786"/>
              <a:gd name="connsiteX1" fmla="*/ 203575 w 4071505"/>
              <a:gd name="connsiteY1" fmla="*/ 1615499 h 2749786"/>
              <a:gd name="connsiteX2" fmla="*/ 652948 w 4071505"/>
              <a:gd name="connsiteY2" fmla="*/ 2221406 h 2749786"/>
              <a:gd name="connsiteX3" fmla="*/ 548522 w 4071505"/>
              <a:gd name="connsiteY3" fmla="*/ 2245658 h 2749786"/>
              <a:gd name="connsiteX4" fmla="*/ 1553015 w 4071505"/>
              <a:gd name="connsiteY4" fmla="*/ 2488174 h 2749786"/>
              <a:gd name="connsiteX5" fmla="*/ 1490057 w 4071505"/>
              <a:gd name="connsiteY5" fmla="*/ 2377419 h 2749786"/>
              <a:gd name="connsiteX6" fmla="*/ 2716881 w 4071505"/>
              <a:gd name="connsiteY6" fmla="*/ 2211986 h 2749786"/>
              <a:gd name="connsiteX7" fmla="*/ 2691717 w 4071505"/>
              <a:gd name="connsiteY7" fmla="*/ 2333498 h 2749786"/>
              <a:gd name="connsiteX8" fmla="*/ 3216583 w 4071505"/>
              <a:gd name="connsiteY8" fmla="*/ 1461078 h 2749786"/>
              <a:gd name="connsiteX9" fmla="*/ 3522982 w 4071505"/>
              <a:gd name="connsiteY9" fmla="*/ 1915302 h 2749786"/>
              <a:gd name="connsiteX10" fmla="*/ 3939369 w 4071505"/>
              <a:gd name="connsiteY10" fmla="*/ 977319 h 2749786"/>
              <a:gd name="connsiteX11" fmla="*/ 3802898 w 4071505"/>
              <a:gd name="connsiteY11" fmla="*/ 1147653 h 2749786"/>
              <a:gd name="connsiteX12" fmla="*/ 3611952 w 4071505"/>
              <a:gd name="connsiteY12" fmla="*/ 345378 h 2749786"/>
              <a:gd name="connsiteX13" fmla="*/ 3619115 w 4071505"/>
              <a:gd name="connsiteY13" fmla="*/ 425834 h 2749786"/>
              <a:gd name="connsiteX14" fmla="*/ 2740537 w 4071505"/>
              <a:gd name="connsiteY14" fmla="*/ 251554 h 2749786"/>
              <a:gd name="connsiteX15" fmla="*/ 2810469 w 4071505"/>
              <a:gd name="connsiteY15" fmla="*/ 148946 h 2749786"/>
              <a:gd name="connsiteX16" fmla="*/ 2086740 w 4071505"/>
              <a:gd name="connsiteY16" fmla="*/ 300439 h 2749786"/>
              <a:gd name="connsiteX17" fmla="*/ 2120575 w 4071505"/>
              <a:gd name="connsiteY17" fmla="*/ 211962 h 2749786"/>
              <a:gd name="connsiteX18" fmla="*/ 1319469 w 4071505"/>
              <a:gd name="connsiteY18" fmla="*/ 330483 h 2749786"/>
              <a:gd name="connsiteX19" fmla="*/ 1441991 w 4071505"/>
              <a:gd name="connsiteY19" fmla="*/ 416287 h 2749786"/>
              <a:gd name="connsiteX20" fmla="*/ 388960 w 4071505"/>
              <a:gd name="connsiteY20" fmla="*/ 1005008 h 2749786"/>
              <a:gd name="connsiteX21" fmla="*/ 367566 w 4071505"/>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1505" h="2749786" fill="none" extrusionOk="0">
                <a:moveTo>
                  <a:pt x="367566" y="914685"/>
                </a:moveTo>
                <a:cubicBezTo>
                  <a:pt x="322338" y="699598"/>
                  <a:pt x="443527" y="574952"/>
                  <a:pt x="529955" y="439647"/>
                </a:cubicBezTo>
                <a:cubicBezTo>
                  <a:pt x="736346" y="194242"/>
                  <a:pt x="1067891" y="139620"/>
                  <a:pt x="1319940" y="331120"/>
                </a:cubicBezTo>
                <a:cubicBezTo>
                  <a:pt x="1517650" y="10151"/>
                  <a:pt x="1910588" y="35006"/>
                  <a:pt x="2116428" y="218455"/>
                </a:cubicBezTo>
                <a:cubicBezTo>
                  <a:pt x="2173413" y="115572"/>
                  <a:pt x="2292852" y="39519"/>
                  <a:pt x="2426786" y="12730"/>
                </a:cubicBezTo>
                <a:cubicBezTo>
                  <a:pt x="2602483" y="-8788"/>
                  <a:pt x="2709685" y="65307"/>
                  <a:pt x="2811694" y="157921"/>
                </a:cubicBezTo>
                <a:cubicBezTo>
                  <a:pt x="2924257" y="5240"/>
                  <a:pt x="3143449" y="21767"/>
                  <a:pt x="3342309" y="43920"/>
                </a:cubicBezTo>
                <a:cubicBezTo>
                  <a:pt x="3514958" y="91862"/>
                  <a:pt x="3603443" y="234422"/>
                  <a:pt x="3611387" y="354926"/>
                </a:cubicBezTo>
                <a:cubicBezTo>
                  <a:pt x="3770242" y="399119"/>
                  <a:pt x="3892340" y="526449"/>
                  <a:pt x="3956711" y="656766"/>
                </a:cubicBezTo>
                <a:cubicBezTo>
                  <a:pt x="4005064" y="759314"/>
                  <a:pt x="3985257" y="866468"/>
                  <a:pt x="3941254" y="984066"/>
                </a:cubicBezTo>
                <a:cubicBezTo>
                  <a:pt x="4015121" y="1136288"/>
                  <a:pt x="4069996" y="1273214"/>
                  <a:pt x="4054163" y="1484502"/>
                </a:cubicBezTo>
                <a:cubicBezTo>
                  <a:pt x="3956090" y="1724952"/>
                  <a:pt x="3789524" y="1892914"/>
                  <a:pt x="3525244" y="1922558"/>
                </a:cubicBezTo>
                <a:cubicBezTo>
                  <a:pt x="3541812" y="2036978"/>
                  <a:pt x="3451739" y="2210643"/>
                  <a:pt x="3335900" y="2297917"/>
                </a:cubicBezTo>
                <a:cubicBezTo>
                  <a:pt x="3187403" y="2417212"/>
                  <a:pt x="2939212" y="2463481"/>
                  <a:pt x="2691245" y="2343365"/>
                </a:cubicBezTo>
                <a:cubicBezTo>
                  <a:pt x="2626280" y="2551460"/>
                  <a:pt x="2444742" y="2747013"/>
                  <a:pt x="2230562" y="2743802"/>
                </a:cubicBezTo>
                <a:cubicBezTo>
                  <a:pt x="1944278" y="2762652"/>
                  <a:pt x="1694155" y="2702061"/>
                  <a:pt x="1553203" y="2499377"/>
                </a:cubicBezTo>
                <a:cubicBezTo>
                  <a:pt x="1216982" y="2620066"/>
                  <a:pt x="759282" y="2567073"/>
                  <a:pt x="547014" y="2257879"/>
                </a:cubicBezTo>
                <a:cubicBezTo>
                  <a:pt x="346036" y="2269920"/>
                  <a:pt x="105388" y="2167715"/>
                  <a:pt x="104615" y="1989139"/>
                </a:cubicBezTo>
                <a:cubicBezTo>
                  <a:pt x="49128" y="1842126"/>
                  <a:pt x="101704" y="1695373"/>
                  <a:pt x="199145" y="1626383"/>
                </a:cubicBezTo>
                <a:cubicBezTo>
                  <a:pt x="54616" y="1571362"/>
                  <a:pt x="-17561" y="1400663"/>
                  <a:pt x="-472" y="1254207"/>
                </a:cubicBezTo>
                <a:cubicBezTo>
                  <a:pt x="46565" y="1091012"/>
                  <a:pt x="179255" y="915762"/>
                  <a:pt x="364079" y="923406"/>
                </a:cubicBezTo>
                <a:cubicBezTo>
                  <a:pt x="365827" y="921177"/>
                  <a:pt x="367168" y="917041"/>
                  <a:pt x="367566" y="914685"/>
                </a:cubicBezTo>
                <a:close/>
              </a:path>
              <a:path w="4071505" h="2749786" fill="none" extrusionOk="0">
                <a:moveTo>
                  <a:pt x="2530116" y="3238973"/>
                </a:moveTo>
                <a:cubicBezTo>
                  <a:pt x="2520928" y="3279166"/>
                  <a:pt x="2504055" y="3306528"/>
                  <a:pt x="2453733" y="3315356"/>
                </a:cubicBezTo>
                <a:cubicBezTo>
                  <a:pt x="2411307" y="3303438"/>
                  <a:pt x="2368520" y="3273985"/>
                  <a:pt x="2377350" y="3238973"/>
                </a:cubicBezTo>
                <a:cubicBezTo>
                  <a:pt x="2370241" y="3196182"/>
                  <a:pt x="2420946" y="3168695"/>
                  <a:pt x="2453733" y="3162590"/>
                </a:cubicBezTo>
                <a:cubicBezTo>
                  <a:pt x="2492590" y="3160395"/>
                  <a:pt x="2521726" y="3189560"/>
                  <a:pt x="2530116" y="3238973"/>
                </a:cubicBezTo>
                <a:close/>
              </a:path>
              <a:path w="4071505" h="2749786" fill="none" extrusionOk="0">
                <a:moveTo>
                  <a:pt x="2579919" y="3120432"/>
                </a:moveTo>
                <a:cubicBezTo>
                  <a:pt x="2583877" y="3192460"/>
                  <a:pt x="2506902" y="3280884"/>
                  <a:pt x="2427153" y="3273198"/>
                </a:cubicBezTo>
                <a:cubicBezTo>
                  <a:pt x="2332456" y="3272652"/>
                  <a:pt x="2273303" y="3202198"/>
                  <a:pt x="2274387" y="3120432"/>
                </a:cubicBezTo>
                <a:cubicBezTo>
                  <a:pt x="2273863" y="3034081"/>
                  <a:pt x="2322280" y="2961924"/>
                  <a:pt x="2427153" y="2967666"/>
                </a:cubicBezTo>
                <a:cubicBezTo>
                  <a:pt x="2517810" y="2954770"/>
                  <a:pt x="2583049" y="3030507"/>
                  <a:pt x="2579919" y="3120432"/>
                </a:cubicBezTo>
                <a:close/>
              </a:path>
              <a:path w="4071505" h="2749786" fill="none" extrusionOk="0">
                <a:moveTo>
                  <a:pt x="2596297" y="2852827"/>
                </a:moveTo>
                <a:cubicBezTo>
                  <a:pt x="2590060" y="2980797"/>
                  <a:pt x="2505101" y="3066503"/>
                  <a:pt x="2367148" y="3081976"/>
                </a:cubicBezTo>
                <a:cubicBezTo>
                  <a:pt x="2238950" y="3071529"/>
                  <a:pt x="2132813" y="2971313"/>
                  <a:pt x="2137999" y="2852827"/>
                </a:cubicBezTo>
                <a:cubicBezTo>
                  <a:pt x="2165739" y="2744484"/>
                  <a:pt x="2215591" y="2605117"/>
                  <a:pt x="2367148" y="2623678"/>
                </a:cubicBezTo>
                <a:cubicBezTo>
                  <a:pt x="2492479" y="2634440"/>
                  <a:pt x="2622565" y="2746020"/>
                  <a:pt x="2596297" y="2852827"/>
                </a:cubicBezTo>
                <a:close/>
              </a:path>
              <a:path w="4071505" h="2749786" fill="none" extrusionOk="0">
                <a:moveTo>
                  <a:pt x="442304" y="1666230"/>
                </a:moveTo>
                <a:cubicBezTo>
                  <a:pt x="353371" y="1670750"/>
                  <a:pt x="281804" y="1650947"/>
                  <a:pt x="203575" y="1615499"/>
                </a:cubicBezTo>
                <a:moveTo>
                  <a:pt x="652948" y="2221406"/>
                </a:moveTo>
                <a:cubicBezTo>
                  <a:pt x="622285" y="2228786"/>
                  <a:pt x="590478" y="2236874"/>
                  <a:pt x="548522" y="2245658"/>
                </a:cubicBezTo>
                <a:moveTo>
                  <a:pt x="1553015" y="2488174"/>
                </a:moveTo>
                <a:cubicBezTo>
                  <a:pt x="1529826" y="2452566"/>
                  <a:pt x="1505772" y="2421793"/>
                  <a:pt x="1490057" y="2377419"/>
                </a:cubicBezTo>
                <a:moveTo>
                  <a:pt x="2716881" y="2211986"/>
                </a:moveTo>
                <a:cubicBezTo>
                  <a:pt x="2712402" y="2242270"/>
                  <a:pt x="2715326" y="2290956"/>
                  <a:pt x="2691717" y="2333498"/>
                </a:cubicBezTo>
                <a:moveTo>
                  <a:pt x="3216583" y="1461078"/>
                </a:moveTo>
                <a:cubicBezTo>
                  <a:pt x="3420529" y="1534455"/>
                  <a:pt x="3539807" y="1715389"/>
                  <a:pt x="3522982" y="1915302"/>
                </a:cubicBezTo>
                <a:moveTo>
                  <a:pt x="3939369" y="977319"/>
                </a:moveTo>
                <a:cubicBezTo>
                  <a:pt x="3898521" y="1062107"/>
                  <a:pt x="3865389" y="1093355"/>
                  <a:pt x="3802898" y="1147653"/>
                </a:cubicBezTo>
                <a:moveTo>
                  <a:pt x="3611952" y="345378"/>
                </a:moveTo>
                <a:cubicBezTo>
                  <a:pt x="3621164" y="377099"/>
                  <a:pt x="3619958" y="392368"/>
                  <a:pt x="3619115" y="425834"/>
                </a:cubicBezTo>
                <a:moveTo>
                  <a:pt x="2740537" y="251554"/>
                </a:moveTo>
                <a:cubicBezTo>
                  <a:pt x="2750459" y="213219"/>
                  <a:pt x="2783729" y="186899"/>
                  <a:pt x="2810469" y="148946"/>
                </a:cubicBezTo>
                <a:moveTo>
                  <a:pt x="2086740" y="300439"/>
                </a:moveTo>
                <a:cubicBezTo>
                  <a:pt x="2093487" y="275596"/>
                  <a:pt x="2107373" y="240229"/>
                  <a:pt x="2120575" y="211962"/>
                </a:cubicBezTo>
                <a:moveTo>
                  <a:pt x="1319469" y="330483"/>
                </a:moveTo>
                <a:cubicBezTo>
                  <a:pt x="1362260" y="354232"/>
                  <a:pt x="1401699" y="383372"/>
                  <a:pt x="1441991" y="416287"/>
                </a:cubicBezTo>
                <a:moveTo>
                  <a:pt x="388960" y="1005008"/>
                </a:moveTo>
                <a:cubicBezTo>
                  <a:pt x="377605" y="977810"/>
                  <a:pt x="372995" y="952722"/>
                  <a:pt x="367566" y="914685"/>
                </a:cubicBezTo>
              </a:path>
              <a:path w="4071505" h="2749786" stroke="0" extrusionOk="0">
                <a:moveTo>
                  <a:pt x="367566" y="914685"/>
                </a:moveTo>
                <a:cubicBezTo>
                  <a:pt x="369407" y="754049"/>
                  <a:pt x="429370" y="574972"/>
                  <a:pt x="529955" y="439647"/>
                </a:cubicBezTo>
                <a:cubicBezTo>
                  <a:pt x="657932" y="263801"/>
                  <a:pt x="1053693" y="184805"/>
                  <a:pt x="1319940" y="331120"/>
                </a:cubicBezTo>
                <a:cubicBezTo>
                  <a:pt x="1462937" y="45988"/>
                  <a:pt x="1948975" y="-8777"/>
                  <a:pt x="2116428" y="218455"/>
                </a:cubicBezTo>
                <a:cubicBezTo>
                  <a:pt x="2211928" y="125924"/>
                  <a:pt x="2270702" y="-3214"/>
                  <a:pt x="2426786" y="12730"/>
                </a:cubicBezTo>
                <a:cubicBezTo>
                  <a:pt x="2564029" y="-14119"/>
                  <a:pt x="2719670" y="29914"/>
                  <a:pt x="2811694" y="157921"/>
                </a:cubicBezTo>
                <a:cubicBezTo>
                  <a:pt x="2956871" y="37399"/>
                  <a:pt x="3104337" y="-21771"/>
                  <a:pt x="3342309" y="43920"/>
                </a:cubicBezTo>
                <a:cubicBezTo>
                  <a:pt x="3481283" y="107099"/>
                  <a:pt x="3574873" y="224973"/>
                  <a:pt x="3611387" y="354926"/>
                </a:cubicBezTo>
                <a:cubicBezTo>
                  <a:pt x="3771926" y="383950"/>
                  <a:pt x="3875656" y="500923"/>
                  <a:pt x="3956711" y="656766"/>
                </a:cubicBezTo>
                <a:cubicBezTo>
                  <a:pt x="3998142" y="734147"/>
                  <a:pt x="4010065" y="883718"/>
                  <a:pt x="3941254" y="984066"/>
                </a:cubicBezTo>
                <a:cubicBezTo>
                  <a:pt x="4075337" y="1107895"/>
                  <a:pt x="4117145" y="1355286"/>
                  <a:pt x="4054163" y="1484502"/>
                </a:cubicBezTo>
                <a:cubicBezTo>
                  <a:pt x="3944042" y="1692111"/>
                  <a:pt x="3719368" y="1867609"/>
                  <a:pt x="3525244" y="1922558"/>
                </a:cubicBezTo>
                <a:cubicBezTo>
                  <a:pt x="3535760" y="2081726"/>
                  <a:pt x="3464301" y="2191069"/>
                  <a:pt x="3335900" y="2297917"/>
                </a:cubicBezTo>
                <a:cubicBezTo>
                  <a:pt x="3135958" y="2420976"/>
                  <a:pt x="2882918" y="2470102"/>
                  <a:pt x="2691245" y="2343365"/>
                </a:cubicBezTo>
                <a:cubicBezTo>
                  <a:pt x="2600840" y="2596459"/>
                  <a:pt x="2437876" y="2695245"/>
                  <a:pt x="2230562" y="2743802"/>
                </a:cubicBezTo>
                <a:cubicBezTo>
                  <a:pt x="1977341" y="2868076"/>
                  <a:pt x="1681024" y="2723785"/>
                  <a:pt x="1553203" y="2499377"/>
                </a:cubicBezTo>
                <a:cubicBezTo>
                  <a:pt x="1150105" y="2671151"/>
                  <a:pt x="797479" y="2522776"/>
                  <a:pt x="547014" y="2257879"/>
                </a:cubicBezTo>
                <a:cubicBezTo>
                  <a:pt x="354777" y="2232542"/>
                  <a:pt x="191703" y="2182181"/>
                  <a:pt x="104615" y="1989139"/>
                </a:cubicBezTo>
                <a:cubicBezTo>
                  <a:pt x="78044" y="1830407"/>
                  <a:pt x="113198" y="1728263"/>
                  <a:pt x="199145" y="1626383"/>
                </a:cubicBezTo>
                <a:cubicBezTo>
                  <a:pt x="76769" y="1589732"/>
                  <a:pt x="10074" y="1410922"/>
                  <a:pt x="-472" y="1254207"/>
                </a:cubicBezTo>
                <a:cubicBezTo>
                  <a:pt x="-28022" y="1091190"/>
                  <a:pt x="196322" y="926370"/>
                  <a:pt x="364079" y="923406"/>
                </a:cubicBezTo>
                <a:cubicBezTo>
                  <a:pt x="365895" y="920799"/>
                  <a:pt x="366666" y="918127"/>
                  <a:pt x="367566" y="914685"/>
                </a:cubicBezTo>
                <a:close/>
              </a:path>
              <a:path w="4071505" h="2749786" stroke="0" extrusionOk="0">
                <a:moveTo>
                  <a:pt x="2530116" y="3238973"/>
                </a:moveTo>
                <a:cubicBezTo>
                  <a:pt x="2532212" y="3271508"/>
                  <a:pt x="2488786" y="3317193"/>
                  <a:pt x="2453733" y="3315356"/>
                </a:cubicBezTo>
                <a:cubicBezTo>
                  <a:pt x="2412562" y="3306884"/>
                  <a:pt x="2374694" y="3280345"/>
                  <a:pt x="2377350" y="3238973"/>
                </a:cubicBezTo>
                <a:cubicBezTo>
                  <a:pt x="2381648" y="3196078"/>
                  <a:pt x="2400591" y="3164594"/>
                  <a:pt x="2453733" y="3162590"/>
                </a:cubicBezTo>
                <a:cubicBezTo>
                  <a:pt x="2494495" y="3156142"/>
                  <a:pt x="2524469" y="3197196"/>
                  <a:pt x="2530116" y="3238973"/>
                </a:cubicBezTo>
                <a:close/>
              </a:path>
              <a:path w="4071505" h="2749786" stroke="0" extrusionOk="0">
                <a:moveTo>
                  <a:pt x="2579919" y="3120432"/>
                </a:moveTo>
                <a:cubicBezTo>
                  <a:pt x="2598905" y="3195335"/>
                  <a:pt x="2500934" y="3277565"/>
                  <a:pt x="2427153" y="3273198"/>
                </a:cubicBezTo>
                <a:cubicBezTo>
                  <a:pt x="2321123" y="3270400"/>
                  <a:pt x="2259182" y="3205827"/>
                  <a:pt x="2274387" y="3120432"/>
                </a:cubicBezTo>
                <a:cubicBezTo>
                  <a:pt x="2264023" y="3014248"/>
                  <a:pt x="2345076" y="2968100"/>
                  <a:pt x="2427153" y="2967666"/>
                </a:cubicBezTo>
                <a:cubicBezTo>
                  <a:pt x="2517680" y="2966619"/>
                  <a:pt x="2570621" y="3036675"/>
                  <a:pt x="2579919" y="3120432"/>
                </a:cubicBezTo>
                <a:close/>
              </a:path>
              <a:path w="4071505" h="2749786" stroke="0" extrusionOk="0">
                <a:moveTo>
                  <a:pt x="2596297" y="2852827"/>
                </a:moveTo>
                <a:cubicBezTo>
                  <a:pt x="2608146" y="2982682"/>
                  <a:pt x="2513940" y="3090883"/>
                  <a:pt x="2367148" y="3081976"/>
                </a:cubicBezTo>
                <a:cubicBezTo>
                  <a:pt x="2254281" y="3075994"/>
                  <a:pt x="2125020" y="2988929"/>
                  <a:pt x="2137999" y="2852827"/>
                </a:cubicBezTo>
                <a:cubicBezTo>
                  <a:pt x="2124889" y="2754109"/>
                  <a:pt x="2233575" y="2633172"/>
                  <a:pt x="2367148" y="2623678"/>
                </a:cubicBezTo>
                <a:cubicBezTo>
                  <a:pt x="2522195" y="2644791"/>
                  <a:pt x="2604618" y="2727341"/>
                  <a:pt x="2596297" y="2852827"/>
                </a:cubicBezTo>
                <a:close/>
              </a:path>
              <a:path w="4071505" h="2749786" fill="none" stroke="0" extrusionOk="0">
                <a:moveTo>
                  <a:pt x="442304" y="1666230"/>
                </a:moveTo>
                <a:cubicBezTo>
                  <a:pt x="358534" y="1667804"/>
                  <a:pt x="281921" y="1644243"/>
                  <a:pt x="203575" y="1615499"/>
                </a:cubicBezTo>
                <a:moveTo>
                  <a:pt x="652948" y="2221406"/>
                </a:moveTo>
                <a:cubicBezTo>
                  <a:pt x="616174" y="2224445"/>
                  <a:pt x="585528" y="2243501"/>
                  <a:pt x="548522" y="2245658"/>
                </a:cubicBezTo>
                <a:moveTo>
                  <a:pt x="1553015" y="2488174"/>
                </a:moveTo>
                <a:cubicBezTo>
                  <a:pt x="1523188" y="2445392"/>
                  <a:pt x="1504338" y="2417155"/>
                  <a:pt x="1490057" y="2377419"/>
                </a:cubicBezTo>
                <a:moveTo>
                  <a:pt x="2716881" y="2211986"/>
                </a:moveTo>
                <a:cubicBezTo>
                  <a:pt x="2711064" y="2249926"/>
                  <a:pt x="2695166" y="2300827"/>
                  <a:pt x="2691717" y="2333498"/>
                </a:cubicBezTo>
                <a:moveTo>
                  <a:pt x="3216583" y="1461078"/>
                </a:moveTo>
                <a:cubicBezTo>
                  <a:pt x="3407543" y="1551088"/>
                  <a:pt x="3566577" y="1686812"/>
                  <a:pt x="3522982" y="1915302"/>
                </a:cubicBezTo>
                <a:moveTo>
                  <a:pt x="3939369" y="977319"/>
                </a:moveTo>
                <a:cubicBezTo>
                  <a:pt x="3905526" y="1037884"/>
                  <a:pt x="3845926" y="1103283"/>
                  <a:pt x="3802898" y="1147653"/>
                </a:cubicBezTo>
                <a:moveTo>
                  <a:pt x="3611952" y="345378"/>
                </a:moveTo>
                <a:cubicBezTo>
                  <a:pt x="3621558" y="368952"/>
                  <a:pt x="3617991" y="399934"/>
                  <a:pt x="3619115" y="425834"/>
                </a:cubicBezTo>
                <a:moveTo>
                  <a:pt x="2740537" y="251554"/>
                </a:moveTo>
                <a:cubicBezTo>
                  <a:pt x="2760231" y="213114"/>
                  <a:pt x="2780664" y="189760"/>
                  <a:pt x="2810469" y="148946"/>
                </a:cubicBezTo>
                <a:moveTo>
                  <a:pt x="2086740" y="300439"/>
                </a:moveTo>
                <a:cubicBezTo>
                  <a:pt x="2095591" y="269355"/>
                  <a:pt x="2106153" y="240229"/>
                  <a:pt x="2120575" y="211962"/>
                </a:cubicBezTo>
                <a:moveTo>
                  <a:pt x="1319469" y="330483"/>
                </a:moveTo>
                <a:cubicBezTo>
                  <a:pt x="1364977" y="358663"/>
                  <a:pt x="1408114" y="383151"/>
                  <a:pt x="1441991" y="416287"/>
                </a:cubicBezTo>
                <a:moveTo>
                  <a:pt x="388960" y="1005008"/>
                </a:moveTo>
                <a:cubicBezTo>
                  <a:pt x="377559" y="972773"/>
                  <a:pt x="365351" y="946342"/>
                  <a:pt x="367566" y="914685"/>
                </a:cubicBezTo>
              </a:path>
            </a:pathLst>
          </a:custGeom>
          <a:ln w="38100">
            <a:solidFill>
              <a:srgbClr val="FFFF00"/>
            </a:solidFill>
            <a:extLst>
              <a:ext uri="{C807C97D-BFC1-408E-A445-0C87EB9F89A2}">
                <ask:lineSketchStyleProps xmlns:ask="http://schemas.microsoft.com/office/drawing/2018/sketchyshapes" xmln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Mọi người đang làm gì? </a:t>
            </a:r>
            <a:endParaRPr kumimoji="0" lang="en-US" sz="4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8" y="436417"/>
            <a:ext cx="6589241" cy="1891147"/>
          </a:xfrm>
          <a:custGeom>
            <a:avLst/>
            <a:gdLst>
              <a:gd name="connsiteX0" fmla="*/ 0 w 6589241"/>
              <a:gd name="connsiteY0" fmla="*/ 315197 h 1891147"/>
              <a:gd name="connsiteX1" fmla="*/ 315197 w 6589241"/>
              <a:gd name="connsiteY1" fmla="*/ 0 h 1891147"/>
              <a:gd name="connsiteX2" fmla="*/ 970670 w 6589241"/>
              <a:gd name="connsiteY2" fmla="*/ 0 h 1891147"/>
              <a:gd name="connsiteX3" fmla="*/ 1447378 w 6589241"/>
              <a:gd name="connsiteY3" fmla="*/ 0 h 1891147"/>
              <a:gd name="connsiteX4" fmla="*/ 2102851 w 6589241"/>
              <a:gd name="connsiteY4" fmla="*/ 0 h 1891147"/>
              <a:gd name="connsiteX5" fmla="*/ 2579559 w 6589241"/>
              <a:gd name="connsiteY5" fmla="*/ 0 h 1891147"/>
              <a:gd name="connsiteX6" fmla="*/ 3235032 w 6589241"/>
              <a:gd name="connsiteY6" fmla="*/ 0 h 1891147"/>
              <a:gd name="connsiteX7" fmla="*/ 3652151 w 6589241"/>
              <a:gd name="connsiteY7" fmla="*/ 0 h 1891147"/>
              <a:gd name="connsiteX8" fmla="*/ 4069271 w 6589241"/>
              <a:gd name="connsiteY8" fmla="*/ 0 h 1891147"/>
              <a:gd name="connsiteX9" fmla="*/ 4665155 w 6589241"/>
              <a:gd name="connsiteY9" fmla="*/ 0 h 1891147"/>
              <a:gd name="connsiteX10" fmla="*/ 5380217 w 6589241"/>
              <a:gd name="connsiteY10" fmla="*/ 0 h 1891147"/>
              <a:gd name="connsiteX11" fmla="*/ 6274044 w 6589241"/>
              <a:gd name="connsiteY11" fmla="*/ 0 h 1891147"/>
              <a:gd name="connsiteX12" fmla="*/ 6589241 w 6589241"/>
              <a:gd name="connsiteY12" fmla="*/ 315197 h 1891147"/>
              <a:gd name="connsiteX13" fmla="*/ 6589241 w 6589241"/>
              <a:gd name="connsiteY13" fmla="*/ 735448 h 1891147"/>
              <a:gd name="connsiteX14" fmla="*/ 6589241 w 6589241"/>
              <a:gd name="connsiteY14" fmla="*/ 1143091 h 1891147"/>
              <a:gd name="connsiteX15" fmla="*/ 6589241 w 6589241"/>
              <a:gd name="connsiteY15" fmla="*/ 1575950 h 1891147"/>
              <a:gd name="connsiteX16" fmla="*/ 6274044 w 6589241"/>
              <a:gd name="connsiteY16" fmla="*/ 1891147 h 1891147"/>
              <a:gd name="connsiteX17" fmla="*/ 5797336 w 6589241"/>
              <a:gd name="connsiteY17" fmla="*/ 1891147 h 1891147"/>
              <a:gd name="connsiteX18" fmla="*/ 5320628 w 6589241"/>
              <a:gd name="connsiteY18" fmla="*/ 1891147 h 1891147"/>
              <a:gd name="connsiteX19" fmla="*/ 4724744 w 6589241"/>
              <a:gd name="connsiteY19" fmla="*/ 1891147 h 1891147"/>
              <a:gd name="connsiteX20" fmla="*/ 4307624 w 6589241"/>
              <a:gd name="connsiteY20" fmla="*/ 1891147 h 1891147"/>
              <a:gd name="connsiteX21" fmla="*/ 3890505 w 6589241"/>
              <a:gd name="connsiteY21" fmla="*/ 1891147 h 1891147"/>
              <a:gd name="connsiteX22" fmla="*/ 3354209 w 6589241"/>
              <a:gd name="connsiteY22" fmla="*/ 1891147 h 1891147"/>
              <a:gd name="connsiteX23" fmla="*/ 2937090 w 6589241"/>
              <a:gd name="connsiteY23" fmla="*/ 1891147 h 1891147"/>
              <a:gd name="connsiteX24" fmla="*/ 2341205 w 6589241"/>
              <a:gd name="connsiteY24" fmla="*/ 1891147 h 1891147"/>
              <a:gd name="connsiteX25" fmla="*/ 1924086 w 6589241"/>
              <a:gd name="connsiteY25" fmla="*/ 1891147 h 1891147"/>
              <a:gd name="connsiteX26" fmla="*/ 1268613 w 6589241"/>
              <a:gd name="connsiteY26" fmla="*/ 1891147 h 1891147"/>
              <a:gd name="connsiteX27" fmla="*/ 315197 w 6589241"/>
              <a:gd name="connsiteY27" fmla="*/ 1891147 h 1891147"/>
              <a:gd name="connsiteX28" fmla="*/ 0 w 6589241"/>
              <a:gd name="connsiteY28" fmla="*/ 1575950 h 1891147"/>
              <a:gd name="connsiteX29" fmla="*/ 0 w 6589241"/>
              <a:gd name="connsiteY29" fmla="*/ 1168307 h 1891147"/>
              <a:gd name="connsiteX30" fmla="*/ 0 w 6589241"/>
              <a:gd name="connsiteY30" fmla="*/ 735448 h 1891147"/>
              <a:gd name="connsiteX31" fmla="*/ 0 w 6589241"/>
              <a:gd name="connsiteY31" fmla="*/ 315197 h 18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89241" h="1891147" fill="none" extrusionOk="0">
                <a:moveTo>
                  <a:pt x="0" y="315197"/>
                </a:moveTo>
                <a:cubicBezTo>
                  <a:pt x="-7826" y="144991"/>
                  <a:pt x="173893" y="-12418"/>
                  <a:pt x="315197" y="0"/>
                </a:cubicBezTo>
                <a:cubicBezTo>
                  <a:pt x="577880" y="-77327"/>
                  <a:pt x="803844" y="76661"/>
                  <a:pt x="970670" y="0"/>
                </a:cubicBezTo>
                <a:cubicBezTo>
                  <a:pt x="1137496" y="-76661"/>
                  <a:pt x="1251633" y="36945"/>
                  <a:pt x="1447378" y="0"/>
                </a:cubicBezTo>
                <a:cubicBezTo>
                  <a:pt x="1643123" y="-36945"/>
                  <a:pt x="1821028" y="63734"/>
                  <a:pt x="2102851" y="0"/>
                </a:cubicBezTo>
                <a:cubicBezTo>
                  <a:pt x="2384674" y="-63734"/>
                  <a:pt x="2470049" y="44019"/>
                  <a:pt x="2579559" y="0"/>
                </a:cubicBezTo>
                <a:cubicBezTo>
                  <a:pt x="2689069" y="-44019"/>
                  <a:pt x="2926769" y="42657"/>
                  <a:pt x="3235032" y="0"/>
                </a:cubicBezTo>
                <a:cubicBezTo>
                  <a:pt x="3543295" y="-42657"/>
                  <a:pt x="3515075" y="41882"/>
                  <a:pt x="3652151" y="0"/>
                </a:cubicBezTo>
                <a:cubicBezTo>
                  <a:pt x="3789227" y="-41882"/>
                  <a:pt x="3873476" y="10337"/>
                  <a:pt x="4069271" y="0"/>
                </a:cubicBezTo>
                <a:cubicBezTo>
                  <a:pt x="4265066" y="-10337"/>
                  <a:pt x="4456846" y="67757"/>
                  <a:pt x="4665155" y="0"/>
                </a:cubicBezTo>
                <a:cubicBezTo>
                  <a:pt x="4873464" y="-67757"/>
                  <a:pt x="5105924" y="78655"/>
                  <a:pt x="5380217" y="0"/>
                </a:cubicBezTo>
                <a:cubicBezTo>
                  <a:pt x="5654510" y="-78655"/>
                  <a:pt x="5894161" y="60790"/>
                  <a:pt x="6274044" y="0"/>
                </a:cubicBezTo>
                <a:cubicBezTo>
                  <a:pt x="6413384" y="10893"/>
                  <a:pt x="6609718" y="102532"/>
                  <a:pt x="6589241" y="315197"/>
                </a:cubicBezTo>
                <a:cubicBezTo>
                  <a:pt x="6590584" y="414710"/>
                  <a:pt x="6539779" y="561874"/>
                  <a:pt x="6589241" y="735448"/>
                </a:cubicBezTo>
                <a:cubicBezTo>
                  <a:pt x="6638703" y="909022"/>
                  <a:pt x="6580804" y="978952"/>
                  <a:pt x="6589241" y="1143091"/>
                </a:cubicBezTo>
                <a:cubicBezTo>
                  <a:pt x="6597678" y="1307230"/>
                  <a:pt x="6561062" y="1478547"/>
                  <a:pt x="6589241" y="1575950"/>
                </a:cubicBezTo>
                <a:cubicBezTo>
                  <a:pt x="6592686" y="1731897"/>
                  <a:pt x="6452623" y="1868782"/>
                  <a:pt x="6274044" y="1891147"/>
                </a:cubicBezTo>
                <a:cubicBezTo>
                  <a:pt x="6117622" y="1924016"/>
                  <a:pt x="5950040" y="1835785"/>
                  <a:pt x="5797336" y="1891147"/>
                </a:cubicBezTo>
                <a:cubicBezTo>
                  <a:pt x="5644632" y="1946509"/>
                  <a:pt x="5435888" y="1847270"/>
                  <a:pt x="5320628" y="1891147"/>
                </a:cubicBezTo>
                <a:cubicBezTo>
                  <a:pt x="5205368" y="1935024"/>
                  <a:pt x="4991999" y="1864094"/>
                  <a:pt x="4724744" y="1891147"/>
                </a:cubicBezTo>
                <a:cubicBezTo>
                  <a:pt x="4457489" y="1918200"/>
                  <a:pt x="4484346" y="1873042"/>
                  <a:pt x="4307624" y="1891147"/>
                </a:cubicBezTo>
                <a:cubicBezTo>
                  <a:pt x="4130902" y="1909252"/>
                  <a:pt x="3991079" y="1857272"/>
                  <a:pt x="3890505" y="1891147"/>
                </a:cubicBezTo>
                <a:cubicBezTo>
                  <a:pt x="3789931" y="1925022"/>
                  <a:pt x="3601576" y="1878967"/>
                  <a:pt x="3354209" y="1891147"/>
                </a:cubicBezTo>
                <a:cubicBezTo>
                  <a:pt x="3106842" y="1903327"/>
                  <a:pt x="3105741" y="1856074"/>
                  <a:pt x="2937090" y="1891147"/>
                </a:cubicBezTo>
                <a:cubicBezTo>
                  <a:pt x="2768439" y="1926220"/>
                  <a:pt x="2586195" y="1877222"/>
                  <a:pt x="2341205" y="1891147"/>
                </a:cubicBezTo>
                <a:cubicBezTo>
                  <a:pt x="2096216" y="1905072"/>
                  <a:pt x="2118609" y="1854461"/>
                  <a:pt x="1924086" y="1891147"/>
                </a:cubicBezTo>
                <a:cubicBezTo>
                  <a:pt x="1729563" y="1927833"/>
                  <a:pt x="1416986" y="1861688"/>
                  <a:pt x="1268613" y="1891147"/>
                </a:cubicBezTo>
                <a:cubicBezTo>
                  <a:pt x="1120240" y="1920606"/>
                  <a:pt x="783955" y="1849557"/>
                  <a:pt x="315197" y="1891147"/>
                </a:cubicBezTo>
                <a:cubicBezTo>
                  <a:pt x="93665" y="1911925"/>
                  <a:pt x="6242" y="1762833"/>
                  <a:pt x="0" y="1575950"/>
                </a:cubicBezTo>
                <a:cubicBezTo>
                  <a:pt x="-26789" y="1376493"/>
                  <a:pt x="40121" y="1296629"/>
                  <a:pt x="0" y="1168307"/>
                </a:cubicBezTo>
                <a:cubicBezTo>
                  <a:pt x="-40121" y="1039985"/>
                  <a:pt x="40348" y="901669"/>
                  <a:pt x="0" y="735448"/>
                </a:cubicBezTo>
                <a:cubicBezTo>
                  <a:pt x="-40348" y="569227"/>
                  <a:pt x="41688" y="406169"/>
                  <a:pt x="0" y="315197"/>
                </a:cubicBezTo>
                <a:close/>
              </a:path>
              <a:path w="6589241" h="1891147" stroke="0" extrusionOk="0">
                <a:moveTo>
                  <a:pt x="0" y="315197"/>
                </a:moveTo>
                <a:cubicBezTo>
                  <a:pt x="-3709" y="147075"/>
                  <a:pt x="146013" y="-48430"/>
                  <a:pt x="315197" y="0"/>
                </a:cubicBezTo>
                <a:cubicBezTo>
                  <a:pt x="411809" y="-23320"/>
                  <a:pt x="563202" y="33836"/>
                  <a:pt x="732316" y="0"/>
                </a:cubicBezTo>
                <a:cubicBezTo>
                  <a:pt x="901430" y="-33836"/>
                  <a:pt x="1192829" y="53419"/>
                  <a:pt x="1328201" y="0"/>
                </a:cubicBezTo>
                <a:cubicBezTo>
                  <a:pt x="1463574" y="-53419"/>
                  <a:pt x="1572475" y="27704"/>
                  <a:pt x="1745320" y="0"/>
                </a:cubicBezTo>
                <a:cubicBezTo>
                  <a:pt x="1918165" y="-27704"/>
                  <a:pt x="2232778" y="66657"/>
                  <a:pt x="2460382" y="0"/>
                </a:cubicBezTo>
                <a:cubicBezTo>
                  <a:pt x="2687986" y="-66657"/>
                  <a:pt x="2736029" y="38905"/>
                  <a:pt x="2937090" y="0"/>
                </a:cubicBezTo>
                <a:cubicBezTo>
                  <a:pt x="3138151" y="-38905"/>
                  <a:pt x="3311940" y="51200"/>
                  <a:pt x="3652151" y="0"/>
                </a:cubicBezTo>
                <a:cubicBezTo>
                  <a:pt x="3992362" y="-51200"/>
                  <a:pt x="4039255" y="44327"/>
                  <a:pt x="4307624" y="0"/>
                </a:cubicBezTo>
                <a:cubicBezTo>
                  <a:pt x="4575993" y="-44327"/>
                  <a:pt x="4731530" y="4341"/>
                  <a:pt x="4843921" y="0"/>
                </a:cubicBezTo>
                <a:cubicBezTo>
                  <a:pt x="4956312" y="-4341"/>
                  <a:pt x="5168744" y="29243"/>
                  <a:pt x="5320628" y="0"/>
                </a:cubicBezTo>
                <a:cubicBezTo>
                  <a:pt x="5472512" y="-29243"/>
                  <a:pt x="5575154" y="14599"/>
                  <a:pt x="5737748" y="0"/>
                </a:cubicBezTo>
                <a:cubicBezTo>
                  <a:pt x="5900342" y="-14599"/>
                  <a:pt x="6141189" y="3736"/>
                  <a:pt x="6274044" y="0"/>
                </a:cubicBezTo>
                <a:cubicBezTo>
                  <a:pt x="6456529" y="-5197"/>
                  <a:pt x="6560179" y="128418"/>
                  <a:pt x="6589241" y="315197"/>
                </a:cubicBezTo>
                <a:cubicBezTo>
                  <a:pt x="6592599" y="537787"/>
                  <a:pt x="6566379" y="621477"/>
                  <a:pt x="6589241" y="760663"/>
                </a:cubicBezTo>
                <a:cubicBezTo>
                  <a:pt x="6612103" y="899849"/>
                  <a:pt x="6557457" y="1097648"/>
                  <a:pt x="6589241" y="1193522"/>
                </a:cubicBezTo>
                <a:cubicBezTo>
                  <a:pt x="6621025" y="1289396"/>
                  <a:pt x="6543985" y="1468118"/>
                  <a:pt x="6589241" y="1575950"/>
                </a:cubicBezTo>
                <a:cubicBezTo>
                  <a:pt x="6639710" y="1757794"/>
                  <a:pt x="6435944" y="1858914"/>
                  <a:pt x="6274044" y="1891147"/>
                </a:cubicBezTo>
                <a:cubicBezTo>
                  <a:pt x="6096768" y="1910476"/>
                  <a:pt x="5942469" y="1848335"/>
                  <a:pt x="5856925" y="1891147"/>
                </a:cubicBezTo>
                <a:cubicBezTo>
                  <a:pt x="5771381" y="1933959"/>
                  <a:pt x="5478334" y="1817955"/>
                  <a:pt x="5201452" y="1891147"/>
                </a:cubicBezTo>
                <a:cubicBezTo>
                  <a:pt x="4924570" y="1964339"/>
                  <a:pt x="4961652" y="1884395"/>
                  <a:pt x="4784332" y="1891147"/>
                </a:cubicBezTo>
                <a:cubicBezTo>
                  <a:pt x="4607012" y="1897899"/>
                  <a:pt x="4414734" y="1860066"/>
                  <a:pt x="4069271" y="1891147"/>
                </a:cubicBezTo>
                <a:cubicBezTo>
                  <a:pt x="3723808" y="1922228"/>
                  <a:pt x="3560623" y="1842305"/>
                  <a:pt x="3354209" y="1891147"/>
                </a:cubicBezTo>
                <a:cubicBezTo>
                  <a:pt x="3147795" y="1939989"/>
                  <a:pt x="3113235" y="1834150"/>
                  <a:pt x="2877501" y="1891147"/>
                </a:cubicBezTo>
                <a:cubicBezTo>
                  <a:pt x="2641767" y="1948144"/>
                  <a:pt x="2525978" y="1873224"/>
                  <a:pt x="2341205" y="1891147"/>
                </a:cubicBezTo>
                <a:cubicBezTo>
                  <a:pt x="2156432" y="1909070"/>
                  <a:pt x="1919013" y="1841749"/>
                  <a:pt x="1804909" y="1891147"/>
                </a:cubicBezTo>
                <a:cubicBezTo>
                  <a:pt x="1690805" y="1940545"/>
                  <a:pt x="1244390" y="1822494"/>
                  <a:pt x="1089847" y="1891147"/>
                </a:cubicBezTo>
                <a:cubicBezTo>
                  <a:pt x="935304" y="1959800"/>
                  <a:pt x="608606" y="1876044"/>
                  <a:pt x="315197" y="1891147"/>
                </a:cubicBezTo>
                <a:cubicBezTo>
                  <a:pt x="137145" y="1884404"/>
                  <a:pt x="16157" y="1724009"/>
                  <a:pt x="0" y="1575950"/>
                </a:cubicBezTo>
                <a:cubicBezTo>
                  <a:pt x="-3314" y="1421911"/>
                  <a:pt x="23131" y="1349676"/>
                  <a:pt x="0" y="1180914"/>
                </a:cubicBezTo>
                <a:cubicBezTo>
                  <a:pt x="-23131" y="1012152"/>
                  <a:pt x="38532" y="896604"/>
                  <a:pt x="0" y="785878"/>
                </a:cubicBezTo>
                <a:cubicBezTo>
                  <a:pt x="-38532" y="675152"/>
                  <a:pt x="15239" y="454762"/>
                  <a:pt x="0" y="315197"/>
                </a:cubicBezTo>
                <a:close/>
              </a:path>
            </a:pathLst>
          </a:custGeom>
          <a:ln w="38100">
            <a:solidFill>
              <a:srgbClr val="FFFF00"/>
            </a:solidFill>
            <a:extLst>
              <a:ext uri="{C807C97D-BFC1-408E-A445-0C87EB9F89A2}">
                <ask:lineSketchStyleProps xmlns:ask="http://schemas.microsoft.com/office/drawing/2018/sketchyshapes" xmln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Mọi người đang ăn cơm và nói chuyện vui vẻ</a:t>
            </a:r>
            <a:endParaRPr kumimoji="0" lang="en-US" sz="48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CAE884E9-5940-9EBB-0C2D-613E5AEC93F7}"/>
              </a:ext>
            </a:extLst>
          </p:cNvPr>
          <p:cNvPicPr>
            <a:picLocks noChangeAspect="1"/>
          </p:cNvPicPr>
          <p:nvPr/>
        </p:nvPicPr>
        <p:blipFill>
          <a:blip r:embed="rId6"/>
          <a:stretch>
            <a:fillRect/>
          </a:stretch>
        </p:blipFill>
        <p:spPr>
          <a:xfrm>
            <a:off x="3733800" y="2819400"/>
            <a:ext cx="5638800" cy="3573014"/>
          </a:xfrm>
          <a:prstGeom prst="rect">
            <a:avLst/>
          </a:prstGeom>
        </p:spPr>
      </p:pic>
    </p:spTree>
    <p:extLst>
      <p:ext uri="{BB962C8B-B14F-4D97-AF65-F5344CB8AC3E}">
        <p14:creationId xmlns:p14="http://schemas.microsoft.com/office/powerpoint/2010/main" val="12386839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296400" y="3087514"/>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120863" cy="2749786"/>
          </a:xfrm>
          <a:custGeom>
            <a:avLst/>
            <a:gdLst>
              <a:gd name="connsiteX0" fmla="*/ 372022 w 4120863"/>
              <a:gd name="connsiteY0" fmla="*/ 914685 h 2749786"/>
              <a:gd name="connsiteX1" fmla="*/ 536379 w 4120863"/>
              <a:gd name="connsiteY1" fmla="*/ 439647 h 2749786"/>
              <a:gd name="connsiteX2" fmla="*/ 1335941 w 4120863"/>
              <a:gd name="connsiteY2" fmla="*/ 331120 h 2749786"/>
              <a:gd name="connsiteX3" fmla="*/ 2142085 w 4120863"/>
              <a:gd name="connsiteY3" fmla="*/ 218455 h 2749786"/>
              <a:gd name="connsiteX4" fmla="*/ 2456206 w 4120863"/>
              <a:gd name="connsiteY4" fmla="*/ 12730 h 2749786"/>
              <a:gd name="connsiteX5" fmla="*/ 2845780 w 4120863"/>
              <a:gd name="connsiteY5" fmla="*/ 157921 h 2749786"/>
              <a:gd name="connsiteX6" fmla="*/ 3382827 w 4120863"/>
              <a:gd name="connsiteY6" fmla="*/ 43920 h 2749786"/>
              <a:gd name="connsiteX7" fmla="*/ 3655167 w 4120863"/>
              <a:gd name="connsiteY7" fmla="*/ 354926 h 2749786"/>
              <a:gd name="connsiteX8" fmla="*/ 4004677 w 4120863"/>
              <a:gd name="connsiteY8" fmla="*/ 656766 h 2749786"/>
              <a:gd name="connsiteX9" fmla="*/ 3989033 w 4120863"/>
              <a:gd name="connsiteY9" fmla="*/ 984066 h 2749786"/>
              <a:gd name="connsiteX10" fmla="*/ 4103311 w 4120863"/>
              <a:gd name="connsiteY10" fmla="*/ 1484502 h 2749786"/>
              <a:gd name="connsiteX11" fmla="*/ 3567980 w 4120863"/>
              <a:gd name="connsiteY11" fmla="*/ 1922558 h 2749786"/>
              <a:gd name="connsiteX12" fmla="*/ 3376341 w 4120863"/>
              <a:gd name="connsiteY12" fmla="*/ 2297917 h 2749786"/>
              <a:gd name="connsiteX13" fmla="*/ 2723871 w 4120863"/>
              <a:gd name="connsiteY13" fmla="*/ 2343365 h 2749786"/>
              <a:gd name="connsiteX14" fmla="*/ 2257603 w 4120863"/>
              <a:gd name="connsiteY14" fmla="*/ 2743802 h 2749786"/>
              <a:gd name="connsiteX15" fmla="*/ 1572032 w 4120863"/>
              <a:gd name="connsiteY15" fmla="*/ 2499377 h 2749786"/>
              <a:gd name="connsiteX16" fmla="*/ 553645 w 4120863"/>
              <a:gd name="connsiteY16" fmla="*/ 2257879 h 2749786"/>
              <a:gd name="connsiteX17" fmla="*/ 105883 w 4120863"/>
              <a:gd name="connsiteY17" fmla="*/ 1989139 h 2749786"/>
              <a:gd name="connsiteX18" fmla="*/ 201559 w 4120863"/>
              <a:gd name="connsiteY18" fmla="*/ 1626383 h 2749786"/>
              <a:gd name="connsiteX19" fmla="*/ -477 w 4120863"/>
              <a:gd name="connsiteY19" fmla="*/ 1254207 h 2749786"/>
              <a:gd name="connsiteX20" fmla="*/ 368492 w 4120863"/>
              <a:gd name="connsiteY20" fmla="*/ 923406 h 2749786"/>
              <a:gd name="connsiteX21" fmla="*/ 372022 w 4120863"/>
              <a:gd name="connsiteY21" fmla="*/ 914685 h 2749786"/>
              <a:gd name="connsiteX0" fmla="*/ 2559862 w 4120863"/>
              <a:gd name="connsiteY0" fmla="*/ 3238973 h 2749786"/>
              <a:gd name="connsiteX1" fmla="*/ 2483479 w 4120863"/>
              <a:gd name="connsiteY1" fmla="*/ 3315356 h 2749786"/>
              <a:gd name="connsiteX2" fmla="*/ 2407096 w 4120863"/>
              <a:gd name="connsiteY2" fmla="*/ 3238973 h 2749786"/>
              <a:gd name="connsiteX3" fmla="*/ 2483479 w 4120863"/>
              <a:gd name="connsiteY3" fmla="*/ 3162590 h 2749786"/>
              <a:gd name="connsiteX4" fmla="*/ 2559862 w 4120863"/>
              <a:gd name="connsiteY4" fmla="*/ 3238973 h 2749786"/>
              <a:gd name="connsiteX0" fmla="*/ 2609336 w 4120863"/>
              <a:gd name="connsiteY0" fmla="*/ 3120403 h 2749786"/>
              <a:gd name="connsiteX1" fmla="*/ 2456570 w 4120863"/>
              <a:gd name="connsiteY1" fmla="*/ 3273169 h 2749786"/>
              <a:gd name="connsiteX2" fmla="*/ 2303804 w 4120863"/>
              <a:gd name="connsiteY2" fmla="*/ 3120403 h 2749786"/>
              <a:gd name="connsiteX3" fmla="*/ 2456570 w 4120863"/>
              <a:gd name="connsiteY3" fmla="*/ 2967637 h 2749786"/>
              <a:gd name="connsiteX4" fmla="*/ 2609336 w 4120863"/>
              <a:gd name="connsiteY4" fmla="*/ 3120403 h 2749786"/>
              <a:gd name="connsiteX0" fmla="*/ 2625000 w 4120863"/>
              <a:gd name="connsiteY0" fmla="*/ 2852856 h 2749786"/>
              <a:gd name="connsiteX1" fmla="*/ 2395851 w 4120863"/>
              <a:gd name="connsiteY1" fmla="*/ 3082005 h 2749786"/>
              <a:gd name="connsiteX2" fmla="*/ 2166702 w 4120863"/>
              <a:gd name="connsiteY2" fmla="*/ 2852856 h 2749786"/>
              <a:gd name="connsiteX3" fmla="*/ 2395851 w 4120863"/>
              <a:gd name="connsiteY3" fmla="*/ 2623707 h 2749786"/>
              <a:gd name="connsiteX4" fmla="*/ 2625000 w 4120863"/>
              <a:gd name="connsiteY4" fmla="*/ 2852856 h 2749786"/>
              <a:gd name="connsiteX0" fmla="*/ 447666 w 4120863"/>
              <a:gd name="connsiteY0" fmla="*/ 1666230 h 2749786"/>
              <a:gd name="connsiteX1" fmla="*/ 206043 w 4120863"/>
              <a:gd name="connsiteY1" fmla="*/ 1615499 h 2749786"/>
              <a:gd name="connsiteX2" fmla="*/ 660864 w 4120863"/>
              <a:gd name="connsiteY2" fmla="*/ 2221406 h 2749786"/>
              <a:gd name="connsiteX3" fmla="*/ 555171 w 4120863"/>
              <a:gd name="connsiteY3" fmla="*/ 2245658 h 2749786"/>
              <a:gd name="connsiteX4" fmla="*/ 1571842 w 4120863"/>
              <a:gd name="connsiteY4" fmla="*/ 2488174 h 2749786"/>
              <a:gd name="connsiteX5" fmla="*/ 1508121 w 4120863"/>
              <a:gd name="connsiteY5" fmla="*/ 2377419 h 2749786"/>
              <a:gd name="connsiteX6" fmla="*/ 2749817 w 4120863"/>
              <a:gd name="connsiteY6" fmla="*/ 2211986 h 2749786"/>
              <a:gd name="connsiteX7" fmla="*/ 2724348 w 4120863"/>
              <a:gd name="connsiteY7" fmla="*/ 2333498 h 2749786"/>
              <a:gd name="connsiteX8" fmla="*/ 3255577 w 4120863"/>
              <a:gd name="connsiteY8" fmla="*/ 1461078 h 2749786"/>
              <a:gd name="connsiteX9" fmla="*/ 3565691 w 4120863"/>
              <a:gd name="connsiteY9" fmla="*/ 1915302 h 2749786"/>
              <a:gd name="connsiteX10" fmla="*/ 3987125 w 4120863"/>
              <a:gd name="connsiteY10" fmla="*/ 977319 h 2749786"/>
              <a:gd name="connsiteX11" fmla="*/ 3849000 w 4120863"/>
              <a:gd name="connsiteY11" fmla="*/ 1147653 h 2749786"/>
              <a:gd name="connsiteX12" fmla="*/ 3655739 w 4120863"/>
              <a:gd name="connsiteY12" fmla="*/ 345378 h 2749786"/>
              <a:gd name="connsiteX13" fmla="*/ 3662989 w 4120863"/>
              <a:gd name="connsiteY13" fmla="*/ 425834 h 2749786"/>
              <a:gd name="connsiteX14" fmla="*/ 2773760 w 4120863"/>
              <a:gd name="connsiteY14" fmla="*/ 251554 h 2749786"/>
              <a:gd name="connsiteX15" fmla="*/ 2844540 w 4120863"/>
              <a:gd name="connsiteY15" fmla="*/ 148946 h 2749786"/>
              <a:gd name="connsiteX16" fmla="*/ 2112037 w 4120863"/>
              <a:gd name="connsiteY16" fmla="*/ 300439 h 2749786"/>
              <a:gd name="connsiteX17" fmla="*/ 2146282 w 4120863"/>
              <a:gd name="connsiteY17" fmla="*/ 211962 h 2749786"/>
              <a:gd name="connsiteX18" fmla="*/ 1335464 w 4120863"/>
              <a:gd name="connsiteY18" fmla="*/ 330483 h 2749786"/>
              <a:gd name="connsiteX19" fmla="*/ 1459472 w 4120863"/>
              <a:gd name="connsiteY19" fmla="*/ 416287 h 2749786"/>
              <a:gd name="connsiteX20" fmla="*/ 393675 w 4120863"/>
              <a:gd name="connsiteY20" fmla="*/ 1005008 h 2749786"/>
              <a:gd name="connsiteX21" fmla="*/ 372022 w 4120863"/>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0863" h="2749786" fill="none" extrusionOk="0">
                <a:moveTo>
                  <a:pt x="372022" y="914685"/>
                </a:moveTo>
                <a:cubicBezTo>
                  <a:pt x="326181" y="698946"/>
                  <a:pt x="431920" y="572159"/>
                  <a:pt x="536379" y="439647"/>
                </a:cubicBezTo>
                <a:cubicBezTo>
                  <a:pt x="743340" y="216959"/>
                  <a:pt x="1079009" y="154226"/>
                  <a:pt x="1335941" y="331120"/>
                </a:cubicBezTo>
                <a:cubicBezTo>
                  <a:pt x="1500924" y="51430"/>
                  <a:pt x="1960416" y="61975"/>
                  <a:pt x="2142085" y="218455"/>
                </a:cubicBezTo>
                <a:cubicBezTo>
                  <a:pt x="2189481" y="141003"/>
                  <a:pt x="2320634" y="54860"/>
                  <a:pt x="2456206" y="12730"/>
                </a:cubicBezTo>
                <a:cubicBezTo>
                  <a:pt x="2637462" y="-9094"/>
                  <a:pt x="2750512" y="54412"/>
                  <a:pt x="2845780" y="157921"/>
                </a:cubicBezTo>
                <a:cubicBezTo>
                  <a:pt x="2931265" y="-13805"/>
                  <a:pt x="3183924" y="13722"/>
                  <a:pt x="3382827" y="43920"/>
                </a:cubicBezTo>
                <a:cubicBezTo>
                  <a:pt x="3563740" y="90248"/>
                  <a:pt x="3652162" y="239363"/>
                  <a:pt x="3655167" y="354926"/>
                </a:cubicBezTo>
                <a:cubicBezTo>
                  <a:pt x="3814973" y="399970"/>
                  <a:pt x="3926229" y="546569"/>
                  <a:pt x="4004677" y="656766"/>
                </a:cubicBezTo>
                <a:cubicBezTo>
                  <a:pt x="4048930" y="761435"/>
                  <a:pt x="4028569" y="850299"/>
                  <a:pt x="3989033" y="984066"/>
                </a:cubicBezTo>
                <a:cubicBezTo>
                  <a:pt x="4083861" y="1131939"/>
                  <a:pt x="4119727" y="1273224"/>
                  <a:pt x="4103311" y="1484502"/>
                </a:cubicBezTo>
                <a:cubicBezTo>
                  <a:pt x="3967592" y="1734733"/>
                  <a:pt x="3895834" y="1925686"/>
                  <a:pt x="3567980" y="1922558"/>
                </a:cubicBezTo>
                <a:cubicBezTo>
                  <a:pt x="3569234" y="2062669"/>
                  <a:pt x="3480905" y="2238228"/>
                  <a:pt x="3376341" y="2297917"/>
                </a:cubicBezTo>
                <a:cubicBezTo>
                  <a:pt x="3237385" y="2408562"/>
                  <a:pt x="2980965" y="2464070"/>
                  <a:pt x="2723871" y="2343365"/>
                </a:cubicBezTo>
                <a:cubicBezTo>
                  <a:pt x="2658478" y="2557370"/>
                  <a:pt x="2476494" y="2728111"/>
                  <a:pt x="2257603" y="2743802"/>
                </a:cubicBezTo>
                <a:cubicBezTo>
                  <a:pt x="1963947" y="2756702"/>
                  <a:pt x="1701565" y="2699369"/>
                  <a:pt x="1572032" y="2499377"/>
                </a:cubicBezTo>
                <a:cubicBezTo>
                  <a:pt x="1227400" y="2643091"/>
                  <a:pt x="772281" y="2559977"/>
                  <a:pt x="553645" y="2257879"/>
                </a:cubicBezTo>
                <a:cubicBezTo>
                  <a:pt x="342237" y="2226536"/>
                  <a:pt x="119409" y="2167277"/>
                  <a:pt x="105883" y="1989139"/>
                </a:cubicBezTo>
                <a:cubicBezTo>
                  <a:pt x="42704" y="1832797"/>
                  <a:pt x="102923" y="1695259"/>
                  <a:pt x="201559" y="1626383"/>
                </a:cubicBezTo>
                <a:cubicBezTo>
                  <a:pt x="56730" y="1563362"/>
                  <a:pt x="-12150" y="1393198"/>
                  <a:pt x="-477" y="1254207"/>
                </a:cubicBezTo>
                <a:cubicBezTo>
                  <a:pt x="34184" y="1084608"/>
                  <a:pt x="181917" y="913104"/>
                  <a:pt x="368492" y="923406"/>
                </a:cubicBezTo>
                <a:cubicBezTo>
                  <a:pt x="369682" y="920529"/>
                  <a:pt x="371612" y="917040"/>
                  <a:pt x="372022" y="914685"/>
                </a:cubicBezTo>
                <a:close/>
              </a:path>
              <a:path w="4120863" h="2749786" fill="none" extrusionOk="0">
                <a:moveTo>
                  <a:pt x="2559862" y="3238973"/>
                </a:moveTo>
                <a:cubicBezTo>
                  <a:pt x="2550674" y="3279166"/>
                  <a:pt x="2533801" y="3306528"/>
                  <a:pt x="2483479" y="3315356"/>
                </a:cubicBezTo>
                <a:cubicBezTo>
                  <a:pt x="2441053" y="3303438"/>
                  <a:pt x="2398266" y="3273985"/>
                  <a:pt x="2407096" y="3238973"/>
                </a:cubicBezTo>
                <a:cubicBezTo>
                  <a:pt x="2399987" y="3196182"/>
                  <a:pt x="2450692" y="3168695"/>
                  <a:pt x="2483479" y="3162590"/>
                </a:cubicBezTo>
                <a:cubicBezTo>
                  <a:pt x="2522336" y="3160395"/>
                  <a:pt x="2551472" y="3189560"/>
                  <a:pt x="2559862" y="3238973"/>
                </a:cubicBezTo>
                <a:close/>
              </a:path>
              <a:path w="4120863" h="2749786" fill="none" extrusionOk="0">
                <a:moveTo>
                  <a:pt x="2609336" y="3120403"/>
                </a:moveTo>
                <a:cubicBezTo>
                  <a:pt x="2613294" y="3192431"/>
                  <a:pt x="2536319" y="3280855"/>
                  <a:pt x="2456570" y="3273169"/>
                </a:cubicBezTo>
                <a:cubicBezTo>
                  <a:pt x="2361873" y="3272623"/>
                  <a:pt x="2302720" y="3202169"/>
                  <a:pt x="2303804" y="3120403"/>
                </a:cubicBezTo>
                <a:cubicBezTo>
                  <a:pt x="2303280" y="3034052"/>
                  <a:pt x="2351697" y="2961895"/>
                  <a:pt x="2456570" y="2967637"/>
                </a:cubicBezTo>
                <a:cubicBezTo>
                  <a:pt x="2547227" y="2954741"/>
                  <a:pt x="2612466" y="3030478"/>
                  <a:pt x="2609336" y="3120403"/>
                </a:cubicBezTo>
                <a:close/>
              </a:path>
              <a:path w="4120863" h="2749786" fill="none" extrusionOk="0">
                <a:moveTo>
                  <a:pt x="2625000" y="2852856"/>
                </a:moveTo>
                <a:cubicBezTo>
                  <a:pt x="2618763" y="2980826"/>
                  <a:pt x="2533804" y="3066532"/>
                  <a:pt x="2395851" y="3082005"/>
                </a:cubicBezTo>
                <a:cubicBezTo>
                  <a:pt x="2267653" y="3071558"/>
                  <a:pt x="2161516" y="2971342"/>
                  <a:pt x="2166702" y="2852856"/>
                </a:cubicBezTo>
                <a:cubicBezTo>
                  <a:pt x="2194442" y="2744513"/>
                  <a:pt x="2244294" y="2605146"/>
                  <a:pt x="2395851" y="2623707"/>
                </a:cubicBezTo>
                <a:cubicBezTo>
                  <a:pt x="2521182" y="2634469"/>
                  <a:pt x="2651268" y="2746049"/>
                  <a:pt x="2625000" y="2852856"/>
                </a:cubicBezTo>
                <a:close/>
              </a:path>
              <a:path w="4120863" h="2749786" fill="none" extrusionOk="0">
                <a:moveTo>
                  <a:pt x="447666" y="1666230"/>
                </a:moveTo>
                <a:cubicBezTo>
                  <a:pt x="351660" y="1669170"/>
                  <a:pt x="284652" y="1651234"/>
                  <a:pt x="206043" y="1615499"/>
                </a:cubicBezTo>
                <a:moveTo>
                  <a:pt x="660864" y="2221406"/>
                </a:moveTo>
                <a:cubicBezTo>
                  <a:pt x="631248" y="2226236"/>
                  <a:pt x="594967" y="2238972"/>
                  <a:pt x="555171" y="2245658"/>
                </a:cubicBezTo>
                <a:moveTo>
                  <a:pt x="1571842" y="2488174"/>
                </a:moveTo>
                <a:cubicBezTo>
                  <a:pt x="1547518" y="2452925"/>
                  <a:pt x="1523315" y="2425892"/>
                  <a:pt x="1508121" y="2377419"/>
                </a:cubicBezTo>
                <a:moveTo>
                  <a:pt x="2749817" y="2211986"/>
                </a:moveTo>
                <a:cubicBezTo>
                  <a:pt x="2745550" y="2245744"/>
                  <a:pt x="2749229" y="2290646"/>
                  <a:pt x="2724348" y="2333498"/>
                </a:cubicBezTo>
                <a:moveTo>
                  <a:pt x="3255577" y="1461078"/>
                </a:moveTo>
                <a:cubicBezTo>
                  <a:pt x="3460634" y="1535327"/>
                  <a:pt x="3581473" y="1715875"/>
                  <a:pt x="3565691" y="1915302"/>
                </a:cubicBezTo>
                <a:moveTo>
                  <a:pt x="3987125" y="977319"/>
                </a:moveTo>
                <a:cubicBezTo>
                  <a:pt x="3951468" y="1051710"/>
                  <a:pt x="3913008" y="1091425"/>
                  <a:pt x="3849000" y="1147653"/>
                </a:cubicBezTo>
                <a:moveTo>
                  <a:pt x="3655739" y="345378"/>
                </a:moveTo>
                <a:cubicBezTo>
                  <a:pt x="3664396" y="376305"/>
                  <a:pt x="3663790" y="393198"/>
                  <a:pt x="3662989" y="425834"/>
                </a:cubicBezTo>
                <a:moveTo>
                  <a:pt x="2773760" y="251554"/>
                </a:moveTo>
                <a:cubicBezTo>
                  <a:pt x="2783890" y="213218"/>
                  <a:pt x="2816484" y="183344"/>
                  <a:pt x="2844540" y="148946"/>
                </a:cubicBezTo>
                <a:moveTo>
                  <a:pt x="2112037" y="300439"/>
                </a:moveTo>
                <a:cubicBezTo>
                  <a:pt x="2118666" y="277954"/>
                  <a:pt x="2135045" y="240443"/>
                  <a:pt x="2146282" y="211962"/>
                </a:cubicBezTo>
                <a:moveTo>
                  <a:pt x="1335464" y="330483"/>
                </a:moveTo>
                <a:cubicBezTo>
                  <a:pt x="1374658" y="353783"/>
                  <a:pt x="1420398" y="383312"/>
                  <a:pt x="1459472" y="416287"/>
                </a:cubicBezTo>
                <a:moveTo>
                  <a:pt x="393675" y="1005008"/>
                </a:moveTo>
                <a:cubicBezTo>
                  <a:pt x="383188" y="976412"/>
                  <a:pt x="377317" y="951177"/>
                  <a:pt x="372022" y="914685"/>
                </a:cubicBezTo>
              </a:path>
              <a:path w="4120863" h="2749786" stroke="0" extrusionOk="0">
                <a:moveTo>
                  <a:pt x="372022" y="914685"/>
                </a:moveTo>
                <a:cubicBezTo>
                  <a:pt x="359986" y="748077"/>
                  <a:pt x="435104" y="575194"/>
                  <a:pt x="536379" y="439647"/>
                </a:cubicBezTo>
                <a:cubicBezTo>
                  <a:pt x="660633" y="266001"/>
                  <a:pt x="1018156" y="140561"/>
                  <a:pt x="1335941" y="331120"/>
                </a:cubicBezTo>
                <a:cubicBezTo>
                  <a:pt x="1425822" y="1488"/>
                  <a:pt x="1946037" y="-5152"/>
                  <a:pt x="2142085" y="218455"/>
                </a:cubicBezTo>
                <a:cubicBezTo>
                  <a:pt x="2237278" y="125367"/>
                  <a:pt x="2304442" y="5743"/>
                  <a:pt x="2456206" y="12730"/>
                </a:cubicBezTo>
                <a:cubicBezTo>
                  <a:pt x="2597530" y="-12397"/>
                  <a:pt x="2752353" y="26517"/>
                  <a:pt x="2845780" y="157921"/>
                </a:cubicBezTo>
                <a:cubicBezTo>
                  <a:pt x="2992648" y="37554"/>
                  <a:pt x="3150570" y="-22897"/>
                  <a:pt x="3382827" y="43920"/>
                </a:cubicBezTo>
                <a:cubicBezTo>
                  <a:pt x="3524248" y="104255"/>
                  <a:pt x="3610143" y="232443"/>
                  <a:pt x="3655167" y="354926"/>
                </a:cubicBezTo>
                <a:cubicBezTo>
                  <a:pt x="3815070" y="370630"/>
                  <a:pt x="3944747" y="507211"/>
                  <a:pt x="4004677" y="656766"/>
                </a:cubicBezTo>
                <a:cubicBezTo>
                  <a:pt x="4046929" y="730692"/>
                  <a:pt x="4043070" y="881210"/>
                  <a:pt x="3989033" y="984066"/>
                </a:cubicBezTo>
                <a:cubicBezTo>
                  <a:pt x="4117902" y="1115919"/>
                  <a:pt x="4166362" y="1353827"/>
                  <a:pt x="4103311" y="1484502"/>
                </a:cubicBezTo>
                <a:cubicBezTo>
                  <a:pt x="3981037" y="1686396"/>
                  <a:pt x="3785622" y="1874523"/>
                  <a:pt x="3567980" y="1922558"/>
                </a:cubicBezTo>
                <a:cubicBezTo>
                  <a:pt x="3572438" y="2074074"/>
                  <a:pt x="3517689" y="2175540"/>
                  <a:pt x="3376341" y="2297917"/>
                </a:cubicBezTo>
                <a:cubicBezTo>
                  <a:pt x="3146988" y="2392311"/>
                  <a:pt x="2892557" y="2495003"/>
                  <a:pt x="2723871" y="2343365"/>
                </a:cubicBezTo>
                <a:cubicBezTo>
                  <a:pt x="2634321" y="2592906"/>
                  <a:pt x="2413492" y="2695290"/>
                  <a:pt x="2257603" y="2743802"/>
                </a:cubicBezTo>
                <a:cubicBezTo>
                  <a:pt x="1999044" y="2842540"/>
                  <a:pt x="1697235" y="2728205"/>
                  <a:pt x="1572032" y="2499377"/>
                </a:cubicBezTo>
                <a:cubicBezTo>
                  <a:pt x="1170925" y="2673703"/>
                  <a:pt x="827809" y="2495382"/>
                  <a:pt x="553645" y="2257879"/>
                </a:cubicBezTo>
                <a:cubicBezTo>
                  <a:pt x="359030" y="2232296"/>
                  <a:pt x="167078" y="2168068"/>
                  <a:pt x="105883" y="1989139"/>
                </a:cubicBezTo>
                <a:cubicBezTo>
                  <a:pt x="67498" y="1855372"/>
                  <a:pt x="119220" y="1729980"/>
                  <a:pt x="201559" y="1626383"/>
                </a:cubicBezTo>
                <a:cubicBezTo>
                  <a:pt x="62887" y="1558431"/>
                  <a:pt x="12411" y="1411516"/>
                  <a:pt x="-477" y="1254207"/>
                </a:cubicBezTo>
                <a:cubicBezTo>
                  <a:pt x="-8073" y="1086385"/>
                  <a:pt x="202299" y="923764"/>
                  <a:pt x="368492" y="923406"/>
                </a:cubicBezTo>
                <a:cubicBezTo>
                  <a:pt x="370034" y="920664"/>
                  <a:pt x="371245" y="918430"/>
                  <a:pt x="372022" y="914685"/>
                </a:cubicBezTo>
                <a:close/>
              </a:path>
              <a:path w="4120863" h="2749786" stroke="0" extrusionOk="0">
                <a:moveTo>
                  <a:pt x="2559862" y="3238973"/>
                </a:moveTo>
                <a:cubicBezTo>
                  <a:pt x="2561958" y="3271508"/>
                  <a:pt x="2518532" y="3317193"/>
                  <a:pt x="2483479" y="3315356"/>
                </a:cubicBezTo>
                <a:cubicBezTo>
                  <a:pt x="2442308" y="3306884"/>
                  <a:pt x="2404440" y="3280345"/>
                  <a:pt x="2407096" y="3238973"/>
                </a:cubicBezTo>
                <a:cubicBezTo>
                  <a:pt x="2411394" y="3196078"/>
                  <a:pt x="2430337" y="3164594"/>
                  <a:pt x="2483479" y="3162590"/>
                </a:cubicBezTo>
                <a:cubicBezTo>
                  <a:pt x="2524241" y="3156142"/>
                  <a:pt x="2554215" y="3197196"/>
                  <a:pt x="2559862" y="3238973"/>
                </a:cubicBezTo>
                <a:close/>
              </a:path>
              <a:path w="4120863" h="2749786" stroke="0" extrusionOk="0">
                <a:moveTo>
                  <a:pt x="2609336" y="3120403"/>
                </a:moveTo>
                <a:cubicBezTo>
                  <a:pt x="2628322" y="3195306"/>
                  <a:pt x="2530351" y="3277536"/>
                  <a:pt x="2456570" y="3273169"/>
                </a:cubicBezTo>
                <a:cubicBezTo>
                  <a:pt x="2350540" y="3270371"/>
                  <a:pt x="2288599" y="3205798"/>
                  <a:pt x="2303804" y="3120403"/>
                </a:cubicBezTo>
                <a:cubicBezTo>
                  <a:pt x="2293440" y="3014219"/>
                  <a:pt x="2374493" y="2968071"/>
                  <a:pt x="2456570" y="2967637"/>
                </a:cubicBezTo>
                <a:cubicBezTo>
                  <a:pt x="2547097" y="2966590"/>
                  <a:pt x="2600038" y="3036646"/>
                  <a:pt x="2609336" y="3120403"/>
                </a:cubicBezTo>
                <a:close/>
              </a:path>
              <a:path w="4120863" h="2749786" stroke="0" extrusionOk="0">
                <a:moveTo>
                  <a:pt x="2625000" y="2852856"/>
                </a:moveTo>
                <a:cubicBezTo>
                  <a:pt x="2636849" y="2982711"/>
                  <a:pt x="2542643" y="3090912"/>
                  <a:pt x="2395851" y="3082005"/>
                </a:cubicBezTo>
                <a:cubicBezTo>
                  <a:pt x="2282984" y="3076023"/>
                  <a:pt x="2153723" y="2988958"/>
                  <a:pt x="2166702" y="2852856"/>
                </a:cubicBezTo>
                <a:cubicBezTo>
                  <a:pt x="2153592" y="2754138"/>
                  <a:pt x="2262278" y="2633201"/>
                  <a:pt x="2395851" y="2623707"/>
                </a:cubicBezTo>
                <a:cubicBezTo>
                  <a:pt x="2550898" y="2644820"/>
                  <a:pt x="2633321" y="2727370"/>
                  <a:pt x="2625000" y="2852856"/>
                </a:cubicBezTo>
                <a:close/>
              </a:path>
              <a:path w="4120863" h="2749786" fill="none" stroke="0" extrusionOk="0">
                <a:moveTo>
                  <a:pt x="447666" y="1666230"/>
                </a:moveTo>
                <a:cubicBezTo>
                  <a:pt x="363120" y="1670068"/>
                  <a:pt x="287786" y="1640093"/>
                  <a:pt x="206043" y="1615499"/>
                </a:cubicBezTo>
                <a:moveTo>
                  <a:pt x="660864" y="2221406"/>
                </a:moveTo>
                <a:cubicBezTo>
                  <a:pt x="625094" y="2228376"/>
                  <a:pt x="593970" y="2245392"/>
                  <a:pt x="555171" y="2245658"/>
                </a:cubicBezTo>
                <a:moveTo>
                  <a:pt x="1571842" y="2488174"/>
                </a:moveTo>
                <a:cubicBezTo>
                  <a:pt x="1542125" y="2446108"/>
                  <a:pt x="1514799" y="2419902"/>
                  <a:pt x="1508121" y="2377419"/>
                </a:cubicBezTo>
                <a:moveTo>
                  <a:pt x="2749817" y="2211986"/>
                </a:moveTo>
                <a:cubicBezTo>
                  <a:pt x="2743826" y="2249729"/>
                  <a:pt x="2732064" y="2297852"/>
                  <a:pt x="2724348" y="2333498"/>
                </a:cubicBezTo>
                <a:moveTo>
                  <a:pt x="3255577" y="1461078"/>
                </a:moveTo>
                <a:cubicBezTo>
                  <a:pt x="3467056" y="1598937"/>
                  <a:pt x="3607127" y="1688659"/>
                  <a:pt x="3565691" y="1915302"/>
                </a:cubicBezTo>
                <a:moveTo>
                  <a:pt x="3987125" y="977319"/>
                </a:moveTo>
                <a:cubicBezTo>
                  <a:pt x="3951555" y="1035721"/>
                  <a:pt x="3896301" y="1102850"/>
                  <a:pt x="3849000" y="1147653"/>
                </a:cubicBezTo>
                <a:moveTo>
                  <a:pt x="3655739" y="345378"/>
                </a:moveTo>
                <a:cubicBezTo>
                  <a:pt x="3663183" y="370446"/>
                  <a:pt x="3662812" y="399292"/>
                  <a:pt x="3662989" y="425834"/>
                </a:cubicBezTo>
                <a:moveTo>
                  <a:pt x="2773760" y="251554"/>
                </a:moveTo>
                <a:cubicBezTo>
                  <a:pt x="2795637" y="211723"/>
                  <a:pt x="2815253" y="182349"/>
                  <a:pt x="2844540" y="148946"/>
                </a:cubicBezTo>
                <a:moveTo>
                  <a:pt x="2112037" y="300439"/>
                </a:moveTo>
                <a:cubicBezTo>
                  <a:pt x="2127641" y="267669"/>
                  <a:pt x="2132402" y="240418"/>
                  <a:pt x="2146282" y="211962"/>
                </a:cubicBezTo>
                <a:moveTo>
                  <a:pt x="1335464" y="330483"/>
                </a:moveTo>
                <a:cubicBezTo>
                  <a:pt x="1382839" y="364170"/>
                  <a:pt x="1429781" y="382999"/>
                  <a:pt x="1459472" y="416287"/>
                </a:cubicBezTo>
                <a:moveTo>
                  <a:pt x="393675" y="1005008"/>
                </a:moveTo>
                <a:cubicBezTo>
                  <a:pt x="380572" y="970249"/>
                  <a:pt x="370469" y="946248"/>
                  <a:pt x="372022" y="914685"/>
                </a:cubicBezTo>
              </a:path>
            </a:pathLst>
          </a:custGeom>
          <a:ln w="38100">
            <a:solidFill>
              <a:srgbClr val="FFFF00"/>
            </a:solidFill>
            <a:extLst>
              <a:ext uri="{C807C97D-BFC1-408E-A445-0C87EB9F89A2}">
                <ask:lineSketchStyleProps xmlns:ask="http://schemas.microsoft.com/office/drawing/2018/sketchyshapes" xmln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Khi nhà có khách, em nên làm gì?</a:t>
            </a:r>
            <a:endParaRPr kumimoji="0" lang="en-US"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8" y="228600"/>
            <a:ext cx="6589241" cy="2895599"/>
          </a:xfrm>
          <a:custGeom>
            <a:avLst/>
            <a:gdLst>
              <a:gd name="connsiteX0" fmla="*/ 0 w 6589241"/>
              <a:gd name="connsiteY0" fmla="*/ 482609 h 2895599"/>
              <a:gd name="connsiteX1" fmla="*/ 482609 w 6589241"/>
              <a:gd name="connsiteY1" fmla="*/ 0 h 2895599"/>
              <a:gd name="connsiteX2" fmla="*/ 1157492 w 6589241"/>
              <a:gd name="connsiteY2" fmla="*/ 0 h 2895599"/>
              <a:gd name="connsiteX3" fmla="*/ 1776134 w 6589241"/>
              <a:gd name="connsiteY3" fmla="*/ 0 h 2895599"/>
              <a:gd name="connsiteX4" fmla="*/ 2226056 w 6589241"/>
              <a:gd name="connsiteY4" fmla="*/ 0 h 2895599"/>
              <a:gd name="connsiteX5" fmla="*/ 2844699 w 6589241"/>
              <a:gd name="connsiteY5" fmla="*/ 0 h 2895599"/>
              <a:gd name="connsiteX6" fmla="*/ 3238380 w 6589241"/>
              <a:gd name="connsiteY6" fmla="*/ 0 h 2895599"/>
              <a:gd name="connsiteX7" fmla="*/ 3632062 w 6589241"/>
              <a:gd name="connsiteY7" fmla="*/ 0 h 2895599"/>
              <a:gd name="connsiteX8" fmla="*/ 4194464 w 6589241"/>
              <a:gd name="connsiteY8" fmla="*/ 0 h 2895599"/>
              <a:gd name="connsiteX9" fmla="*/ 4869347 w 6589241"/>
              <a:gd name="connsiteY9" fmla="*/ 0 h 2895599"/>
              <a:gd name="connsiteX10" fmla="*/ 5487989 w 6589241"/>
              <a:gd name="connsiteY10" fmla="*/ 0 h 2895599"/>
              <a:gd name="connsiteX11" fmla="*/ 6106632 w 6589241"/>
              <a:gd name="connsiteY11" fmla="*/ 0 h 2895599"/>
              <a:gd name="connsiteX12" fmla="*/ 6589241 w 6589241"/>
              <a:gd name="connsiteY12" fmla="*/ 482609 h 2895599"/>
              <a:gd name="connsiteX13" fmla="*/ 6589241 w 6589241"/>
              <a:gd name="connsiteY13" fmla="*/ 907293 h 2895599"/>
              <a:gd name="connsiteX14" fmla="*/ 6589241 w 6589241"/>
              <a:gd name="connsiteY14" fmla="*/ 1351280 h 2895599"/>
              <a:gd name="connsiteX15" fmla="*/ 6589241 w 6589241"/>
              <a:gd name="connsiteY15" fmla="*/ 1775964 h 2895599"/>
              <a:gd name="connsiteX16" fmla="*/ 6589241 w 6589241"/>
              <a:gd name="connsiteY16" fmla="*/ 2412990 h 2895599"/>
              <a:gd name="connsiteX17" fmla="*/ 6106632 w 6589241"/>
              <a:gd name="connsiteY17" fmla="*/ 2895599 h 2895599"/>
              <a:gd name="connsiteX18" fmla="*/ 5544230 w 6589241"/>
              <a:gd name="connsiteY18" fmla="*/ 2895599 h 2895599"/>
              <a:gd name="connsiteX19" fmla="*/ 5150548 w 6589241"/>
              <a:gd name="connsiteY19" fmla="*/ 2895599 h 2895599"/>
              <a:gd name="connsiteX20" fmla="*/ 4756866 w 6589241"/>
              <a:gd name="connsiteY20" fmla="*/ 2895599 h 2895599"/>
              <a:gd name="connsiteX21" fmla="*/ 4250704 w 6589241"/>
              <a:gd name="connsiteY21" fmla="*/ 2895599 h 2895599"/>
              <a:gd name="connsiteX22" fmla="*/ 3857023 w 6589241"/>
              <a:gd name="connsiteY22" fmla="*/ 2895599 h 2895599"/>
              <a:gd name="connsiteX23" fmla="*/ 3294621 w 6589241"/>
              <a:gd name="connsiteY23" fmla="*/ 2895599 h 2895599"/>
              <a:gd name="connsiteX24" fmla="*/ 2900939 w 6589241"/>
              <a:gd name="connsiteY24" fmla="*/ 2895599 h 2895599"/>
              <a:gd name="connsiteX25" fmla="*/ 2282296 w 6589241"/>
              <a:gd name="connsiteY25" fmla="*/ 2895599 h 2895599"/>
              <a:gd name="connsiteX26" fmla="*/ 1607414 w 6589241"/>
              <a:gd name="connsiteY26" fmla="*/ 2895599 h 2895599"/>
              <a:gd name="connsiteX27" fmla="*/ 1045011 w 6589241"/>
              <a:gd name="connsiteY27" fmla="*/ 2895599 h 2895599"/>
              <a:gd name="connsiteX28" fmla="*/ 482609 w 6589241"/>
              <a:gd name="connsiteY28" fmla="*/ 2895599 h 2895599"/>
              <a:gd name="connsiteX29" fmla="*/ 0 w 6589241"/>
              <a:gd name="connsiteY29" fmla="*/ 2412990 h 2895599"/>
              <a:gd name="connsiteX30" fmla="*/ 0 w 6589241"/>
              <a:gd name="connsiteY30" fmla="*/ 1949699 h 2895599"/>
              <a:gd name="connsiteX31" fmla="*/ 0 w 6589241"/>
              <a:gd name="connsiteY31" fmla="*/ 1447800 h 2895599"/>
              <a:gd name="connsiteX32" fmla="*/ 0 w 6589241"/>
              <a:gd name="connsiteY32" fmla="*/ 1003812 h 2895599"/>
              <a:gd name="connsiteX33" fmla="*/ 0 w 6589241"/>
              <a:gd name="connsiteY33" fmla="*/ 482609 h 289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89241" h="2895599" fill="none" extrusionOk="0">
                <a:moveTo>
                  <a:pt x="0" y="482609"/>
                </a:moveTo>
                <a:cubicBezTo>
                  <a:pt x="44045" y="273402"/>
                  <a:pt x="238883" y="-67744"/>
                  <a:pt x="482609" y="0"/>
                </a:cubicBezTo>
                <a:cubicBezTo>
                  <a:pt x="726468" y="-64152"/>
                  <a:pt x="898019" y="48734"/>
                  <a:pt x="1157492" y="0"/>
                </a:cubicBezTo>
                <a:cubicBezTo>
                  <a:pt x="1416965" y="-48734"/>
                  <a:pt x="1575997" y="54721"/>
                  <a:pt x="1776134" y="0"/>
                </a:cubicBezTo>
                <a:cubicBezTo>
                  <a:pt x="1976271" y="-54721"/>
                  <a:pt x="2037890" y="3905"/>
                  <a:pt x="2226056" y="0"/>
                </a:cubicBezTo>
                <a:cubicBezTo>
                  <a:pt x="2414222" y="-3905"/>
                  <a:pt x="2550731" y="19329"/>
                  <a:pt x="2844699" y="0"/>
                </a:cubicBezTo>
                <a:cubicBezTo>
                  <a:pt x="3138667" y="-19329"/>
                  <a:pt x="3054786" y="36985"/>
                  <a:pt x="3238380" y="0"/>
                </a:cubicBezTo>
                <a:cubicBezTo>
                  <a:pt x="3421974" y="-36985"/>
                  <a:pt x="3526688" y="7688"/>
                  <a:pt x="3632062" y="0"/>
                </a:cubicBezTo>
                <a:cubicBezTo>
                  <a:pt x="3737436" y="-7688"/>
                  <a:pt x="4070361" y="9296"/>
                  <a:pt x="4194464" y="0"/>
                </a:cubicBezTo>
                <a:cubicBezTo>
                  <a:pt x="4318567" y="-9296"/>
                  <a:pt x="4719186" y="70997"/>
                  <a:pt x="4869347" y="0"/>
                </a:cubicBezTo>
                <a:cubicBezTo>
                  <a:pt x="5019508" y="-70997"/>
                  <a:pt x="5191183" y="46860"/>
                  <a:pt x="5487989" y="0"/>
                </a:cubicBezTo>
                <a:cubicBezTo>
                  <a:pt x="5784795" y="-46860"/>
                  <a:pt x="5878581" y="13364"/>
                  <a:pt x="6106632" y="0"/>
                </a:cubicBezTo>
                <a:cubicBezTo>
                  <a:pt x="6377129" y="-67060"/>
                  <a:pt x="6650033" y="238067"/>
                  <a:pt x="6589241" y="482609"/>
                </a:cubicBezTo>
                <a:cubicBezTo>
                  <a:pt x="6598203" y="600738"/>
                  <a:pt x="6547167" y="715742"/>
                  <a:pt x="6589241" y="907293"/>
                </a:cubicBezTo>
                <a:cubicBezTo>
                  <a:pt x="6631315" y="1098844"/>
                  <a:pt x="6565429" y="1191221"/>
                  <a:pt x="6589241" y="1351280"/>
                </a:cubicBezTo>
                <a:cubicBezTo>
                  <a:pt x="6613053" y="1511339"/>
                  <a:pt x="6554856" y="1602351"/>
                  <a:pt x="6589241" y="1775964"/>
                </a:cubicBezTo>
                <a:cubicBezTo>
                  <a:pt x="6623626" y="1949577"/>
                  <a:pt x="6513490" y="2168036"/>
                  <a:pt x="6589241" y="2412990"/>
                </a:cubicBezTo>
                <a:cubicBezTo>
                  <a:pt x="6609761" y="2705080"/>
                  <a:pt x="6386066" y="2868814"/>
                  <a:pt x="6106632" y="2895599"/>
                </a:cubicBezTo>
                <a:cubicBezTo>
                  <a:pt x="5902385" y="2901934"/>
                  <a:pt x="5816713" y="2838774"/>
                  <a:pt x="5544230" y="2895599"/>
                </a:cubicBezTo>
                <a:cubicBezTo>
                  <a:pt x="5271747" y="2952424"/>
                  <a:pt x="5316280" y="2854654"/>
                  <a:pt x="5150548" y="2895599"/>
                </a:cubicBezTo>
                <a:cubicBezTo>
                  <a:pt x="4984816" y="2936544"/>
                  <a:pt x="4933098" y="2856928"/>
                  <a:pt x="4756866" y="2895599"/>
                </a:cubicBezTo>
                <a:cubicBezTo>
                  <a:pt x="4580634" y="2934270"/>
                  <a:pt x="4412399" y="2886094"/>
                  <a:pt x="4250704" y="2895599"/>
                </a:cubicBezTo>
                <a:cubicBezTo>
                  <a:pt x="4089009" y="2905104"/>
                  <a:pt x="4045559" y="2857955"/>
                  <a:pt x="3857023" y="2895599"/>
                </a:cubicBezTo>
                <a:cubicBezTo>
                  <a:pt x="3668487" y="2933243"/>
                  <a:pt x="3548482" y="2881460"/>
                  <a:pt x="3294621" y="2895599"/>
                </a:cubicBezTo>
                <a:cubicBezTo>
                  <a:pt x="3040760" y="2909738"/>
                  <a:pt x="3051547" y="2879349"/>
                  <a:pt x="2900939" y="2895599"/>
                </a:cubicBezTo>
                <a:cubicBezTo>
                  <a:pt x="2750331" y="2911849"/>
                  <a:pt x="2480367" y="2856306"/>
                  <a:pt x="2282296" y="2895599"/>
                </a:cubicBezTo>
                <a:cubicBezTo>
                  <a:pt x="2084225" y="2934892"/>
                  <a:pt x="1832436" y="2888968"/>
                  <a:pt x="1607414" y="2895599"/>
                </a:cubicBezTo>
                <a:cubicBezTo>
                  <a:pt x="1382392" y="2902230"/>
                  <a:pt x="1292520" y="2876313"/>
                  <a:pt x="1045011" y="2895599"/>
                </a:cubicBezTo>
                <a:cubicBezTo>
                  <a:pt x="797502" y="2914885"/>
                  <a:pt x="639424" y="2833078"/>
                  <a:pt x="482609" y="2895599"/>
                </a:cubicBezTo>
                <a:cubicBezTo>
                  <a:pt x="206777" y="2908238"/>
                  <a:pt x="42525" y="2685014"/>
                  <a:pt x="0" y="2412990"/>
                </a:cubicBezTo>
                <a:cubicBezTo>
                  <a:pt x="-15306" y="2189713"/>
                  <a:pt x="2555" y="2101264"/>
                  <a:pt x="0" y="1949699"/>
                </a:cubicBezTo>
                <a:cubicBezTo>
                  <a:pt x="-2555" y="1798134"/>
                  <a:pt x="592" y="1662966"/>
                  <a:pt x="0" y="1447800"/>
                </a:cubicBezTo>
                <a:cubicBezTo>
                  <a:pt x="-592" y="1232634"/>
                  <a:pt x="6898" y="1096089"/>
                  <a:pt x="0" y="1003812"/>
                </a:cubicBezTo>
                <a:cubicBezTo>
                  <a:pt x="-6898" y="911535"/>
                  <a:pt x="37205" y="735125"/>
                  <a:pt x="0" y="482609"/>
                </a:cubicBezTo>
                <a:close/>
              </a:path>
              <a:path w="6589241" h="2895599" stroke="0" extrusionOk="0">
                <a:moveTo>
                  <a:pt x="0" y="482609"/>
                </a:moveTo>
                <a:cubicBezTo>
                  <a:pt x="-29270" y="263076"/>
                  <a:pt x="224033" y="-78787"/>
                  <a:pt x="482609" y="0"/>
                </a:cubicBezTo>
                <a:cubicBezTo>
                  <a:pt x="651291" y="-25173"/>
                  <a:pt x="687812" y="20952"/>
                  <a:pt x="876291" y="0"/>
                </a:cubicBezTo>
                <a:cubicBezTo>
                  <a:pt x="1064770" y="-20952"/>
                  <a:pt x="1291865" y="53940"/>
                  <a:pt x="1438693" y="0"/>
                </a:cubicBezTo>
                <a:cubicBezTo>
                  <a:pt x="1585521" y="-53940"/>
                  <a:pt x="1703562" y="11240"/>
                  <a:pt x="1832375" y="0"/>
                </a:cubicBezTo>
                <a:cubicBezTo>
                  <a:pt x="1961188" y="-11240"/>
                  <a:pt x="2273846" y="48349"/>
                  <a:pt x="2507257" y="0"/>
                </a:cubicBezTo>
                <a:cubicBezTo>
                  <a:pt x="2740668" y="-48349"/>
                  <a:pt x="2812019" y="12320"/>
                  <a:pt x="2957179" y="0"/>
                </a:cubicBezTo>
                <a:cubicBezTo>
                  <a:pt x="3102339" y="-12320"/>
                  <a:pt x="3487779" y="50665"/>
                  <a:pt x="3632062" y="0"/>
                </a:cubicBezTo>
                <a:cubicBezTo>
                  <a:pt x="3776345" y="-50665"/>
                  <a:pt x="4082373" y="68319"/>
                  <a:pt x="4250704" y="0"/>
                </a:cubicBezTo>
                <a:cubicBezTo>
                  <a:pt x="4419035" y="-68319"/>
                  <a:pt x="4583260" y="24865"/>
                  <a:pt x="4756866" y="0"/>
                </a:cubicBezTo>
                <a:cubicBezTo>
                  <a:pt x="4930472" y="-24865"/>
                  <a:pt x="5101590" y="41495"/>
                  <a:pt x="5206788" y="0"/>
                </a:cubicBezTo>
                <a:cubicBezTo>
                  <a:pt x="5311986" y="-41495"/>
                  <a:pt x="5497175" y="32969"/>
                  <a:pt x="5600470" y="0"/>
                </a:cubicBezTo>
                <a:cubicBezTo>
                  <a:pt x="5703765" y="-32969"/>
                  <a:pt x="5957946" y="27545"/>
                  <a:pt x="6106632" y="0"/>
                </a:cubicBezTo>
                <a:cubicBezTo>
                  <a:pt x="6383837" y="-6593"/>
                  <a:pt x="6573452" y="209170"/>
                  <a:pt x="6589241" y="482609"/>
                </a:cubicBezTo>
                <a:cubicBezTo>
                  <a:pt x="6597004" y="710734"/>
                  <a:pt x="6565450" y="782014"/>
                  <a:pt x="6589241" y="1003812"/>
                </a:cubicBezTo>
                <a:cubicBezTo>
                  <a:pt x="6613032" y="1225610"/>
                  <a:pt x="6571216" y="1306688"/>
                  <a:pt x="6589241" y="1505711"/>
                </a:cubicBezTo>
                <a:cubicBezTo>
                  <a:pt x="6607266" y="1704734"/>
                  <a:pt x="6538788" y="1822270"/>
                  <a:pt x="6589241" y="1949699"/>
                </a:cubicBezTo>
                <a:cubicBezTo>
                  <a:pt x="6639694" y="2077128"/>
                  <a:pt x="6562007" y="2191963"/>
                  <a:pt x="6589241" y="2412990"/>
                </a:cubicBezTo>
                <a:cubicBezTo>
                  <a:pt x="6517927" y="2661292"/>
                  <a:pt x="6330117" y="2943355"/>
                  <a:pt x="6106632" y="2895599"/>
                </a:cubicBezTo>
                <a:cubicBezTo>
                  <a:pt x="5828002" y="2958598"/>
                  <a:pt x="5631056" y="2829801"/>
                  <a:pt x="5431749" y="2895599"/>
                </a:cubicBezTo>
                <a:cubicBezTo>
                  <a:pt x="5232442" y="2961397"/>
                  <a:pt x="5139882" y="2891851"/>
                  <a:pt x="5038068" y="2895599"/>
                </a:cubicBezTo>
                <a:cubicBezTo>
                  <a:pt x="4936254" y="2899347"/>
                  <a:pt x="4668656" y="2875954"/>
                  <a:pt x="4363185" y="2895599"/>
                </a:cubicBezTo>
                <a:cubicBezTo>
                  <a:pt x="4057714" y="2915244"/>
                  <a:pt x="3886496" y="2815560"/>
                  <a:pt x="3688302" y="2895599"/>
                </a:cubicBezTo>
                <a:cubicBezTo>
                  <a:pt x="3490108" y="2975638"/>
                  <a:pt x="3404717" y="2866580"/>
                  <a:pt x="3238380" y="2895599"/>
                </a:cubicBezTo>
                <a:cubicBezTo>
                  <a:pt x="3072043" y="2924618"/>
                  <a:pt x="2855882" y="2882919"/>
                  <a:pt x="2732218" y="2895599"/>
                </a:cubicBezTo>
                <a:cubicBezTo>
                  <a:pt x="2608554" y="2908279"/>
                  <a:pt x="2438560" y="2891281"/>
                  <a:pt x="2226056" y="2895599"/>
                </a:cubicBezTo>
                <a:cubicBezTo>
                  <a:pt x="2013552" y="2899917"/>
                  <a:pt x="1702391" y="2844154"/>
                  <a:pt x="1551173" y="2895599"/>
                </a:cubicBezTo>
                <a:cubicBezTo>
                  <a:pt x="1399955" y="2947044"/>
                  <a:pt x="753346" y="2767790"/>
                  <a:pt x="482609" y="2895599"/>
                </a:cubicBezTo>
                <a:cubicBezTo>
                  <a:pt x="208614" y="2882949"/>
                  <a:pt x="10309" y="2662926"/>
                  <a:pt x="0" y="2412990"/>
                </a:cubicBezTo>
                <a:cubicBezTo>
                  <a:pt x="-20328" y="2280119"/>
                  <a:pt x="8422" y="2063544"/>
                  <a:pt x="0" y="1969002"/>
                </a:cubicBezTo>
                <a:cubicBezTo>
                  <a:pt x="-8422" y="1874460"/>
                  <a:pt x="13846" y="1655409"/>
                  <a:pt x="0" y="1525015"/>
                </a:cubicBezTo>
                <a:cubicBezTo>
                  <a:pt x="-13846" y="1394621"/>
                  <a:pt x="39298" y="1305742"/>
                  <a:pt x="0" y="1100331"/>
                </a:cubicBezTo>
                <a:cubicBezTo>
                  <a:pt x="-39298" y="894920"/>
                  <a:pt x="21198" y="696775"/>
                  <a:pt x="0" y="482609"/>
                </a:cubicBezTo>
                <a:close/>
              </a:path>
            </a:pathLst>
          </a:custGeom>
          <a:ln w="38100">
            <a:solidFill>
              <a:srgbClr val="FFFF00"/>
            </a:solidFill>
            <a:extLst>
              <a:ext uri="{C807C97D-BFC1-408E-A445-0C87EB9F89A2}">
                <ask:lineSketchStyleProps xmlns:ask="http://schemas.microsoft.com/office/drawing/2018/sketchyshapes" xmln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Chào hỏi khách; vui vẻ và niềm nở với khách; giúp bố mẹ tiếp khách, trong khi ăn cơm, không nên nói nhiều, nhưng cần hỏi han để t</a:t>
            </a:r>
            <a:r>
              <a:rPr lang="en-US" sz="3600">
                <a:solidFill>
                  <a:srgbClr val="CC3399"/>
                </a:solidFill>
                <a:latin typeface="Arial-Rounded" panose="020B0500000000000000" pitchFamily="34" charset="0"/>
                <a:ea typeface="Arial-Rounded" panose="020B0500000000000000" pitchFamily="34" charset="0"/>
                <a:cs typeface="Arial-Rounded" panose="020B0500000000000000" pitchFamily="34" charset="0"/>
              </a:rPr>
              <a:t>ỏ</a:t>
            </a:r>
            <a:r>
              <a:rPr lang="vi-VN" sz="360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lòng</a:t>
            </a:r>
            <a:r>
              <a:rPr lang="vi-VN" sz="36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hiểu khách;..</a:t>
            </a:r>
            <a:endParaRPr kumimoji="0" lang="en-US" sz="36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83854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EDEF7BE2-0CC3-2BB8-DD1F-F6A219673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65" y="3236235"/>
            <a:ext cx="4179331" cy="3477601"/>
          </a:xfrm>
          <a:prstGeom prst="rect">
            <a:avLst/>
          </a:prstGeom>
        </p:spPr>
      </p:pic>
      <p:pic>
        <p:nvPicPr>
          <p:cNvPr id="7" name="Picture 6">
            <a:extLst>
              <a:ext uri="{FF2B5EF4-FFF2-40B4-BE49-F238E27FC236}">
                <a16:creationId xmlns:a16="http://schemas.microsoft.com/office/drawing/2014/main" id="{5606DF4C-CB58-8D62-33C4-B89E48E64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7950" y="2920490"/>
            <a:ext cx="2628247" cy="3793346"/>
          </a:xfrm>
          <a:prstGeom prst="rect">
            <a:avLst/>
          </a:prstGeom>
        </p:spPr>
      </p:pic>
      <p:pic>
        <p:nvPicPr>
          <p:cNvPr id="9" name="Picture 8" descr="A picture containing screen, dark&#10;&#10;Description automatically generated">
            <a:extLst>
              <a:ext uri="{FF2B5EF4-FFF2-40B4-BE49-F238E27FC236}">
                <a16:creationId xmlns:a16="http://schemas.microsoft.com/office/drawing/2014/main" id="{DBF04FFB-DCC1-08AA-6786-7B1BB2D4DE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4812" y="-2659855"/>
            <a:ext cx="7551295" cy="7551295"/>
          </a:xfrm>
          <a:prstGeom prst="rect">
            <a:avLst/>
          </a:prstGeom>
        </p:spPr>
      </p:pic>
      <p:pic>
        <p:nvPicPr>
          <p:cNvPr id="2" name="Picture 1">
            <a:extLst>
              <a:ext uri="{FF2B5EF4-FFF2-40B4-BE49-F238E27FC236}">
                <a16:creationId xmlns:a16="http://schemas.microsoft.com/office/drawing/2014/main" id="{69441940-0B9B-42CF-A938-1996049A4BE7}"/>
              </a:ext>
            </a:extLst>
          </p:cNvPr>
          <p:cNvPicPr>
            <a:picLocks noChangeAspect="1"/>
          </p:cNvPicPr>
          <p:nvPr/>
        </p:nvPicPr>
        <p:blipFill>
          <a:blip r:embed="rId7"/>
          <a:stretch>
            <a:fillRect/>
          </a:stretch>
        </p:blipFill>
        <p:spPr>
          <a:xfrm>
            <a:off x="3707696" y="1469516"/>
            <a:ext cx="5700254" cy="1450974"/>
          </a:xfrm>
          <a:prstGeom prst="rect">
            <a:avLst/>
          </a:prstGeom>
        </p:spPr>
      </p:pic>
    </p:spTree>
    <p:extLst>
      <p:ext uri="{BB962C8B-B14F-4D97-AF65-F5344CB8AC3E}">
        <p14:creationId xmlns:p14="http://schemas.microsoft.com/office/powerpoint/2010/main" val="4952054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1828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Thi tìm nhanh các tiếng chứa vần vừa học.</a:t>
            </a:r>
            <a:endParaRPr lang="en-US" sz="8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74469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7F50A-9583-CCC2-A5AE-0B0F7E7EE739}"/>
              </a:ext>
            </a:extLst>
          </p:cNvPr>
          <p:cNvPicPr>
            <a:picLocks noChangeAspect="1"/>
          </p:cNvPicPr>
          <p:nvPr/>
        </p:nvPicPr>
        <p:blipFill>
          <a:blip r:embed="rId3"/>
          <a:stretch>
            <a:fillRect/>
          </a:stretch>
        </p:blipFill>
        <p:spPr>
          <a:xfrm>
            <a:off x="263234" y="169284"/>
            <a:ext cx="9566566" cy="6345816"/>
          </a:xfrm>
          <a:prstGeom prst="rect">
            <a:avLst/>
          </a:prstGeom>
          <a:effectLst>
            <a:glow rad="127000">
              <a:srgbClr val="FFA4C9">
                <a:alpha val="70000"/>
              </a:srgbClr>
            </a:glow>
            <a:innerShdw blurRad="114300">
              <a:schemeClr val="bg1"/>
            </a:innerShdw>
          </a:effectLst>
        </p:spPr>
      </p:pic>
      <p:pic>
        <p:nvPicPr>
          <p:cNvPr id="5" name="Picture 4" descr="A picture containing indoor&#10;&#10;Description automatically generated">
            <a:extLst>
              <a:ext uri="{FF2B5EF4-FFF2-40B4-BE49-F238E27FC236}">
                <a16:creationId xmlns:a16="http://schemas.microsoft.com/office/drawing/2014/main" id="{4063CE6B-D821-18EB-12D5-403AF71EB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5003" y="4496750"/>
            <a:ext cx="4729595" cy="2361250"/>
          </a:xfrm>
          <a:prstGeom prst="rect">
            <a:avLst/>
          </a:prstGeom>
        </p:spPr>
      </p:pic>
      <p:pic>
        <p:nvPicPr>
          <p:cNvPr id="2" name="Picture 1">
            <a:extLst>
              <a:ext uri="{FF2B5EF4-FFF2-40B4-BE49-F238E27FC236}">
                <a16:creationId xmlns:a16="http://schemas.microsoft.com/office/drawing/2014/main" id="{D84B67F4-EE36-43FE-A289-3525D89ACD0B}"/>
              </a:ext>
            </a:extLst>
          </p:cNvPr>
          <p:cNvPicPr>
            <a:picLocks noChangeAspect="1"/>
          </p:cNvPicPr>
          <p:nvPr/>
        </p:nvPicPr>
        <p:blipFill>
          <a:blip r:embed="rId5"/>
          <a:stretch>
            <a:fillRect/>
          </a:stretch>
        </p:blipFill>
        <p:spPr>
          <a:xfrm>
            <a:off x="1132912" y="2153369"/>
            <a:ext cx="7425572" cy="2377646"/>
          </a:xfrm>
          <a:prstGeom prst="rect">
            <a:avLst/>
          </a:prstGeom>
        </p:spPr>
      </p:pic>
    </p:spTree>
    <p:extLst>
      <p:ext uri="{BB962C8B-B14F-4D97-AF65-F5344CB8AC3E}">
        <p14:creationId xmlns:p14="http://schemas.microsoft.com/office/powerpoint/2010/main" val="4067808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hlinkClick r:id="rId4" action="ppaction://hlinksldjump"/>
            <a:extLst>
              <a:ext uri="{FF2B5EF4-FFF2-40B4-BE49-F238E27FC236}">
                <a16:creationId xmlns:a16="http://schemas.microsoft.com/office/drawing/2014/main" id="{D40724C0-E3CD-73BD-D599-DB28A7F311F0}"/>
              </a:ext>
            </a:extLst>
          </p:cNvPr>
          <p:cNvPicPr>
            <a:picLocks noChangeAspect="1"/>
          </p:cNvPicPr>
          <p:nvPr/>
        </p:nvPicPr>
        <p:blipFill>
          <a:blip r:embed="rId5"/>
          <a:stretch>
            <a:fillRect/>
          </a:stretch>
        </p:blipFill>
        <p:spPr>
          <a:xfrm>
            <a:off x="198336" y="113632"/>
            <a:ext cx="1566808" cy="1505843"/>
          </a:xfrm>
          <a:prstGeom prst="rect">
            <a:avLst/>
          </a:prstGeom>
        </p:spPr>
      </p:pic>
      <p:pic>
        <p:nvPicPr>
          <p:cNvPr id="3" name="Picture 2">
            <a:extLst>
              <a:ext uri="{FF2B5EF4-FFF2-40B4-BE49-F238E27FC236}">
                <a16:creationId xmlns:a16="http://schemas.microsoft.com/office/drawing/2014/main" id="{98592071-558A-F61F-6D9B-7C958FB66A6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67" b="95556" l="1786" r="93304">
                        <a14:foregroundMark x1="6250" y1="72444" x2="12054" y2="88444"/>
                        <a14:foregroundMark x1="12054" y1="88444" x2="26786" y2="95556"/>
                        <a14:foregroundMark x1="2232" y1="74667" x2="6696" y2="77778"/>
                        <a14:foregroundMark x1="75000" y1="4889" x2="90625" y2="15556"/>
                        <a14:foregroundMark x1="90625" y1="15556" x2="93304" y2="26222"/>
                        <a14:foregroundMark x1="73661" y1="7111" x2="75000" y2="2667"/>
                      </a14:backgroundRemoval>
                    </a14:imgEffect>
                  </a14:imgLayer>
                </a14:imgProps>
              </a:ext>
              <a:ext uri="{28A0092B-C50C-407E-A947-70E740481C1C}">
                <a14:useLocalDpi xmlns:a14="http://schemas.microsoft.com/office/drawing/2010/main" val="0"/>
              </a:ext>
            </a:extLst>
          </a:blip>
          <a:stretch>
            <a:fillRect/>
          </a:stretch>
        </p:blipFill>
        <p:spPr>
          <a:xfrm>
            <a:off x="4114800" y="980396"/>
            <a:ext cx="4267200" cy="4286250"/>
          </a:xfrm>
          <a:prstGeom prst="rect">
            <a:avLst/>
          </a:prstGeom>
        </p:spPr>
      </p:pic>
    </p:spTree>
    <p:extLst>
      <p:ext uri="{BB962C8B-B14F-4D97-AF65-F5344CB8AC3E}">
        <p14:creationId xmlns:p14="http://schemas.microsoft.com/office/powerpoint/2010/main" val="93527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8F3713D6-2D61-1C5E-B82A-05ED9A904131}"/>
              </a:ext>
            </a:extLst>
          </p:cNvPr>
          <p:cNvSpPr/>
          <p:nvPr/>
        </p:nvSpPr>
        <p:spPr>
          <a:xfrm>
            <a:off x="2220181" y="116453"/>
            <a:ext cx="9492343" cy="2855347"/>
          </a:xfrm>
          <a:prstGeom prst="roundRect">
            <a:avLst>
              <a:gd name="adj" fmla="val 10546"/>
            </a:avLst>
          </a:prstGeom>
          <a:solidFill>
            <a:schemeClr val="bg1"/>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FF0000"/>
                </a:solidFill>
                <a:latin typeface="Arial-Rounded" pitchFamily="34" charset="0"/>
                <a:ea typeface="Arial-Rounded" pitchFamily="34" charset="0"/>
                <a:cs typeface="Arial-Rounded" pitchFamily="34" charset="0"/>
              </a:rPr>
              <a:t>hồi</a:t>
            </a:r>
            <a:r>
              <a:rPr lang="en-US" sz="6600" b="1" dirty="0">
                <a:solidFill>
                  <a:srgbClr val="FF0000"/>
                </a:solidFill>
                <a:latin typeface="Arial-Rounded" pitchFamily="34" charset="0"/>
                <a:ea typeface="Arial-Rounded" pitchFamily="34" charset="0"/>
                <a:cs typeface="Arial-Rounded" pitchFamily="34" charset="0"/>
              </a:rPr>
              <a:t> </a:t>
            </a:r>
            <a:r>
              <a:rPr lang="en-US" sz="6600" b="1" dirty="0" err="1">
                <a:solidFill>
                  <a:srgbClr val="FF0000"/>
                </a:solidFill>
                <a:latin typeface="Arial-Rounded" pitchFamily="34" charset="0"/>
                <a:ea typeface="Arial-Rounded" pitchFamily="34" charset="0"/>
                <a:cs typeface="Arial-Rounded" pitchFamily="34" charset="0"/>
              </a:rPr>
              <a:t>hộp</a:t>
            </a:r>
            <a:endParaRPr lang="en-US" sz="6600" b="1" dirty="0">
              <a:solidFill>
                <a:srgbClr val="FF0000"/>
              </a:solidFill>
              <a:latin typeface="Arial-Rounded" pitchFamily="34" charset="0"/>
              <a:ea typeface="Arial-Rounded" pitchFamily="34" charset="0"/>
              <a:cs typeface="Arial-Rounded" pitchFamily="34" charset="0"/>
            </a:endParaRPr>
          </a:p>
          <a:p>
            <a:pPr algn="ctr"/>
            <a:r>
              <a:rPr lang="en-US" sz="6600" b="1" dirty="0" err="1">
                <a:solidFill>
                  <a:srgbClr val="FF0000"/>
                </a:solidFill>
                <a:latin typeface="Arial-Rounded" pitchFamily="34" charset="0"/>
                <a:ea typeface="Arial-Rounded" pitchFamily="34" charset="0"/>
                <a:cs typeface="Arial-Rounded" pitchFamily="34" charset="0"/>
              </a:rPr>
              <a:t>gặp</a:t>
            </a:r>
            <a:r>
              <a:rPr lang="en-US" sz="6600" b="1" dirty="0">
                <a:solidFill>
                  <a:srgbClr val="FF0000"/>
                </a:solidFill>
                <a:latin typeface="Arial-Rounded" pitchFamily="34" charset="0"/>
                <a:ea typeface="Arial-Rounded" pitchFamily="34" charset="0"/>
                <a:cs typeface="Arial-Rounded" pitchFamily="34" charset="0"/>
              </a:rPr>
              <a:t> </a:t>
            </a:r>
            <a:r>
              <a:rPr lang="en-US" sz="6600" b="1" dirty="0" err="1">
                <a:solidFill>
                  <a:srgbClr val="FF0000"/>
                </a:solidFill>
                <a:latin typeface="Arial-Rounded" pitchFamily="34" charset="0"/>
                <a:ea typeface="Arial-Rounded" pitchFamily="34" charset="0"/>
                <a:cs typeface="Arial-Rounded" pitchFamily="34" charset="0"/>
              </a:rPr>
              <a:t>gỡ</a:t>
            </a:r>
            <a:endParaRPr lang="en-US" sz="6600" b="1" dirty="0">
              <a:solidFill>
                <a:srgbClr val="FF0000"/>
              </a:solidFill>
              <a:latin typeface="Arial-Rounded" pitchFamily="34" charset="0"/>
              <a:ea typeface="Arial-Rounded" pitchFamily="34" charset="0"/>
              <a:cs typeface="Arial-Rounded" pitchFamily="34" charset="0"/>
            </a:endParaRPr>
          </a:p>
        </p:txBody>
      </p:sp>
      <p:pic>
        <p:nvPicPr>
          <p:cNvPr id="27" name="Picture 26">
            <a:hlinkClick r:id="rId4" action="ppaction://hlinksldjump"/>
            <a:extLst>
              <a:ext uri="{FF2B5EF4-FFF2-40B4-BE49-F238E27FC236}">
                <a16:creationId xmlns:a16="http://schemas.microsoft.com/office/drawing/2014/main" id="{220B23F1-60E6-AD18-4C1F-9A7777709629}"/>
              </a:ext>
            </a:extLst>
          </p:cNvPr>
          <p:cNvPicPr>
            <a:picLocks noChangeAspect="1"/>
          </p:cNvPicPr>
          <p:nvPr/>
        </p:nvPicPr>
        <p:blipFill>
          <a:blip r:embed="rId5"/>
          <a:stretch>
            <a:fillRect/>
          </a:stretch>
        </p:blipFill>
        <p:spPr>
          <a:xfrm>
            <a:off x="442885" y="0"/>
            <a:ext cx="1566808" cy="1505843"/>
          </a:xfrm>
          <a:prstGeom prst="rect">
            <a:avLst/>
          </a:prstGeom>
        </p:spPr>
      </p:pic>
    </p:spTree>
    <p:extLst>
      <p:ext uri="{BB962C8B-B14F-4D97-AF65-F5344CB8AC3E}">
        <p14:creationId xmlns:p14="http://schemas.microsoft.com/office/powerpoint/2010/main" val="4179085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5FCB9CD5-AEA8-9929-F5A5-49D3E54E68EE}"/>
              </a:ext>
            </a:extLst>
          </p:cNvPr>
          <p:cNvSpPr/>
          <p:nvPr/>
        </p:nvSpPr>
        <p:spPr>
          <a:xfrm>
            <a:off x="2239719" y="220672"/>
            <a:ext cx="9492343" cy="2598728"/>
          </a:xfrm>
          <a:prstGeom prst="roundRect">
            <a:avLst>
              <a:gd name="adj" fmla="val 10546"/>
            </a:avLst>
          </a:prstGeom>
          <a:solidFill>
            <a:schemeClr val="bg1"/>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FF0000"/>
                </a:solidFill>
                <a:latin typeface="Arial-Rounded" pitchFamily="34" charset="0"/>
                <a:ea typeface="Arial-Rounded" pitchFamily="34" charset="0"/>
                <a:cs typeface="Arial-Rounded" pitchFamily="34" charset="0"/>
              </a:rPr>
              <a:t>gom</a:t>
            </a:r>
            <a:r>
              <a:rPr lang="en-US" sz="6600" b="1" dirty="0">
                <a:solidFill>
                  <a:srgbClr val="FF0000"/>
                </a:solidFill>
                <a:latin typeface="Arial-Rounded" pitchFamily="34" charset="0"/>
                <a:ea typeface="Arial-Rounded" pitchFamily="34" charset="0"/>
                <a:cs typeface="Arial-Rounded" pitchFamily="34" charset="0"/>
              </a:rPr>
              <a:t> </a:t>
            </a:r>
            <a:r>
              <a:rPr lang="en-US" sz="6600" b="1" dirty="0" err="1">
                <a:solidFill>
                  <a:srgbClr val="FF0000"/>
                </a:solidFill>
                <a:latin typeface="Arial-Rounded" pitchFamily="34" charset="0"/>
                <a:ea typeface="Arial-Rounded" pitchFamily="34" charset="0"/>
                <a:cs typeface="Arial-Rounded" pitchFamily="34" charset="0"/>
              </a:rPr>
              <a:t>góp</a:t>
            </a:r>
            <a:endParaRPr lang="en-US" sz="6600" b="1" dirty="0">
              <a:solidFill>
                <a:srgbClr val="FF0000"/>
              </a:solidFill>
              <a:latin typeface="Arial-Rounded" pitchFamily="34" charset="0"/>
              <a:ea typeface="Arial-Rounded" pitchFamily="34" charset="0"/>
              <a:cs typeface="Arial-Rounded" pitchFamily="34" charset="0"/>
            </a:endParaRPr>
          </a:p>
          <a:p>
            <a:pPr algn="ctr"/>
            <a:r>
              <a:rPr lang="en-US" sz="6600" b="1" dirty="0" err="1">
                <a:solidFill>
                  <a:srgbClr val="FF0000"/>
                </a:solidFill>
                <a:latin typeface="Arial-Rounded" pitchFamily="34" charset="0"/>
                <a:ea typeface="Arial-Rounded" pitchFamily="34" charset="0"/>
                <a:cs typeface="Arial-Rounded" pitchFamily="34" charset="0"/>
              </a:rPr>
              <a:t>tấp</a:t>
            </a:r>
            <a:r>
              <a:rPr lang="en-US" sz="6600" b="1" dirty="0">
                <a:solidFill>
                  <a:srgbClr val="FF0000"/>
                </a:solidFill>
                <a:latin typeface="Arial-Rounded" pitchFamily="34" charset="0"/>
                <a:ea typeface="Arial-Rounded" pitchFamily="34" charset="0"/>
                <a:cs typeface="Arial-Rounded" pitchFamily="34" charset="0"/>
              </a:rPr>
              <a:t> </a:t>
            </a:r>
            <a:r>
              <a:rPr lang="en-US" sz="6600" b="1" dirty="0" err="1">
                <a:solidFill>
                  <a:srgbClr val="FF0000"/>
                </a:solidFill>
                <a:latin typeface="Arial-Rounded" pitchFamily="34" charset="0"/>
                <a:ea typeface="Arial-Rounded" pitchFamily="34" charset="0"/>
                <a:cs typeface="Arial-Rounded" pitchFamily="34" charset="0"/>
              </a:rPr>
              <a:t>nập</a:t>
            </a:r>
            <a:endParaRPr lang="en-US" sz="6600" b="1" dirty="0">
              <a:solidFill>
                <a:srgbClr val="FF0000"/>
              </a:solidFill>
              <a:latin typeface="Arial-Rounded" pitchFamily="34" charset="0"/>
              <a:ea typeface="Arial-Rounded" pitchFamily="34" charset="0"/>
              <a:cs typeface="Arial-Rounded" pitchFamily="34" charset="0"/>
            </a:endParaRPr>
          </a:p>
        </p:txBody>
      </p:sp>
      <p:pic>
        <p:nvPicPr>
          <p:cNvPr id="3" name="Picture 2">
            <a:hlinkClick r:id="rId4" action="ppaction://hlinksldjump"/>
            <a:extLst>
              <a:ext uri="{FF2B5EF4-FFF2-40B4-BE49-F238E27FC236}">
                <a16:creationId xmlns:a16="http://schemas.microsoft.com/office/drawing/2014/main" id="{E738DCA0-6D95-258B-DDDB-D87AFF5ED904}"/>
              </a:ext>
            </a:extLst>
          </p:cNvPr>
          <p:cNvPicPr>
            <a:picLocks noChangeAspect="1"/>
          </p:cNvPicPr>
          <p:nvPr/>
        </p:nvPicPr>
        <p:blipFill>
          <a:blip r:embed="rId5"/>
          <a:stretch>
            <a:fillRect/>
          </a:stretch>
        </p:blipFill>
        <p:spPr>
          <a:xfrm>
            <a:off x="198336" y="113632"/>
            <a:ext cx="1566808" cy="1505843"/>
          </a:xfrm>
          <a:prstGeom prst="rect">
            <a:avLst/>
          </a:prstGeom>
        </p:spPr>
      </p:pic>
    </p:spTree>
    <p:extLst>
      <p:ext uri="{BB962C8B-B14F-4D97-AF65-F5344CB8AC3E}">
        <p14:creationId xmlns:p14="http://schemas.microsoft.com/office/powerpoint/2010/main" val="515741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E7DDF34A-5C8E-44BE-CF1C-381AFE399200}"/>
              </a:ext>
            </a:extLst>
          </p:cNvPr>
          <p:cNvSpPr/>
          <p:nvPr/>
        </p:nvSpPr>
        <p:spPr>
          <a:xfrm>
            <a:off x="1834771" y="220672"/>
            <a:ext cx="9747629" cy="1601157"/>
          </a:xfrm>
          <a:prstGeom prst="roundRect">
            <a:avLst>
              <a:gd name="adj" fmla="val 10546"/>
            </a:avLst>
          </a:prstGeom>
          <a:solidFill>
            <a:schemeClr val="bg1"/>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Gần</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ngọn</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tháp</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vút</a:t>
            </a:r>
            <a:endPar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hlinkClick r:id="rId4" action="ppaction://hlinksldjump"/>
            <a:extLst>
              <a:ext uri="{FF2B5EF4-FFF2-40B4-BE49-F238E27FC236}">
                <a16:creationId xmlns:a16="http://schemas.microsoft.com/office/drawing/2014/main" id="{52F922C6-0828-030F-CD4D-BED5657452ED}"/>
              </a:ext>
            </a:extLst>
          </p:cNvPr>
          <p:cNvPicPr>
            <a:picLocks noChangeAspect="1"/>
          </p:cNvPicPr>
          <p:nvPr/>
        </p:nvPicPr>
        <p:blipFill>
          <a:blip r:embed="rId5"/>
          <a:stretch>
            <a:fillRect/>
          </a:stretch>
        </p:blipFill>
        <p:spPr>
          <a:xfrm>
            <a:off x="198336" y="113632"/>
            <a:ext cx="1566808" cy="1505843"/>
          </a:xfrm>
          <a:prstGeom prst="rect">
            <a:avLst/>
          </a:prstGeom>
        </p:spPr>
      </p:pic>
    </p:spTree>
    <p:extLst>
      <p:ext uri="{BB962C8B-B14F-4D97-AF65-F5344CB8AC3E}">
        <p14:creationId xmlns:p14="http://schemas.microsoft.com/office/powerpoint/2010/main" val="353696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cartoon of a person&#10;&#10;Description automatically generated with low confidence">
            <a:extLst>
              <a:ext uri="{FF2B5EF4-FFF2-40B4-BE49-F238E27FC236}">
                <a16:creationId xmlns:a16="http://schemas.microsoft.com/office/drawing/2014/main" id="{CA6DACA4-5A1E-C118-B6AE-AB0035A45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12" y="3200399"/>
            <a:ext cx="3994025" cy="3417859"/>
          </a:xfrm>
          <a:prstGeom prst="rect">
            <a:avLst/>
          </a:prstGeom>
        </p:spPr>
      </p:pic>
      <p:pic>
        <p:nvPicPr>
          <p:cNvPr id="4" name="Graphic 3">
            <a:extLst>
              <a:ext uri="{FF2B5EF4-FFF2-40B4-BE49-F238E27FC236}">
                <a16:creationId xmlns:a16="http://schemas.microsoft.com/office/drawing/2014/main" id="{DABF94EB-0BD7-FFB1-C172-3C9230C5F1B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91000" y="457200"/>
            <a:ext cx="7772400" cy="6115361"/>
          </a:xfrm>
          <a:prstGeom prst="rect">
            <a:avLst/>
          </a:prstGeom>
        </p:spPr>
      </p:pic>
      <p:sp>
        <p:nvSpPr>
          <p:cNvPr id="6" name="TextBox 5">
            <a:extLst>
              <a:ext uri="{FF2B5EF4-FFF2-40B4-BE49-F238E27FC236}">
                <a16:creationId xmlns:a16="http://schemas.microsoft.com/office/drawing/2014/main" id="{CB990E9A-9BF0-00C8-8A15-1C58D77D5D68}"/>
              </a:ext>
            </a:extLst>
          </p:cNvPr>
          <p:cNvSpPr txBox="1"/>
          <p:nvPr/>
        </p:nvSpPr>
        <p:spPr>
          <a:xfrm>
            <a:off x="4191000" y="2743200"/>
            <a:ext cx="7619047" cy="1673535"/>
          </a:xfrm>
          <a:prstGeom prst="rect">
            <a:avLst/>
          </a:prstGeom>
          <a:noFill/>
        </p:spPr>
        <p:txBody>
          <a:bodyPr wrap="square">
            <a:spAutoFit/>
          </a:bodyPr>
          <a:lstStyle/>
          <a:p>
            <a:pPr algn="ctr">
              <a:lnSpc>
                <a:spcPct val="120000"/>
              </a:lnSpc>
            </a:pPr>
            <a:r>
              <a:rPr lang="en-US" sz="9600" b="1" dirty="0">
                <a:solidFill>
                  <a:srgbClr val="FF0000"/>
                </a:solidFill>
                <a:latin typeface="Arial-Rounded" pitchFamily="34" charset="0"/>
                <a:ea typeface="Arial-Rounded" pitchFamily="34" charset="0"/>
                <a:cs typeface="Arial-Rounded" pitchFamily="34" charset="0"/>
              </a:rPr>
              <a:t>ep  </a:t>
            </a:r>
            <a:r>
              <a:rPr lang="en-US" sz="9600" b="1" dirty="0" err="1">
                <a:solidFill>
                  <a:srgbClr val="FF0000"/>
                </a:solidFill>
                <a:latin typeface="Arial-Rounded" pitchFamily="34" charset="0"/>
                <a:ea typeface="Arial-Rounded" pitchFamily="34" charset="0"/>
                <a:cs typeface="Arial-Rounded" pitchFamily="34" charset="0"/>
              </a:rPr>
              <a:t>êp</a:t>
            </a:r>
            <a:r>
              <a:rPr lang="en-US" sz="9600" b="1" dirty="0">
                <a:solidFill>
                  <a:srgbClr val="FF0000"/>
                </a:solidFill>
                <a:latin typeface="Arial-Rounded" pitchFamily="34" charset="0"/>
                <a:ea typeface="Arial-Rounded" pitchFamily="34" charset="0"/>
                <a:cs typeface="Arial-Rounded" pitchFamily="34" charset="0"/>
              </a:rPr>
              <a:t>  </a:t>
            </a:r>
            <a:r>
              <a:rPr lang="en-US" sz="9600" b="1" dirty="0" err="1">
                <a:solidFill>
                  <a:srgbClr val="FF0000"/>
                </a:solidFill>
                <a:latin typeface="Arial-Rounded" pitchFamily="34" charset="0"/>
                <a:ea typeface="Arial-Rounded" pitchFamily="34" charset="0"/>
                <a:cs typeface="Arial-Rounded" pitchFamily="34" charset="0"/>
              </a:rPr>
              <a:t>ip</a:t>
            </a:r>
            <a:r>
              <a:rPr lang="en-US" sz="9600" b="1" dirty="0">
                <a:solidFill>
                  <a:srgbClr val="FF0000"/>
                </a:solidFill>
                <a:latin typeface="Arial-Rounded" pitchFamily="34" charset="0"/>
                <a:ea typeface="Arial-Rounded" pitchFamily="34" charset="0"/>
                <a:cs typeface="Arial-Rounded" pitchFamily="34" charset="0"/>
              </a:rPr>
              <a:t>  up</a:t>
            </a:r>
          </a:p>
        </p:txBody>
      </p:sp>
      <p:pic>
        <p:nvPicPr>
          <p:cNvPr id="11" name="Picture 10">
            <a:extLst>
              <a:ext uri="{FF2B5EF4-FFF2-40B4-BE49-F238E27FC236}">
                <a16:creationId xmlns:a16="http://schemas.microsoft.com/office/drawing/2014/main" id="{6EE073CA-D9A1-3107-3DA5-A414F240B924}"/>
              </a:ext>
            </a:extLst>
          </p:cNvPr>
          <p:cNvPicPr>
            <a:picLocks noChangeAspect="1"/>
          </p:cNvPicPr>
          <p:nvPr/>
        </p:nvPicPr>
        <p:blipFill>
          <a:blip r:embed="rId6"/>
          <a:stretch>
            <a:fillRect/>
          </a:stretch>
        </p:blipFill>
        <p:spPr>
          <a:xfrm>
            <a:off x="6172200" y="1143000"/>
            <a:ext cx="3305822" cy="1612492"/>
          </a:xfrm>
          <a:prstGeom prst="rect">
            <a:avLst/>
          </a:prstGeom>
        </p:spPr>
      </p:pic>
    </p:spTree>
    <p:extLst>
      <p:ext uri="{BB962C8B-B14F-4D97-AF65-F5344CB8AC3E}">
        <p14:creationId xmlns:p14="http://schemas.microsoft.com/office/powerpoint/2010/main" val="12387040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4880</TotalTime>
  <Words>415</Words>
  <Application>Microsoft Office PowerPoint</Application>
  <PresentationFormat>Widescreen</PresentationFormat>
  <Paragraphs>197</Paragraphs>
  <Slides>48</Slides>
  <Notes>23</Notes>
  <HiddenSlides>0</HiddenSlides>
  <MMClips>4</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48</vt:i4>
      </vt:variant>
    </vt:vector>
  </HeadingPairs>
  <TitlesOfParts>
    <vt:vector size="62" baseType="lpstr">
      <vt:lpstr>Aptos</vt:lpstr>
      <vt:lpstr>Arial</vt:lpstr>
      <vt:lpstr>Arial Rounded MT Bold</vt:lpstr>
      <vt:lpstr>Arial-Rounded</vt:lpstr>
      <vt:lpstr>Calibri</vt:lpstr>
      <vt:lpstr>Calibri Light</vt:lpstr>
      <vt:lpstr>Cambria</vt:lpstr>
      <vt:lpstr>HP001 4 hàng</vt:lpstr>
      <vt:lpstr>1_Office Theme</vt:lpstr>
      <vt:lpstr>Office Theme</vt:lpstr>
      <vt:lpstr>Custom Design</vt:lpstr>
      <vt:lpstr>2_Office Theme</vt:lpstr>
      <vt:lpstr>3_Office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367</cp:revision>
  <dcterms:created xsi:type="dcterms:W3CDTF">2006-08-16T00:00:00Z</dcterms:created>
  <dcterms:modified xsi:type="dcterms:W3CDTF">2026-04-28T08:01:12Z</dcterms:modified>
</cp:coreProperties>
</file>