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6" r:id="rId1"/>
    <p:sldMasterId id="2147483758" r:id="rId2"/>
    <p:sldMasterId id="2147483770" r:id="rId3"/>
    <p:sldMasterId id="2147483782" r:id="rId4"/>
    <p:sldMasterId id="2147483794" r:id="rId5"/>
    <p:sldMasterId id="2147483806" r:id="rId6"/>
    <p:sldMasterId id="2147483818" r:id="rId7"/>
  </p:sldMasterIdLst>
  <p:notesMasterIdLst>
    <p:notesMasterId r:id="rId34"/>
  </p:notesMasterIdLst>
  <p:sldIdLst>
    <p:sldId id="310" r:id="rId8"/>
    <p:sldId id="782" r:id="rId9"/>
    <p:sldId id="350" r:id="rId10"/>
    <p:sldId id="351" r:id="rId11"/>
    <p:sldId id="328" r:id="rId12"/>
    <p:sldId id="329" r:id="rId13"/>
    <p:sldId id="352" r:id="rId14"/>
    <p:sldId id="311" r:id="rId15"/>
    <p:sldId id="259" r:id="rId16"/>
    <p:sldId id="289" r:id="rId17"/>
    <p:sldId id="301" r:id="rId18"/>
    <p:sldId id="297" r:id="rId19"/>
    <p:sldId id="306" r:id="rId20"/>
    <p:sldId id="286" r:id="rId21"/>
    <p:sldId id="309" r:id="rId22"/>
    <p:sldId id="302" r:id="rId23"/>
    <p:sldId id="268" r:id="rId24"/>
    <p:sldId id="275" r:id="rId25"/>
    <p:sldId id="312" r:id="rId26"/>
    <p:sldId id="281" r:id="rId27"/>
    <p:sldId id="313" r:id="rId28"/>
    <p:sldId id="314" r:id="rId29"/>
    <p:sldId id="315" r:id="rId30"/>
    <p:sldId id="316" r:id="rId31"/>
    <p:sldId id="308" r:id="rId32"/>
    <p:sldId id="4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4EDB3-FF28-47FA-B0C3-A8EBD4C084EB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2549D-9B55-44D1-816E-1D460F45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có thể sửa, thêm thắt nội dung nếu thấy chưa phù hợp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khen</a:t>
            </a:r>
            <a:r>
              <a:rPr lang="en-US" dirty="0"/>
              <a:t> HS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3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tuỳ</a:t>
            </a:r>
            <a:r>
              <a:rPr lang="en-US" dirty="0"/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38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2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57107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5949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8054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6472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7987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8757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46750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872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9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4963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9986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3933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65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89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1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3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11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55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87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95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3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07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7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8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8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8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1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78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3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2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2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3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4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42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995326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2478611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159032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852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27233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195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310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869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555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1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0693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34CFD8B-D39A-688C-A09A-4926D197E4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4"/>
            <a:ext cx="12191980" cy="68567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314F57-B760-EEE0-DDF4-FBDB9080AE00}"/>
              </a:ext>
            </a:extLst>
          </p:cNvPr>
          <p:cNvSpPr/>
          <p:nvPr userDrawn="1"/>
        </p:nvSpPr>
        <p:spPr>
          <a:xfrm>
            <a:off x="228600" y="304800"/>
            <a:ext cx="11734800" cy="632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7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1421C0D-2B11-836A-060A-6F2A6DF4CE2C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6C0C1A-8A59-6506-7FD2-3C5AF8A8E97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43975B1-C661-9C6F-00B2-64B632E0622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0F6BCF-6C09-F40B-CAD5-3A67F7FA2F1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6B46E9A-BE54-B1B4-CD08-209765A892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4"/>
            <a:ext cx="12191980" cy="68567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2A65E6-4C05-6188-F64A-1954A5E7F741}"/>
              </a:ext>
            </a:extLst>
          </p:cNvPr>
          <p:cNvSpPr/>
          <p:nvPr userDrawn="1"/>
        </p:nvSpPr>
        <p:spPr>
          <a:xfrm>
            <a:off x="228600" y="304800"/>
            <a:ext cx="11734800" cy="632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62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F38F5-AAC3-BD9D-FE0E-FB045F6A541D}"/>
              </a:ext>
            </a:extLst>
          </p:cNvPr>
          <p:cNvSpPr txBox="1"/>
          <p:nvPr userDrawn="1"/>
        </p:nvSpPr>
        <p:spPr>
          <a:xfrm>
            <a:off x="1776044" y="7412197"/>
            <a:ext cx="83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7986"/>
                </a:solidFill>
                <a:latin typeface="Amazone" panose="03020702060507090A04" pitchFamily="66" charset="0"/>
              </a:rPr>
              <a:t>Kho game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2292349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3.png"/><Relationship Id="rId18" Type="http://schemas.openxmlformats.org/officeDocument/2006/relationships/slide" Target="slide8.xml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openxmlformats.org/officeDocument/2006/relationships/slide" Target="slide7.xml"/><Relationship Id="rId19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40" b="17471"/>
          <a:stretch/>
        </p:blipFill>
        <p:spPr>
          <a:xfrm>
            <a:off x="457200" y="67129"/>
            <a:ext cx="10966410" cy="67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62105" y="201630"/>
            <a:ext cx="3831382" cy="90327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 minh</a:t>
            </a:r>
          </a:p>
        </p:txBody>
      </p:sp>
      <p:pic>
        <p:nvPicPr>
          <p:cNvPr id="1026" name="Picture 2" descr="Bãi biển Bình Minh địa điểm du lịch ở Hội An - Vntrip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03" y="1524000"/>
            <a:ext cx="7396985" cy="48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rất thích con gà bà cho. Sáng sáng, Hà dậy sớm chờ gà gáy ò ó o. Vậy mà mãi nó chẳng gáy. Một hôm, Hà tỉnh giấc nghe gà cục ta cục tác. Giờ Hà đã rõ vì sao con gà chẳng gáy.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503730" y="2790397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783314" y="685800"/>
            <a:ext cx="520456" cy="344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9737488" y="725544"/>
            <a:ext cx="572268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588657" y="985520"/>
            <a:ext cx="106643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52413" y="283678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568250" y="2539444"/>
            <a:ext cx="430129" cy="3128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114525" y="4447046"/>
            <a:ext cx="171750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36614" y="2493592"/>
            <a:ext cx="473142" cy="344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191000" y="5257800"/>
            <a:ext cx="141942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200400" y="4147609"/>
            <a:ext cx="473142" cy="3128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3702" y="194182"/>
            <a:ext cx="11506200" cy="52922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rất thích con gà bà cho. Sáng sáng, Hà dậy sớm chờ gà gáy ò ó o. Vậy mà mãi nó chẳng gáy. Một hôm, Hà tỉnh giấc nghe gà cục ta cục tác. Giờ Hà đã rõ vì sao con gà chẳng gáy.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0" y="1164026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72395" y="5788202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cho Hà con gì?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2395" y="5788202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 sáng, Hà dậy sớm làm gì?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82562" y="1970695"/>
            <a:ext cx="105950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8400" y="1140381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72395" y="5788202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con gà của Hà chẳng gáy?</a:t>
            </a:r>
          </a:p>
        </p:txBody>
      </p: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200" y="2403133"/>
            <a:ext cx="12560344" cy="2080402"/>
            <a:chOff x="-15081" y="2184691"/>
            <a:chExt cx="15198016" cy="251728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-1920766" y="3080961"/>
            <a:ext cx="13499608" cy="11693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6800" dirty="0">
                <a:solidFill>
                  <a:srgbClr val="FF0000"/>
                </a:solidFill>
                <a:latin typeface="HP001 4 hàng" pitchFamily="34" charset="0"/>
              </a:rPr>
              <a:t>Em </a:t>
            </a:r>
            <a:r>
              <a:rPr lang="el-GR" sz="6800" dirty="0">
                <a:solidFill>
                  <a:srgbClr val="FF0000"/>
                </a:solidFill>
                <a:latin typeface="HP001 4 hàng" pitchFamily="34" charset="0"/>
              </a:rPr>
              <a:t>ω≥ </a:t>
            </a:r>
            <a:r>
              <a:rPr lang="vi-VN" sz="6800" dirty="0">
                <a:solidFill>
                  <a:srgbClr val="FF0000"/>
                </a:solidFill>
                <a:latin typeface="HP001 4 hàng" pitchFamily="34" charset="0"/>
              </a:rPr>
              <a:t>vầng Ǉrăng sáng</a:t>
            </a:r>
            <a:r>
              <a:rPr lang="en-US" sz="6800" dirty="0">
                <a:solidFill>
                  <a:srgbClr val="FF0000"/>
                </a:solidFill>
                <a:latin typeface="HP001 4 hàng" pitchFamily="34" charset="0"/>
              </a:rPr>
              <a:t>.</a:t>
            </a:r>
            <a:r>
              <a:rPr lang="vi-VN" sz="68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68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76199" y="2011253"/>
            <a:ext cx="12100720" cy="400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069608" y="3996462"/>
            <a:ext cx="13499608" cy="11385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6600">
                <a:solidFill>
                  <a:srgbClr val="FF0000"/>
                </a:solidFill>
                <a:latin typeface="HP001 4 hàng" pitchFamily="34" charset="0"/>
              </a:rPr>
              <a:t>Em </a:t>
            </a:r>
            <a:r>
              <a:rPr lang="el-GR" sz="6600">
                <a:solidFill>
                  <a:srgbClr val="FF0000"/>
                </a:solidFill>
                <a:latin typeface="HP001 4 hàng" pitchFamily="34" charset="0"/>
              </a:rPr>
              <a:t>ω≥ </a:t>
            </a:r>
            <a:r>
              <a:rPr lang="vi-VN" sz="6600">
                <a:solidFill>
                  <a:srgbClr val="FF0000"/>
                </a:solidFill>
                <a:latin typeface="HP001 4 hàng" pitchFamily="34" charset="0"/>
              </a:rPr>
              <a:t>vầng Ǉrăng sáng</a:t>
            </a:r>
            <a:r>
              <a:rPr lang="en-US" sz="6600">
                <a:solidFill>
                  <a:srgbClr val="FF0000"/>
                </a:solidFill>
                <a:latin typeface="HP001 4 hàng" pitchFamily="34" charset="0"/>
              </a:rPr>
              <a:t>.</a:t>
            </a:r>
            <a:r>
              <a:rPr lang="vi-VN" sz="66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6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33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771" y="90449"/>
            <a:ext cx="6626461" cy="6626463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8" t="26077" r="31175" b="31035"/>
          <a:stretch/>
        </p:blipFill>
        <p:spPr bwMode="auto">
          <a:xfrm>
            <a:off x="1788248" y="1311008"/>
            <a:ext cx="8498752" cy="525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17046-52B6-E8A1-7B21-54E0EEF63ED8}"/>
              </a:ext>
            </a:extLst>
          </p:cNvPr>
          <p:cNvSpPr txBox="1"/>
          <p:nvPr/>
        </p:nvSpPr>
        <p:spPr>
          <a:xfrm>
            <a:off x="4069081" y="1631712"/>
            <a:ext cx="4773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 defTabSz="914446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vi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A4D8F2D-703C-845A-C6B7-EF8025CF67AF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C03E-176A-73F9-1E59-63E952D8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hanhtrangso.nxbgd.vn] Video_ Quạ và đàn bồ câu_HTS">
            <a:hlinkClick r:id="" action="ppaction://media"/>
            <a:extLst>
              <a:ext uri="{FF2B5EF4-FFF2-40B4-BE49-F238E27FC236}">
                <a16:creationId xmlns:a16="http://schemas.microsoft.com/office/drawing/2014/main" id="{4E56F333-A6AA-1A78-1F0B-61E3E7C3E9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72"/>
            <a:ext cx="12187780" cy="6856228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723451-A789-9368-9BD4-D27719AFB3B6}"/>
              </a:ext>
            </a:extLst>
          </p:cNvPr>
          <p:cNvGrpSpPr/>
          <p:nvPr/>
        </p:nvGrpSpPr>
        <p:grpSpPr>
          <a:xfrm>
            <a:off x="230477" y="203423"/>
            <a:ext cx="4036722" cy="941185"/>
            <a:chOff x="63500" y="1429216"/>
            <a:chExt cx="3035050" cy="705889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6E2F4477-BA80-05AB-2B37-38DA05955D4A}"/>
                </a:ext>
              </a:extLst>
            </p:cNvPr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FEFA50-884C-F794-C84E-BFAC751074D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6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EB50E-B915-C6DA-B04C-1606623A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447800"/>
            <a:ext cx="4752489" cy="426720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5334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1981200"/>
            <a:ext cx="6371898" cy="3505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tưởng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A67D1-14BB-31D0-640C-1A92F5919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420624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EB50E-B915-C6DA-B04C-1606623A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447800"/>
            <a:ext cx="4752489" cy="426720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mổ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D160B-CBF6-1B0A-4708-4FCC6884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412908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0CE7C-111E-EDD1-831B-C59F7975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95400"/>
            <a:ext cx="5562600" cy="5238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CFD0E-E801-DB3C-3A27-1652CC690414}"/>
              </a:ext>
            </a:extLst>
          </p:cNvPr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35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11658600" cy="3886200"/>
          </a:xfrm>
        </p:spPr>
        <p:txBody>
          <a:bodyPr>
            <a:noAutofit/>
          </a:bodyPr>
          <a:lstStyle/>
          <a:p>
            <a:pPr algn="l"/>
            <a:r>
              <a:rPr lang="en-US" sz="54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lam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00688126-DB06-FCB7-7025-0A24FEEC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6" descr="Bag, cartoon, full, plastic, refuse, sack, trash icon - Download on  Iconfinder">
            <a:hlinkClick r:id="rId10" action="ppaction://hlinksldjump"/>
            <a:extLst>
              <a:ext uri="{FF2B5EF4-FFF2-40B4-BE49-F238E27FC236}">
                <a16:creationId xmlns:a16="http://schemas.microsoft.com/office/drawing/2014/main" id="{F121C73B-FA4D-DB5C-FB2E-A0152D06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60" y="3954534"/>
            <a:ext cx="1315227" cy="13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2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5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8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6647E-6 -3.7037E-6 L 0.32241 -0.0768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1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25506-E41E-1FD1-E782-445363E2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656630-A1F4-DCA4-529D-0B9F1911DBEE}"/>
              </a:ext>
            </a:extLst>
          </p:cNvPr>
          <p:cNvSpPr/>
          <p:nvPr/>
        </p:nvSpPr>
        <p:spPr>
          <a:xfrm>
            <a:off x="618830" y="162172"/>
            <a:ext cx="10797281" cy="23551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C9BB0B0-D41B-C30A-6CF2-0FD479AA0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E927D-A9BE-AE36-0416-14F12D9DF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350543-B69E-E6C9-6422-2DF80DD6F827}"/>
              </a:ext>
            </a:extLst>
          </p:cNvPr>
          <p:cNvSpPr/>
          <p:nvPr/>
        </p:nvSpPr>
        <p:spPr>
          <a:xfrm>
            <a:off x="618830" y="162172"/>
            <a:ext cx="10797281" cy="23551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</a:t>
            </a:r>
            <a:r>
              <a:rPr lang="en-US" sz="9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9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C7EBA627-CAC0-5E45-AF74-7819FDDAB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859C5-02D5-FDA4-87DD-4242ED42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56A365-3A7B-0A17-DC36-DED0CFEAC752}"/>
              </a:ext>
            </a:extLst>
          </p:cNvPr>
          <p:cNvSpPr/>
          <p:nvPr/>
        </p:nvSpPr>
        <p:spPr>
          <a:xfrm>
            <a:off x="618830" y="162172"/>
            <a:ext cx="10797281" cy="23551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9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endParaRPr lang="en-US" sz="9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C1BB205E-71D2-B569-F71F-BE3444C5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1DFFFC-2424-C839-FFFB-FA15DEC1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69EC58-310C-1F1E-BE07-0208152C11F5}"/>
              </a:ext>
            </a:extLst>
          </p:cNvPr>
          <p:cNvSpPr/>
          <p:nvPr/>
        </p:nvSpPr>
        <p:spPr>
          <a:xfrm>
            <a:off x="618830" y="162172"/>
            <a:ext cx="10797281" cy="357162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60AA5831-92C9-CB18-40C2-6FC16CFF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72FED-6E85-4CF1-8541-1EC2342F19A5}"/>
              </a:ext>
            </a:extLst>
          </p:cNvPr>
          <p:cNvSpPr txBox="1">
            <a:spLocks/>
          </p:cNvSpPr>
          <p:nvPr/>
        </p:nvSpPr>
        <p:spPr>
          <a:xfrm>
            <a:off x="2362200" y="2209800"/>
            <a:ext cx="6934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246648-A80F-E081-5406-C9BE5B119819}"/>
              </a:ext>
            </a:extLst>
          </p:cNvPr>
          <p:cNvGrpSpPr/>
          <p:nvPr/>
        </p:nvGrpSpPr>
        <p:grpSpPr>
          <a:xfrm>
            <a:off x="196763" y="169690"/>
            <a:ext cx="3003637" cy="2497310"/>
            <a:chOff x="196763" y="169690"/>
            <a:chExt cx="3505200" cy="29718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945878A3-0C72-0004-4500-861F70BF9253}"/>
                </a:ext>
              </a:extLst>
            </p:cNvPr>
            <p:cNvSpPr/>
            <p:nvPr/>
          </p:nvSpPr>
          <p:spPr>
            <a:xfrm rot="20994778">
              <a:off x="196763" y="169690"/>
              <a:ext cx="3505200" cy="2971800"/>
            </a:xfrm>
            <a:custGeom>
              <a:avLst/>
              <a:gdLst/>
              <a:ahLst/>
              <a:cxnLst/>
              <a:rect l="l" t="t" r="r" b="b"/>
              <a:pathLst>
                <a:path w="2185817" h="2057400">
                  <a:moveTo>
                    <a:pt x="0" y="0"/>
                  </a:moveTo>
                  <a:lnTo>
                    <a:pt x="2185817" y="0"/>
                  </a:lnTo>
                  <a:lnTo>
                    <a:pt x="218581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694707-C73C-88F8-5A9B-019DBECE0554}"/>
                </a:ext>
              </a:extLst>
            </p:cNvPr>
            <p:cNvSpPr txBox="1"/>
            <p:nvPr/>
          </p:nvSpPr>
          <p:spPr>
            <a:xfrm rot="20989747">
              <a:off x="657601" y="1782743"/>
              <a:ext cx="2424777" cy="109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002060"/>
                  </a:solidFill>
                  <a:latin typeface="#9Slide03 IcielUni Sans Heavy" panose="00000500000000000000" pitchFamily="2" charset="-93"/>
                </a:rPr>
                <a:t>Bài</a:t>
              </a:r>
              <a:r>
                <a:rPr lang="en-US" sz="5400" dirty="0">
                  <a:solidFill>
                    <a:srgbClr val="002060"/>
                  </a:solidFill>
                  <a:latin typeface="#9Slide03 IcielUni Sans Heavy" panose="00000500000000000000" pitchFamily="2" charset="-93"/>
                </a:rPr>
                <a:t> 60</a:t>
              </a:r>
              <a:endParaRPr lang="vi-VN" sz="5400" dirty="0">
                <a:solidFill>
                  <a:srgbClr val="002060"/>
                </a:solidFill>
                <a:latin typeface="#9Slide03 IcielUni Sans Heavy" panose="000005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32168"/>
              </p:ext>
            </p:extLst>
          </p:nvPr>
        </p:nvGraphicFramePr>
        <p:xfrm>
          <a:off x="381000" y="1981200"/>
          <a:ext cx="1152144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0" y="304800"/>
            <a:ext cx="2438400" cy="941185"/>
            <a:chOff x="63500" y="1429216"/>
            <a:chExt cx="1833336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151247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630158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2230358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3906758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kịp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5549464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cúp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7044815" y="216382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rãnh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8467178" y="2163820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ghềnh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0454791" y="216382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546249" y="3087524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121017" y="3087524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3904815" y="30875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423608" y="308752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973446" y="3087524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523284" y="305610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347</Words>
  <Application>Microsoft Office PowerPoint</Application>
  <PresentationFormat>Widescreen</PresentationFormat>
  <Paragraphs>78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#9Slide03 IcielUni Sans Heavy</vt:lpstr>
      <vt:lpstr>#9Slide07 SFU Jamaica</vt:lpstr>
      <vt:lpstr>Amazone</vt:lpstr>
      <vt:lpstr>Aptos</vt:lpstr>
      <vt:lpstr>Aptos Display</vt:lpstr>
      <vt:lpstr>Arial</vt:lpstr>
      <vt:lpstr>Arial Rounded MT Bold</vt:lpstr>
      <vt:lpstr>Arial-Rounded</vt:lpstr>
      <vt:lpstr>AvantGarde</vt:lpstr>
      <vt:lpstr>Calibri</vt:lpstr>
      <vt:lpstr>Calibri Light</vt:lpstr>
      <vt:lpstr>Chango</vt:lpstr>
      <vt:lpstr>Chewy</vt:lpstr>
      <vt:lpstr>HP001 4 hàng</vt:lpstr>
      <vt:lpstr>Irish Grover</vt:lpstr>
      <vt:lpstr>Roboto</vt:lpstr>
      <vt:lpstr>SVN-Poky's</vt:lpstr>
      <vt:lpstr>Times New Roman</vt:lpstr>
      <vt:lpstr>6_Office Theme</vt:lpstr>
      <vt:lpstr>7_Office Theme</vt:lpstr>
      <vt:lpstr>Office Theme</vt:lpstr>
      <vt:lpstr>1_Office Theme</vt:lpstr>
      <vt:lpstr>2_Office Theme</vt:lpstr>
      <vt:lpstr>3_Office Theme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 Không nên tham lam và lười biếng.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</cp:lastModifiedBy>
  <cp:revision>95</cp:revision>
  <dcterms:created xsi:type="dcterms:W3CDTF">2020-08-22T08:32:00Z</dcterms:created>
  <dcterms:modified xsi:type="dcterms:W3CDTF">2026-04-28T08:22:45Z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