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  <p:sldMasterId id="2147483718" r:id="rId3"/>
    <p:sldMasterId id="2147483725" r:id="rId4"/>
    <p:sldMasterId id="2147483738" r:id="rId5"/>
  </p:sldMasterIdLst>
  <p:notesMasterIdLst>
    <p:notesMasterId r:id="rId22"/>
  </p:notesMasterIdLst>
  <p:sldIdLst>
    <p:sldId id="293" r:id="rId6"/>
    <p:sldId id="317" r:id="rId7"/>
    <p:sldId id="309" r:id="rId8"/>
    <p:sldId id="285" r:id="rId9"/>
    <p:sldId id="297" r:id="rId10"/>
    <p:sldId id="325" r:id="rId11"/>
    <p:sldId id="312" r:id="rId12"/>
    <p:sldId id="314" r:id="rId13"/>
    <p:sldId id="320" r:id="rId14"/>
    <p:sldId id="327" r:id="rId15"/>
    <p:sldId id="328" r:id="rId16"/>
    <p:sldId id="266" r:id="rId17"/>
    <p:sldId id="329" r:id="rId18"/>
    <p:sldId id="302" r:id="rId19"/>
    <p:sldId id="442" r:id="rId20"/>
    <p:sldId id="4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33B5C-B15F-411A-9A97-FB87C2991211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28E3-22CE-4E57-92DE-D1C0E0B3A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5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0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4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7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65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9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09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0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8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4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1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64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0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8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8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7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29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06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56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59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11E3D-400B-599D-17BC-05328D98337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10754" y="67971"/>
            <a:ext cx="13107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3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02AC9-A26C-CC84-0E81-D837B1EE9A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334218" y="-2690"/>
            <a:ext cx="13107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31706-B0D4-D8F3-2D71-2DAAE2B108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10754" y="-99190"/>
            <a:ext cx="13107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432AD-EFA1-0683-CE9C-3DA62758CB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310754" y="-174691"/>
            <a:ext cx="131075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8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D4B17-8348-3E1A-EAEB-D5BBC44AD7F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12817" y="130629"/>
            <a:ext cx="1312817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4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3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microsoft.com/office/2007/relationships/hdphoto" Target="../media/hdphoto3.wdp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11" Type="http://schemas.openxmlformats.org/officeDocument/2006/relationships/image" Target="../media/image59.png"/><Relationship Id="rId5" Type="http://schemas.openxmlformats.org/officeDocument/2006/relationships/image" Target="../media/image38.png"/><Relationship Id="rId10" Type="http://schemas.openxmlformats.org/officeDocument/2006/relationships/image" Target="../media/image58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4.emf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9.png"/><Relationship Id="rId3" Type="http://schemas.microsoft.com/office/2007/relationships/media" Target="../media/media5.wav"/><Relationship Id="rId7" Type="http://schemas.openxmlformats.org/officeDocument/2006/relationships/image" Target="../media/image38.png"/><Relationship Id="rId12" Type="http://schemas.openxmlformats.org/officeDocument/2006/relationships/image" Target="../media/image66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5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1.png"/><Relationship Id="rId4" Type="http://schemas.openxmlformats.org/officeDocument/2006/relationships/audio" Target="../media/media5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BED12AAA-1BC0-7E38-3BB7-CD4E0503DE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00" y="7871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854579" y="963874"/>
            <a:ext cx="5758307" cy="1754326"/>
          </a:xfrm>
          <a:custGeom>
            <a:avLst/>
            <a:gdLst>
              <a:gd name="csX0" fmla="*/ 0 w 5758307"/>
              <a:gd name="csY0" fmla="*/ 0 h 1754326"/>
              <a:gd name="csX1" fmla="*/ 5758307 w 5758307"/>
              <a:gd name="csY1" fmla="*/ 0 h 1754326"/>
              <a:gd name="csX2" fmla="*/ 5758307 w 5758307"/>
              <a:gd name="csY2" fmla="*/ 1754326 h 1754326"/>
              <a:gd name="csX3" fmla="*/ 0 w 5758307"/>
              <a:gd name="csY3" fmla="*/ 1754326 h 1754326"/>
              <a:gd name="csX4" fmla="*/ 0 w 5758307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58307" h="1754326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22882" y="239465"/>
                  <a:pt x="5660234" y="1500058"/>
                  <a:pt x="5758307" y="1754326"/>
                </a:cubicBezTo>
                <a:cubicBezTo>
                  <a:pt x="4989765" y="1589565"/>
                  <a:pt x="285318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58307" h="1754326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93" y="606792"/>
                  <a:pt x="5611777" y="1569389"/>
                  <a:pt x="5758307" y="1754326"/>
                </a:cubicBezTo>
                <a:cubicBezTo>
                  <a:pt x="4381272" y="1608466"/>
                  <a:pt x="2079021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cần nhớ địa chỉ quê hương, khi đi đâu còn biết lối về.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4B945-822B-4E38-9C5C-A01106F2A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763425"/>
            <a:ext cx="304800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9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B0C9E4F-986E-4484-B18B-5F874EBC14A8}"/>
              </a:ext>
            </a:extLst>
          </p:cNvPr>
          <p:cNvSpPr txBox="1"/>
          <p:nvPr/>
        </p:nvSpPr>
        <p:spPr>
          <a:xfrm>
            <a:off x="4936648" y="1446158"/>
            <a:ext cx="6656638" cy="1754326"/>
          </a:xfrm>
          <a:custGeom>
            <a:avLst/>
            <a:gdLst>
              <a:gd name="csX0" fmla="*/ 0 w 6656638"/>
              <a:gd name="csY0" fmla="*/ 0 h 1754326"/>
              <a:gd name="csX1" fmla="*/ 6656638 w 6656638"/>
              <a:gd name="csY1" fmla="*/ 0 h 1754326"/>
              <a:gd name="csX2" fmla="*/ 6656638 w 6656638"/>
              <a:gd name="csY2" fmla="*/ 1754326 h 1754326"/>
              <a:gd name="csX3" fmla="*/ 0 w 6656638"/>
              <a:gd name="csY3" fmla="*/ 1754326 h 1754326"/>
              <a:gd name="csX4" fmla="*/ 0 w 6656638"/>
              <a:gd name="csY4" fmla="*/ 0 h 17543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656638" h="1754326" fill="none" extrusionOk="0">
                <a:moveTo>
                  <a:pt x="0" y="0"/>
                </a:moveTo>
                <a:cubicBezTo>
                  <a:pt x="1338949" y="5222"/>
                  <a:pt x="4882920" y="24918"/>
                  <a:pt x="6656638" y="0"/>
                </a:cubicBezTo>
                <a:cubicBezTo>
                  <a:pt x="6721213" y="239465"/>
                  <a:pt x="6558565" y="1500058"/>
                  <a:pt x="6656638" y="1754326"/>
                </a:cubicBezTo>
                <a:cubicBezTo>
                  <a:pt x="4762862" y="1589565"/>
                  <a:pt x="1562792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56638" h="1754326" stroke="0" extrusionOk="0">
                <a:moveTo>
                  <a:pt x="0" y="0"/>
                </a:moveTo>
                <a:cubicBezTo>
                  <a:pt x="2395754" y="11849"/>
                  <a:pt x="4609714" y="-161459"/>
                  <a:pt x="6656638" y="0"/>
                </a:cubicBezTo>
                <a:cubicBezTo>
                  <a:pt x="6630824" y="606792"/>
                  <a:pt x="6510108" y="1569389"/>
                  <a:pt x="6656638" y="1754326"/>
                </a:cubicBezTo>
                <a:cubicBezTo>
                  <a:pt x="4984711" y="1608466"/>
                  <a:pt x="1388676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Khuyên bạn miền quê nào cũng có cảnh đẹp, đó là những gì gần gũi, thân thuộc với mình.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64897-2E98-4180-A55B-BF4496379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75" y="2031345"/>
            <a:ext cx="3600450" cy="34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8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0" y="2318657"/>
            <a:ext cx="4395013" cy="3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3008980" y="89835"/>
            <a:ext cx="8054717" cy="3729512"/>
            <a:chOff x="6898170" y="1307981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6898170" y="1307981"/>
              <a:ext cx="3939869" cy="2373588"/>
              <a:chOff x="1132673" y="1476854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2673" y="1476854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518110" y="1996329"/>
              <a:ext cx="2673739" cy="1597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Sưu tầm tranh ảnh về vẻ đẹp thiên nhiên, con người quê hương 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49321" y="-628429"/>
            <a:ext cx="13983128" cy="74864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6" name="Picture 2" descr="Tranh phong cảnh đẹp của quê hương và đất nước">
            <a:extLst>
              <a:ext uri="{FF2B5EF4-FFF2-40B4-BE49-F238E27FC236}">
                <a16:creationId xmlns:a16="http://schemas.microsoft.com/office/drawing/2014/main" id="{1D7FDED5-9E9C-75D4-06E6-0784BCF0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9" y="0"/>
            <a:ext cx="643128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nh phong cảnh đẹp của quê hương và đất nước">
            <a:extLst>
              <a:ext uri="{FF2B5EF4-FFF2-40B4-BE49-F238E27FC236}">
                <a16:creationId xmlns:a16="http://schemas.microsoft.com/office/drawing/2014/main" id="{2B161228-E7CD-BC7F-8EB4-918809C2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40" y="2651760"/>
            <a:ext cx="5133580" cy="39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164328" y="1823006"/>
            <a:ext cx="7761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B2C8743-9446-306F-8D4E-F84039202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-285172" y="4212161"/>
            <a:ext cx="4733391" cy="28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CE72-5F86-4CA7-8A11-92FCFCB4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 -2">
            <a:hlinkClick r:id="" action="ppaction://media"/>
            <a:extLst>
              <a:ext uri="{FF2B5EF4-FFF2-40B4-BE49-F238E27FC236}">
                <a16:creationId xmlns:a16="http://schemas.microsoft.com/office/drawing/2014/main" id="{7DC1C4AB-3468-4B23-8690-6BD13CA3B4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3562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439D47-5494-6AB8-9E7D-4933D0BFE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34" y="1313793"/>
            <a:ext cx="3194581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3D631-B461-42DD-990C-5F9BF423DC61}"/>
              </a:ext>
            </a:extLst>
          </p:cNvPr>
          <p:cNvSpPr txBox="1"/>
          <p:nvPr/>
        </p:nvSpPr>
        <p:spPr>
          <a:xfrm>
            <a:off x="4058826" y="608039"/>
            <a:ext cx="4615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…..</a:t>
            </a:r>
            <a:r>
              <a:rPr lang="en-US" sz="2800" dirty="0" err="1"/>
              <a:t>ngày</a:t>
            </a:r>
            <a:r>
              <a:rPr lang="en-US" sz="2800" dirty="0"/>
              <a:t>…..</a:t>
            </a:r>
            <a:r>
              <a:rPr lang="en-US" sz="2800" dirty="0" err="1"/>
              <a:t>tháng</a:t>
            </a:r>
            <a:r>
              <a:rPr lang="en-US" sz="2800" dirty="0"/>
              <a:t>…..</a:t>
            </a:r>
            <a:r>
              <a:rPr lang="en-US" sz="2800" dirty="0" err="1"/>
              <a:t>năm</a:t>
            </a:r>
            <a:r>
              <a:rPr lang="en-US" sz="2800" dirty="0"/>
              <a:t>…..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54727-2ABE-2607-D5AB-CF8DEF264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903" y="2118331"/>
            <a:ext cx="1871634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FB98C-85D7-A18C-8B0D-D27D2FB39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765" y="2485306"/>
            <a:ext cx="707806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88362A4-0FAF-0967-38CE-8CB4A661B5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87" y="1028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18499" y="-914400"/>
            <a:ext cx="13376953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149A105-E8DC-48E1-81AA-4104EDF79850}"/>
              </a:ext>
            </a:extLst>
          </p:cNvPr>
          <p:cNvGrpSpPr/>
          <p:nvPr/>
        </p:nvGrpSpPr>
        <p:grpSpPr>
          <a:xfrm>
            <a:off x="4883242" y="1963015"/>
            <a:ext cx="5052317" cy="823434"/>
            <a:chOff x="8282006" y="4221622"/>
            <a:chExt cx="8833039" cy="1294073"/>
          </a:xfrm>
        </p:grpSpPr>
        <p:sp>
          <p:nvSpPr>
            <p:cNvPr id="56" name="Speech Bubble: Rectangle with Corners Rounded 6">
              <a:extLst>
                <a:ext uri="{FF2B5EF4-FFF2-40B4-BE49-F238E27FC236}">
                  <a16:creationId xmlns:a16="http://schemas.microsoft.com/office/drawing/2014/main" id="{ED6FBD5D-71AE-4709-8C90-880705B7A9BE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BD2CF3-3341-48D3-8FCB-606C47C71AD8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ở đâu?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D547FD-BFE2-45F7-AF24-663B6227CDFA}"/>
              </a:ext>
            </a:extLst>
          </p:cNvPr>
          <p:cNvGrpSpPr/>
          <p:nvPr/>
        </p:nvGrpSpPr>
        <p:grpSpPr>
          <a:xfrm>
            <a:off x="5213188" y="3074894"/>
            <a:ext cx="4860095" cy="823434"/>
            <a:chOff x="8282006" y="4221622"/>
            <a:chExt cx="8833039" cy="1294073"/>
          </a:xfrm>
        </p:grpSpPr>
        <p:sp>
          <p:nvSpPr>
            <p:cNvPr id="63" name="Speech Bubble: Rectangle with Corners Rounded 6">
              <a:extLst>
                <a:ext uri="{FF2B5EF4-FFF2-40B4-BE49-F238E27FC236}">
                  <a16:creationId xmlns:a16="http://schemas.microsoft.com/office/drawing/2014/main" id="{4E510EBC-CB6F-4923-A91E-9FFE74AB7DB1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5C17E1-9FD8-42F6-AFB7-0788C4C917FA}"/>
                </a:ext>
              </a:extLst>
            </p:cNvPr>
            <p:cNvSpPr/>
            <p:nvPr/>
          </p:nvSpPr>
          <p:spPr>
            <a:xfrm>
              <a:off x="8282006" y="4409154"/>
              <a:ext cx="8587536" cy="91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 em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đẹp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3146674-B9AB-4438-A9BA-BB6471A5AD2B}"/>
              </a:ext>
            </a:extLst>
          </p:cNvPr>
          <p:cNvGrpSpPr/>
          <p:nvPr/>
        </p:nvGrpSpPr>
        <p:grpSpPr>
          <a:xfrm>
            <a:off x="5394960" y="4186774"/>
            <a:ext cx="4678324" cy="1364299"/>
            <a:chOff x="8775610" y="4221622"/>
            <a:chExt cx="8339435" cy="1294073"/>
          </a:xfrm>
        </p:grpSpPr>
        <p:sp>
          <p:nvSpPr>
            <p:cNvPr id="66" name="Speech Bubble: Rectangle with Corners Rounded 6">
              <a:extLst>
                <a:ext uri="{FF2B5EF4-FFF2-40B4-BE49-F238E27FC236}">
                  <a16:creationId xmlns:a16="http://schemas.microsoft.com/office/drawing/2014/main" id="{B3EE9EEA-88E5-4778-A8B6-120F396AFA3B}"/>
                </a:ext>
              </a:extLst>
            </p:cNvPr>
            <p:cNvSpPr/>
            <p:nvPr/>
          </p:nvSpPr>
          <p:spPr>
            <a:xfrm flipH="1">
              <a:off x="8839150" y="4221622"/>
              <a:ext cx="8275895" cy="1294073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CDC0D6-2196-4ED2-8A24-0FC5AE7FD104}"/>
                </a:ext>
              </a:extLst>
            </p:cNvPr>
            <p:cNvSpPr/>
            <p:nvPr/>
          </p:nvSpPr>
          <p:spPr>
            <a:xfrm>
              <a:off x="8775610" y="4409154"/>
              <a:ext cx="8093932" cy="1021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quê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287319-2312-A133-E48D-576644793318}"/>
              </a:ext>
            </a:extLst>
          </p:cNvPr>
          <p:cNvSpPr txBox="1"/>
          <p:nvPr/>
        </p:nvSpPr>
        <p:spPr>
          <a:xfrm>
            <a:off x="1016000" y="508000"/>
            <a:ext cx="10342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9861CB13-073F-2B57-72CC-0638ACECD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886902"/>
            <a:ext cx="3429000" cy="4638675"/>
          </a:xfrm>
          <a:prstGeom prst="rect">
            <a:avLst/>
          </a:prstGeom>
        </p:spPr>
      </p:pic>
      <p:pic>
        <p:nvPicPr>
          <p:cNvPr id="6" name="tải xuống">
            <a:hlinkClick r:id="" action="ppaction://media"/>
            <a:extLst>
              <a:ext uri="{FF2B5EF4-FFF2-40B4-BE49-F238E27FC236}">
                <a16:creationId xmlns:a16="http://schemas.microsoft.com/office/drawing/2014/main" id="{BB62A853-1320-4E21-2E21-9D6C998AC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02260" y="676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316" y="3801677"/>
            <a:ext cx="2114615" cy="305632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1198241" y="283029"/>
            <a:ext cx="9795515" cy="3145971"/>
          </a:xfrm>
          <a:prstGeom prst="wedgeEllipseCallout">
            <a:avLst>
              <a:gd name="adj1" fmla="val -25954"/>
              <a:gd name="adj2" fmla="val 646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các bạn, mình tên là An, rất vui mừng được giới thiệu với các bạn quê hương mình. Quê hương mình là xã Diễn Thành , huyện Diễn Châu tỉnh Nghệ An. Quê mình có biển rộng mênh mông, có cánh đồng muối trắng. Người dân quê mình cần cù, thật thà, thân thiện...</a:t>
            </a:r>
          </a:p>
        </p:txBody>
      </p:sp>
      <p:pic>
        <p:nvPicPr>
          <p:cNvPr id="6" name="Picture 5" descr="A black background with a white mouth and red lips&#10;&#10;AI-generated content may be incorrect.">
            <a:extLst>
              <a:ext uri="{FF2B5EF4-FFF2-40B4-BE49-F238E27FC236}">
                <a16:creationId xmlns:a16="http://schemas.microsoft.com/office/drawing/2014/main" id="{3217437C-DF81-9C1D-4C43-F1B22E076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0" y="4980482"/>
            <a:ext cx="483870" cy="472580"/>
          </a:xfrm>
          <a:prstGeom prst="rect">
            <a:avLst/>
          </a:prstGeom>
        </p:spPr>
      </p:pic>
      <p:pic>
        <p:nvPicPr>
          <p:cNvPr id="7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9939C0E-391B-770A-61AC-BBF439D2E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8020" y="836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D9698F9-A82E-49A2-8359-7594E05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37" y="1956564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4275364" y="293706"/>
            <a:ext cx="7052310" cy="3429000"/>
            <a:chOff x="7027291" y="1235167"/>
            <a:chExt cx="3939869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660356" y="2146866"/>
              <a:ext cx="2673739" cy="830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Đưa ra lời khuyên cho bạn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2799586" y="315371"/>
            <a:ext cx="6738257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55A54D1-18B1-BDBE-339B-D6732BC950F5}"/>
              </a:ext>
            </a:extLst>
          </p:cNvPr>
          <p:cNvSpPr/>
          <p:nvPr/>
        </p:nvSpPr>
        <p:spPr>
          <a:xfrm>
            <a:off x="1040130" y="1383589"/>
            <a:ext cx="9258300" cy="4651451"/>
          </a:xfrm>
          <a:custGeom>
            <a:avLst/>
            <a:gdLst/>
            <a:ahLst/>
            <a:cxnLst/>
            <a:rect l="l" t="t" r="r" b="b"/>
            <a:pathLst>
              <a:path w="16875686" h="8754262">
                <a:moveTo>
                  <a:pt x="0" y="0"/>
                </a:moveTo>
                <a:lnTo>
                  <a:pt x="16875686" y="0"/>
                </a:lnTo>
                <a:lnTo>
                  <a:pt x="16875686" y="8754262"/>
                </a:lnTo>
                <a:lnTo>
                  <a:pt x="0" y="87542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A9D554-DD78-8122-BF19-5696822C99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941">
            <a:off x="3406141" y="4035857"/>
            <a:ext cx="342900" cy="13133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4AE7A98-0CBC-9682-A822-1F104CDC6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19430" y="105410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D692B0E-96F0-B5BB-21B9-902948AD2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041">
            <a:off x="8450580" y="3651046"/>
            <a:ext cx="342900" cy="131331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8685773C-4EED-833A-C9EA-AA55C4D96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6400" y="688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201</Words>
  <Application>Microsoft Office PowerPoint</Application>
  <PresentationFormat>Widescreen</PresentationFormat>
  <Paragraphs>24</Paragraphs>
  <Slides>16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宋体</vt:lpstr>
      <vt:lpstr>Arial</vt:lpstr>
      <vt:lpstr>Calibri</vt:lpstr>
      <vt:lpstr>Calibri Light</vt:lpstr>
      <vt:lpstr>Cambria</vt:lpstr>
      <vt:lpstr>Chango</vt:lpstr>
      <vt:lpstr>Georgia</vt:lpstr>
      <vt:lpstr>Pattaya</vt:lpstr>
      <vt:lpstr>SVN-Hole Hearted</vt:lpstr>
      <vt:lpstr>1_Office Theme</vt:lpstr>
      <vt:lpstr>Office 主题</vt:lpstr>
      <vt:lpstr>5_Office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54</cp:revision>
  <dcterms:created xsi:type="dcterms:W3CDTF">2021-06-16T09:58:58Z</dcterms:created>
  <dcterms:modified xsi:type="dcterms:W3CDTF">2026-04-27T08:40:10Z</dcterms:modified>
</cp:coreProperties>
</file>