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xml" ContentType="application/vnd.openxmlformats-officedocument.presentationml.tags+xml"/>
  <Override PartName="/ppt/notesSlides/notesSlide20.xml" ContentType="application/vnd.openxmlformats-officedocument.presentationml.notesSlide+xml"/>
  <Override PartName="/ppt/tags/tag2.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7" r:id="rId3"/>
    <p:sldMasterId id="2147483714" r:id="rId4"/>
    <p:sldMasterId id="2147483726" r:id="rId5"/>
    <p:sldMasterId id="2147483738" r:id="rId6"/>
  </p:sldMasterIdLst>
  <p:notesMasterIdLst>
    <p:notesMasterId r:id="rId44"/>
  </p:notesMasterIdLst>
  <p:sldIdLst>
    <p:sldId id="305" r:id="rId7"/>
    <p:sldId id="316" r:id="rId8"/>
    <p:sldId id="317" r:id="rId9"/>
    <p:sldId id="318" r:id="rId10"/>
    <p:sldId id="284" r:id="rId11"/>
    <p:sldId id="2007577188" r:id="rId12"/>
    <p:sldId id="319" r:id="rId13"/>
    <p:sldId id="257" r:id="rId14"/>
    <p:sldId id="281" r:id="rId15"/>
    <p:sldId id="2007577197" r:id="rId16"/>
    <p:sldId id="274" r:id="rId17"/>
    <p:sldId id="2007577189" r:id="rId18"/>
    <p:sldId id="2007577187" r:id="rId19"/>
    <p:sldId id="2007577192" r:id="rId20"/>
    <p:sldId id="267" r:id="rId21"/>
    <p:sldId id="2007577191" r:id="rId22"/>
    <p:sldId id="2007577190" r:id="rId23"/>
    <p:sldId id="2007577097" r:id="rId24"/>
    <p:sldId id="2007577098" r:id="rId25"/>
    <p:sldId id="2007577193" r:id="rId26"/>
    <p:sldId id="2007577100" r:id="rId27"/>
    <p:sldId id="272" r:id="rId28"/>
    <p:sldId id="271" r:id="rId29"/>
    <p:sldId id="280" r:id="rId30"/>
    <p:sldId id="266" r:id="rId31"/>
    <p:sldId id="290" r:id="rId32"/>
    <p:sldId id="2007577194" r:id="rId33"/>
    <p:sldId id="2007577195" r:id="rId34"/>
    <p:sldId id="2007577186" r:id="rId35"/>
    <p:sldId id="297" r:id="rId36"/>
    <p:sldId id="2007577183" r:id="rId37"/>
    <p:sldId id="2007577184" r:id="rId38"/>
    <p:sldId id="279" r:id="rId39"/>
    <p:sldId id="264" r:id="rId40"/>
    <p:sldId id="2007577196" r:id="rId41"/>
    <p:sldId id="296" r:id="rId42"/>
    <p:sldId id="282"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5" d="100"/>
          <a:sy n="75" d="100"/>
        </p:scale>
        <p:origin x="32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9CD5EE-5252-4778-A031-19E7AAA6D094}" type="datetimeFigureOut">
              <a:rPr lang="en-US" smtClean="0"/>
              <a:t>4/28/2026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15BF42-83E0-4396-8AE9-FDE6F1799648}" type="slidenum">
              <a:rPr lang="en-US" smtClean="0"/>
              <a:t>‹#›</a:t>
            </a:fld>
            <a:endParaRPr lang="en-US"/>
          </a:p>
        </p:txBody>
      </p:sp>
    </p:spTree>
    <p:extLst>
      <p:ext uri="{BB962C8B-B14F-4D97-AF65-F5344CB8AC3E}">
        <p14:creationId xmlns:p14="http://schemas.microsoft.com/office/powerpoint/2010/main" val="1076796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BẤM CHUỘT VÀO CÁC MẢNH GHÉP ĐỂ ĐƯỢC DẪN ĐẾN CÂU HỎI TƯƠNG ỨNG</a:t>
            </a:r>
          </a:p>
          <a:p>
            <a:r>
              <a:rPr lang="en-US"/>
              <a:t>SAU KHI MẢNH GHÉP ĐƯỢC LẬT MỞ, GV NHẤP CHUỘT MỘT LẦN -&gt;  NHẤP VÀO BIỂU TƯỢNG MŨI TÊN NHẤP NHÁY</a:t>
            </a:r>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73EF8-45AF-4F64-A1C1-92B752BBFFE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0002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7298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89149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57991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51672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99570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77224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97330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081526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937616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6739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471502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889020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917214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311685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2247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875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85348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04188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4482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33580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8491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48601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a:solidFill>
                  <a:schemeClr val="tx1"/>
                </a:solidFill>
              </a:rPr>
              <a:t>!) </a:t>
            </a:r>
            <a:endParaRPr lang="en-US" b="1"/>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22740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23463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46480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730232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2870245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81763-36D2-0BA1-86C4-2F531E9EB6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D3AB3D-5488-4EED-23F1-2F7058981B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B70706-0FCB-6B60-C626-F871D9569902}"/>
              </a:ext>
            </a:extLst>
          </p:cNvPr>
          <p:cNvSpPr>
            <a:spLocks noGrp="1"/>
          </p:cNvSpPr>
          <p:nvPr>
            <p:ph type="dt" sz="half" idx="10"/>
          </p:nvPr>
        </p:nvSpPr>
        <p:spPr/>
        <p:txBody>
          <a:bodyPr/>
          <a:lstStyle/>
          <a:p>
            <a:fld id="{0B4A6A72-1E61-4229-B982-FF8DCC04C140}" type="datetimeFigureOut">
              <a:rPr lang="en-US" smtClean="0"/>
              <a:t>4/28/2026</a:t>
            </a:fld>
            <a:endParaRPr lang="en-US"/>
          </a:p>
        </p:txBody>
      </p:sp>
      <p:sp>
        <p:nvSpPr>
          <p:cNvPr id="5" name="Footer Placeholder 4">
            <a:extLst>
              <a:ext uri="{FF2B5EF4-FFF2-40B4-BE49-F238E27FC236}">
                <a16:creationId xmlns:a16="http://schemas.microsoft.com/office/drawing/2014/main" id="{0703683A-3420-C478-CF17-890CF5A913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A53070-5A0B-A677-84F6-3578431CE4B1}"/>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7" name="Picture 23">
            <a:extLst>
              <a:ext uri="{FF2B5EF4-FFF2-40B4-BE49-F238E27FC236}">
                <a16:creationId xmlns:a16="http://schemas.microsoft.com/office/drawing/2014/main" id="{8AB6A34B-2D72-1F81-2097-08D42D1F51DF}"/>
              </a:ext>
            </a:extLst>
          </p:cNvPr>
          <p:cNvPicPr>
            <a:picLocks noChangeAspect="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0" y="0"/>
            <a:ext cx="12192001" cy="6858000"/>
          </a:xfrm>
          <a:prstGeom prst="rect">
            <a:avLst/>
          </a:prstGeom>
        </p:spPr>
      </p:pic>
    </p:spTree>
    <p:extLst>
      <p:ext uri="{BB962C8B-B14F-4D97-AF65-F5344CB8AC3E}">
        <p14:creationId xmlns:p14="http://schemas.microsoft.com/office/powerpoint/2010/main" val="8998537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6B0A7-942A-9BC6-F1F4-CE27EA9643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8F49D9-6BD9-92F0-D249-6C889FBD73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FE3CE0-66C7-F8A9-BB90-80414F751A17}"/>
              </a:ext>
            </a:extLst>
          </p:cNvPr>
          <p:cNvSpPr>
            <a:spLocks noGrp="1"/>
          </p:cNvSpPr>
          <p:nvPr>
            <p:ph type="dt" sz="half" idx="10"/>
          </p:nvPr>
        </p:nvSpPr>
        <p:spPr/>
        <p:txBody>
          <a:bodyPr/>
          <a:lstStyle/>
          <a:p>
            <a:fld id="{0B4A6A72-1E61-4229-B982-FF8DCC04C140}" type="datetimeFigureOut">
              <a:rPr lang="en-US" smtClean="0"/>
              <a:t>4/28/2026</a:t>
            </a:fld>
            <a:endParaRPr lang="en-US"/>
          </a:p>
        </p:txBody>
      </p:sp>
      <p:sp>
        <p:nvSpPr>
          <p:cNvPr id="5" name="Footer Placeholder 4">
            <a:extLst>
              <a:ext uri="{FF2B5EF4-FFF2-40B4-BE49-F238E27FC236}">
                <a16:creationId xmlns:a16="http://schemas.microsoft.com/office/drawing/2014/main" id="{D7D16F8C-83A2-9996-5682-8EE875C5AB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BB46C6-89B6-F1B2-2B60-19A8BF89CB0E}"/>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6535508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5A9EE-DEC6-D542-4313-995A21DF70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E1B717-C74D-56C0-C596-F26780955F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3D912B-41EF-1773-BEE5-D8BD792DC45C}"/>
              </a:ext>
            </a:extLst>
          </p:cNvPr>
          <p:cNvSpPr>
            <a:spLocks noGrp="1"/>
          </p:cNvSpPr>
          <p:nvPr>
            <p:ph type="dt" sz="half" idx="10"/>
          </p:nvPr>
        </p:nvSpPr>
        <p:spPr/>
        <p:txBody>
          <a:bodyPr/>
          <a:lstStyle/>
          <a:p>
            <a:fld id="{0B4A6A72-1E61-4229-B982-FF8DCC04C140}" type="datetimeFigureOut">
              <a:rPr lang="en-US" smtClean="0"/>
              <a:t>4/28/2026</a:t>
            </a:fld>
            <a:endParaRPr lang="en-US"/>
          </a:p>
        </p:txBody>
      </p:sp>
      <p:sp>
        <p:nvSpPr>
          <p:cNvPr id="5" name="Footer Placeholder 4">
            <a:extLst>
              <a:ext uri="{FF2B5EF4-FFF2-40B4-BE49-F238E27FC236}">
                <a16:creationId xmlns:a16="http://schemas.microsoft.com/office/drawing/2014/main" id="{41E0A408-C767-5DBA-6E48-87CCC4C4A4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A5A666-6E5D-42B0-42D0-A4C3911D8C8F}"/>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9083393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85AAD-CAAC-650E-242B-12C9893148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25929F-8A2E-6C39-C33D-CFD97ECD2B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23548E-23B4-DB28-9DB7-9F724ECF1D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A0C58C-4A9C-936E-E25C-782EE78EAAF8}"/>
              </a:ext>
            </a:extLst>
          </p:cNvPr>
          <p:cNvSpPr>
            <a:spLocks noGrp="1"/>
          </p:cNvSpPr>
          <p:nvPr>
            <p:ph type="dt" sz="half" idx="10"/>
          </p:nvPr>
        </p:nvSpPr>
        <p:spPr/>
        <p:txBody>
          <a:bodyPr/>
          <a:lstStyle/>
          <a:p>
            <a:fld id="{0B4A6A72-1E61-4229-B982-FF8DCC04C140}" type="datetimeFigureOut">
              <a:rPr lang="en-US" smtClean="0"/>
              <a:t>4/28/2026</a:t>
            </a:fld>
            <a:endParaRPr lang="en-US"/>
          </a:p>
        </p:txBody>
      </p:sp>
      <p:sp>
        <p:nvSpPr>
          <p:cNvPr id="6" name="Footer Placeholder 5">
            <a:extLst>
              <a:ext uri="{FF2B5EF4-FFF2-40B4-BE49-F238E27FC236}">
                <a16:creationId xmlns:a16="http://schemas.microsoft.com/office/drawing/2014/main" id="{4D81F649-1788-444B-F271-4FDF20DB50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F30056-FF60-3973-A03D-25C08643C03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40156939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77361-8897-7FA2-F7FF-6AC3CC6CB9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3C27EF-25F7-4BC9-F8A9-E5B57086FC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451AA6-795C-CF27-CA42-E26696570F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3BA224-AB09-922D-26EF-C813874CB3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46D65A-FF53-638E-5B4B-93908CAEBF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5FDBF8-3221-EA21-9CC1-04AC9DB7C18E}"/>
              </a:ext>
            </a:extLst>
          </p:cNvPr>
          <p:cNvSpPr>
            <a:spLocks noGrp="1"/>
          </p:cNvSpPr>
          <p:nvPr>
            <p:ph type="dt" sz="half" idx="10"/>
          </p:nvPr>
        </p:nvSpPr>
        <p:spPr/>
        <p:txBody>
          <a:bodyPr/>
          <a:lstStyle/>
          <a:p>
            <a:fld id="{0B4A6A72-1E61-4229-B982-FF8DCC04C140}" type="datetimeFigureOut">
              <a:rPr lang="en-US" smtClean="0"/>
              <a:t>4/28/2026</a:t>
            </a:fld>
            <a:endParaRPr lang="en-US"/>
          </a:p>
        </p:txBody>
      </p:sp>
      <p:sp>
        <p:nvSpPr>
          <p:cNvPr id="8" name="Footer Placeholder 7">
            <a:extLst>
              <a:ext uri="{FF2B5EF4-FFF2-40B4-BE49-F238E27FC236}">
                <a16:creationId xmlns:a16="http://schemas.microsoft.com/office/drawing/2014/main" id="{B96C18FA-094A-E15F-742C-72D06DBF7C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692F0C-B2B5-AFF8-E4C2-6CC377C5CD90}"/>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5798144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987ADC-4D48-B2F9-FAC9-27FB4A9638A8}"/>
              </a:ext>
            </a:extLst>
          </p:cNvPr>
          <p:cNvSpPr>
            <a:spLocks noGrp="1"/>
          </p:cNvSpPr>
          <p:nvPr>
            <p:ph type="dt" sz="half" idx="10"/>
          </p:nvPr>
        </p:nvSpPr>
        <p:spPr/>
        <p:txBody>
          <a:bodyPr/>
          <a:lstStyle/>
          <a:p>
            <a:fld id="{0B4A6A72-1E61-4229-B982-FF8DCC04C140}" type="datetimeFigureOut">
              <a:rPr lang="en-US" smtClean="0"/>
              <a:t>4/28/2026</a:t>
            </a:fld>
            <a:endParaRPr lang="en-US"/>
          </a:p>
        </p:txBody>
      </p:sp>
      <p:sp>
        <p:nvSpPr>
          <p:cNvPr id="4" name="Footer Placeholder 3">
            <a:extLst>
              <a:ext uri="{FF2B5EF4-FFF2-40B4-BE49-F238E27FC236}">
                <a16:creationId xmlns:a16="http://schemas.microsoft.com/office/drawing/2014/main" id="{AC33E181-185E-259B-3759-418E6CC1F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0B475F-E9C0-8ECD-BED0-299DEA196CE6}"/>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3"/>
            <a:ext cx="12192000" cy="7403691"/>
          </a:xfrm>
          <a:prstGeom prst="rect">
            <a:avLst/>
          </a:prstGeom>
        </p:spPr>
      </p:pic>
    </p:spTree>
    <p:extLst>
      <p:ext uri="{BB962C8B-B14F-4D97-AF65-F5344CB8AC3E}">
        <p14:creationId xmlns:p14="http://schemas.microsoft.com/office/powerpoint/2010/main" val="2018007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6FE3FA-3BAA-6FD1-DCBE-883DE09D54A8}"/>
              </a:ext>
            </a:extLst>
          </p:cNvPr>
          <p:cNvSpPr>
            <a:spLocks noGrp="1"/>
          </p:cNvSpPr>
          <p:nvPr>
            <p:ph type="dt" sz="half" idx="10"/>
          </p:nvPr>
        </p:nvSpPr>
        <p:spPr/>
        <p:txBody>
          <a:bodyPr/>
          <a:lstStyle/>
          <a:p>
            <a:fld id="{0B4A6A72-1E61-4229-B982-FF8DCC04C140}" type="datetimeFigureOut">
              <a:rPr lang="en-US" smtClean="0"/>
              <a:t>4/28/2026</a:t>
            </a:fld>
            <a:endParaRPr lang="en-US"/>
          </a:p>
        </p:txBody>
      </p:sp>
      <p:sp>
        <p:nvSpPr>
          <p:cNvPr id="3" name="Footer Placeholder 2">
            <a:extLst>
              <a:ext uri="{FF2B5EF4-FFF2-40B4-BE49-F238E27FC236}">
                <a16:creationId xmlns:a16="http://schemas.microsoft.com/office/drawing/2014/main" id="{EE678017-7334-5D56-867A-3C2EDABED7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6A284E-421C-B8F2-629C-6F4C45D5B5A8}"/>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1411905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30B5E-1E9B-B598-BA62-59BCE1731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9E9811-DCB3-C542-741C-374B251B8C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9C3F91-03FC-D08E-6A57-5170C4FC33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C865B7-0AAE-99E0-554E-90E59E957A04}"/>
              </a:ext>
            </a:extLst>
          </p:cNvPr>
          <p:cNvSpPr>
            <a:spLocks noGrp="1"/>
          </p:cNvSpPr>
          <p:nvPr>
            <p:ph type="dt" sz="half" idx="10"/>
          </p:nvPr>
        </p:nvSpPr>
        <p:spPr/>
        <p:txBody>
          <a:bodyPr/>
          <a:lstStyle/>
          <a:p>
            <a:fld id="{0B4A6A72-1E61-4229-B982-FF8DCC04C140}" type="datetimeFigureOut">
              <a:rPr lang="en-US" smtClean="0"/>
              <a:t>4/28/2026</a:t>
            </a:fld>
            <a:endParaRPr lang="en-US"/>
          </a:p>
        </p:txBody>
      </p:sp>
      <p:sp>
        <p:nvSpPr>
          <p:cNvPr id="6" name="Footer Placeholder 5">
            <a:extLst>
              <a:ext uri="{FF2B5EF4-FFF2-40B4-BE49-F238E27FC236}">
                <a16:creationId xmlns:a16="http://schemas.microsoft.com/office/drawing/2014/main" id="{594BD3DF-420C-A853-6CDF-2BE44061FC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D1902A-D0C6-F75E-45CF-716C4BDEB7ED}"/>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899857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国际儿童日3源文件"/>
          <p:cNvPicPr>
            <a:picLocks noChangeAspect="1"/>
          </p:cNvPicPr>
          <p:nvPr userDrawn="1"/>
        </p:nvPicPr>
        <p:blipFill>
          <a:blip r:embed="rId2"/>
          <a:stretch>
            <a:fillRect/>
          </a:stretch>
        </p:blipFill>
        <p:spPr>
          <a:xfrm>
            <a:off x="0" y="0"/>
            <a:ext cx="12219940" cy="6871970"/>
          </a:xfrm>
          <a:prstGeom prst="rect">
            <a:avLst/>
          </a:prstGeom>
        </p:spPr>
      </p:pic>
      <p:sp>
        <p:nvSpPr>
          <p:cNvPr id="8" name="矩形 7"/>
          <p:cNvSpPr/>
          <p:nvPr userDrawn="1"/>
        </p:nvSpPr>
        <p:spPr>
          <a:xfrm>
            <a:off x="400050" y="296545"/>
            <a:ext cx="11389995" cy="6279515"/>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694324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526E1-AE18-96B0-C300-460BF6A6E6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4318A2-DBD0-CF29-FCBC-1ED6F3E297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F5E84D-3280-E478-7633-801EF7D721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B5B8E8-1503-0CE5-A794-A12630E445AC}"/>
              </a:ext>
            </a:extLst>
          </p:cNvPr>
          <p:cNvSpPr>
            <a:spLocks noGrp="1"/>
          </p:cNvSpPr>
          <p:nvPr>
            <p:ph type="dt" sz="half" idx="10"/>
          </p:nvPr>
        </p:nvSpPr>
        <p:spPr/>
        <p:txBody>
          <a:bodyPr/>
          <a:lstStyle/>
          <a:p>
            <a:fld id="{0B4A6A72-1E61-4229-B982-FF8DCC04C140}" type="datetimeFigureOut">
              <a:rPr lang="en-US" smtClean="0"/>
              <a:t>4/28/2026</a:t>
            </a:fld>
            <a:endParaRPr lang="en-US"/>
          </a:p>
        </p:txBody>
      </p:sp>
      <p:sp>
        <p:nvSpPr>
          <p:cNvPr id="6" name="Footer Placeholder 5">
            <a:extLst>
              <a:ext uri="{FF2B5EF4-FFF2-40B4-BE49-F238E27FC236}">
                <a16:creationId xmlns:a16="http://schemas.microsoft.com/office/drawing/2014/main" id="{764344CD-1C64-0B48-DD0A-7B6BF90DD8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CCCF6C-446C-7CA6-39B6-43F0AB7B9B44}"/>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5989134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AE7BA-D3AE-A751-24A7-60075B8098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7AD82E-24C0-CE52-330C-C8534EE130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47B04E-AD9D-764D-C72B-2CA30FB3AD0E}"/>
              </a:ext>
            </a:extLst>
          </p:cNvPr>
          <p:cNvSpPr>
            <a:spLocks noGrp="1"/>
          </p:cNvSpPr>
          <p:nvPr>
            <p:ph type="dt" sz="half" idx="10"/>
          </p:nvPr>
        </p:nvSpPr>
        <p:spPr/>
        <p:txBody>
          <a:bodyPr/>
          <a:lstStyle/>
          <a:p>
            <a:fld id="{0B4A6A72-1E61-4229-B982-FF8DCC04C140}" type="datetimeFigureOut">
              <a:rPr lang="en-US" smtClean="0"/>
              <a:t>4/28/2026</a:t>
            </a:fld>
            <a:endParaRPr lang="en-US"/>
          </a:p>
        </p:txBody>
      </p:sp>
      <p:sp>
        <p:nvSpPr>
          <p:cNvPr id="5" name="Footer Placeholder 4">
            <a:extLst>
              <a:ext uri="{FF2B5EF4-FFF2-40B4-BE49-F238E27FC236}">
                <a16:creationId xmlns:a16="http://schemas.microsoft.com/office/drawing/2014/main" id="{45057242-8A27-DABB-7B46-0A22D0F458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99763C-097D-F0C7-2523-647E5562BF7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41575074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BE7D24-5754-A5EC-D748-B06DCE9BB5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9F7589-86E3-3CDD-4097-53ECEC0CFA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55149-7A0B-E7E9-16A9-210555AC6C25}"/>
              </a:ext>
            </a:extLst>
          </p:cNvPr>
          <p:cNvSpPr>
            <a:spLocks noGrp="1"/>
          </p:cNvSpPr>
          <p:nvPr>
            <p:ph type="dt" sz="half" idx="10"/>
          </p:nvPr>
        </p:nvSpPr>
        <p:spPr/>
        <p:txBody>
          <a:bodyPr/>
          <a:lstStyle/>
          <a:p>
            <a:fld id="{0B4A6A72-1E61-4229-B982-FF8DCC04C140}" type="datetimeFigureOut">
              <a:rPr lang="en-US" smtClean="0"/>
              <a:t>4/28/2026</a:t>
            </a:fld>
            <a:endParaRPr lang="en-US"/>
          </a:p>
        </p:txBody>
      </p:sp>
      <p:sp>
        <p:nvSpPr>
          <p:cNvPr id="5" name="Footer Placeholder 4">
            <a:extLst>
              <a:ext uri="{FF2B5EF4-FFF2-40B4-BE49-F238E27FC236}">
                <a16:creationId xmlns:a16="http://schemas.microsoft.com/office/drawing/2014/main" id="{3C5C55FE-10E4-1BD0-EC45-4EE7A6CC06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F0A319-B488-C484-5F23-18D760A09F4B}"/>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568479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2026/4/28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6274695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2026/4/28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492742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34934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03196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11823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58851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1294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6773739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92906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80870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63134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29423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52492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6599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18211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E28A1-31C6-CD0C-7FE5-23A0E61823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6E4A17BB-BDAC-5CB4-7886-7CCE9B5091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A173E56-7534-47E8-80F2-95F4DC885F7E}"/>
              </a:ext>
            </a:extLst>
          </p:cNvPr>
          <p:cNvSpPr>
            <a:spLocks noGrp="1"/>
          </p:cNvSpPr>
          <p:nvPr>
            <p:ph type="dt" sz="half" idx="10"/>
          </p:nvPr>
        </p:nvSpPr>
        <p:spPr/>
        <p:txBody>
          <a:bodyPr/>
          <a:lstStyle/>
          <a:p>
            <a:fld id="{E0D75E70-B76F-4F76-9575-EA7F545D535A}" type="datetimeFigureOut">
              <a:rPr lang="vi-VN" smtClean="0"/>
              <a:t>28/04/2026</a:t>
            </a:fld>
            <a:endParaRPr lang="vi-VN"/>
          </a:p>
        </p:txBody>
      </p:sp>
      <p:sp>
        <p:nvSpPr>
          <p:cNvPr id="5" name="Footer Placeholder 4">
            <a:extLst>
              <a:ext uri="{FF2B5EF4-FFF2-40B4-BE49-F238E27FC236}">
                <a16:creationId xmlns:a16="http://schemas.microsoft.com/office/drawing/2014/main" id="{2563A4C7-35B4-B988-B0A8-84BA2E0B52B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725CF87-7033-3B0C-D436-0CAA9A788370}"/>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2908466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FB212-B47D-37FD-15E0-7E6836702FA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CDA47E4-A919-7862-5EA6-C5953AEC77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1BC695-5B3B-0E2B-6208-0A5865BCA7EC}"/>
              </a:ext>
            </a:extLst>
          </p:cNvPr>
          <p:cNvSpPr>
            <a:spLocks noGrp="1"/>
          </p:cNvSpPr>
          <p:nvPr>
            <p:ph type="dt" sz="half" idx="10"/>
          </p:nvPr>
        </p:nvSpPr>
        <p:spPr/>
        <p:txBody>
          <a:bodyPr/>
          <a:lstStyle/>
          <a:p>
            <a:fld id="{E0D75E70-B76F-4F76-9575-EA7F545D535A}" type="datetimeFigureOut">
              <a:rPr lang="vi-VN" smtClean="0"/>
              <a:t>28/04/2026</a:t>
            </a:fld>
            <a:endParaRPr lang="vi-VN"/>
          </a:p>
        </p:txBody>
      </p:sp>
      <p:sp>
        <p:nvSpPr>
          <p:cNvPr id="5" name="Footer Placeholder 4">
            <a:extLst>
              <a:ext uri="{FF2B5EF4-FFF2-40B4-BE49-F238E27FC236}">
                <a16:creationId xmlns:a16="http://schemas.microsoft.com/office/drawing/2014/main" id="{A6FC8EF6-C910-6F8B-1A6F-2949519F0B9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0B8DBA5-A1A9-C0CF-23F7-234521A9F9D8}"/>
              </a:ext>
            </a:extLst>
          </p:cNvPr>
          <p:cNvSpPr>
            <a:spLocks noGrp="1"/>
          </p:cNvSpPr>
          <p:nvPr>
            <p:ph type="sldNum" sz="quarter" idx="12"/>
          </p:nvPr>
        </p:nvSpPr>
        <p:spPr/>
        <p:txBody>
          <a:bodyPr/>
          <a:lstStyle/>
          <a:p>
            <a:fld id="{B279CF5B-82D3-4FEA-B9EB-AD7451712007}" type="slidenum">
              <a:rPr lang="vi-VN" smtClean="0"/>
              <a:t>‹#›</a:t>
            </a:fld>
            <a:endParaRPr lang="vi-VN"/>
          </a:p>
        </p:txBody>
      </p:sp>
      <p:pic>
        <p:nvPicPr>
          <p:cNvPr id="8" name="Picture 7">
            <a:extLst>
              <a:ext uri="{FF2B5EF4-FFF2-40B4-BE49-F238E27FC236}">
                <a16:creationId xmlns:a16="http://schemas.microsoft.com/office/drawing/2014/main" id="{C4D82132-68E9-269F-D0BE-C158D2D0E182}"/>
              </a:ext>
            </a:extLst>
          </p:cNvPr>
          <p:cNvPicPr>
            <a:picLocks noChangeAspect="1"/>
          </p:cNvPicPr>
          <p:nvPr userDrawn="1"/>
        </p:nvPicPr>
        <p:blipFill>
          <a:blip r:embed="rId2"/>
          <a:stretch>
            <a:fillRect/>
          </a:stretch>
        </p:blipFill>
        <p:spPr>
          <a:xfrm>
            <a:off x="-1005927" y="-38986"/>
            <a:ext cx="1005927" cy="1066892"/>
          </a:xfrm>
          <a:prstGeom prst="rect">
            <a:avLst/>
          </a:prstGeom>
        </p:spPr>
      </p:pic>
    </p:spTree>
    <p:extLst>
      <p:ext uri="{BB962C8B-B14F-4D97-AF65-F5344CB8AC3E}">
        <p14:creationId xmlns:p14="http://schemas.microsoft.com/office/powerpoint/2010/main" val="11861478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2E0A8-262E-1EFB-8F4F-456A1B6479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B23A663-425E-0904-6511-D15C0D21FA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20006F-C0A0-5C99-8AF1-7644B23274BD}"/>
              </a:ext>
            </a:extLst>
          </p:cNvPr>
          <p:cNvSpPr>
            <a:spLocks noGrp="1"/>
          </p:cNvSpPr>
          <p:nvPr>
            <p:ph type="dt" sz="half" idx="10"/>
          </p:nvPr>
        </p:nvSpPr>
        <p:spPr/>
        <p:txBody>
          <a:bodyPr/>
          <a:lstStyle/>
          <a:p>
            <a:fld id="{E0D75E70-B76F-4F76-9575-EA7F545D535A}" type="datetimeFigureOut">
              <a:rPr lang="vi-VN" smtClean="0"/>
              <a:t>28/04/2026</a:t>
            </a:fld>
            <a:endParaRPr lang="vi-VN"/>
          </a:p>
        </p:txBody>
      </p:sp>
      <p:sp>
        <p:nvSpPr>
          <p:cNvPr id="5" name="Footer Placeholder 4">
            <a:extLst>
              <a:ext uri="{FF2B5EF4-FFF2-40B4-BE49-F238E27FC236}">
                <a16:creationId xmlns:a16="http://schemas.microsoft.com/office/drawing/2014/main" id="{54F06F71-51C8-4ED6-691B-AF7D161F8B8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0DBD89E-E07B-4999-E009-EA8755C180CC}"/>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945518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61C06646-EE0D-4C7F-9C84-BF5B84E1D5F7}" type="datetimeFigureOut">
              <a:rPr lang="zh-CN" altLang="en-US" smtClean="0"/>
              <a:t>2026/4/28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228317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90734-AC0E-E807-8B98-3C61A005B9F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378B31D-DD2C-2245-0AE5-9B32C5BE3E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01B4EA0F-7B4B-ADD0-2DF3-7824D24346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DB6A02AF-B2DD-4642-8F60-6780AF0AD9C8}"/>
              </a:ext>
            </a:extLst>
          </p:cNvPr>
          <p:cNvSpPr>
            <a:spLocks noGrp="1"/>
          </p:cNvSpPr>
          <p:nvPr>
            <p:ph type="dt" sz="half" idx="10"/>
          </p:nvPr>
        </p:nvSpPr>
        <p:spPr/>
        <p:txBody>
          <a:bodyPr/>
          <a:lstStyle/>
          <a:p>
            <a:fld id="{E0D75E70-B76F-4F76-9575-EA7F545D535A}" type="datetimeFigureOut">
              <a:rPr lang="vi-VN" smtClean="0"/>
              <a:t>28/04/2026</a:t>
            </a:fld>
            <a:endParaRPr lang="vi-VN"/>
          </a:p>
        </p:txBody>
      </p:sp>
      <p:sp>
        <p:nvSpPr>
          <p:cNvPr id="6" name="Footer Placeholder 5">
            <a:extLst>
              <a:ext uri="{FF2B5EF4-FFF2-40B4-BE49-F238E27FC236}">
                <a16:creationId xmlns:a16="http://schemas.microsoft.com/office/drawing/2014/main" id="{5A89A240-3518-BA82-F06C-62AF2DC10AE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66BEF8B-48F7-18BB-A863-FC5B9B749DD4}"/>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1194009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28918-1B52-634C-84B5-8BB8AA0C7580}"/>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F409DB4-93A0-A2B8-A36F-2AD48C1D6F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6C1EEB-B8FE-3826-AD7A-DE124A8B85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ABD945B-9C01-C363-5741-16DCC02EF2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7B3816-0A9F-AC57-D058-45E40D3FA2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1A0ACAB-AB01-3872-E8D2-C247CA0716A4}"/>
              </a:ext>
            </a:extLst>
          </p:cNvPr>
          <p:cNvSpPr>
            <a:spLocks noGrp="1"/>
          </p:cNvSpPr>
          <p:nvPr>
            <p:ph type="dt" sz="half" idx="10"/>
          </p:nvPr>
        </p:nvSpPr>
        <p:spPr/>
        <p:txBody>
          <a:bodyPr/>
          <a:lstStyle/>
          <a:p>
            <a:fld id="{E0D75E70-B76F-4F76-9575-EA7F545D535A}" type="datetimeFigureOut">
              <a:rPr lang="vi-VN" smtClean="0"/>
              <a:t>28/04/2026</a:t>
            </a:fld>
            <a:endParaRPr lang="vi-VN"/>
          </a:p>
        </p:txBody>
      </p:sp>
      <p:sp>
        <p:nvSpPr>
          <p:cNvPr id="8" name="Footer Placeholder 7">
            <a:extLst>
              <a:ext uri="{FF2B5EF4-FFF2-40B4-BE49-F238E27FC236}">
                <a16:creationId xmlns:a16="http://schemas.microsoft.com/office/drawing/2014/main" id="{DB25F88F-D63B-E86B-4C56-050B43910C8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2C0B2F5-35AC-0B9B-4615-ADCABC9211ED}"/>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3993326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B84A-5061-B56B-46C3-3290DEB71DD5}"/>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771570E3-2F2B-F8CF-4213-2480943ACD75}"/>
              </a:ext>
            </a:extLst>
          </p:cNvPr>
          <p:cNvSpPr>
            <a:spLocks noGrp="1"/>
          </p:cNvSpPr>
          <p:nvPr>
            <p:ph type="dt" sz="half" idx="10"/>
          </p:nvPr>
        </p:nvSpPr>
        <p:spPr/>
        <p:txBody>
          <a:bodyPr/>
          <a:lstStyle/>
          <a:p>
            <a:fld id="{E0D75E70-B76F-4F76-9575-EA7F545D535A}" type="datetimeFigureOut">
              <a:rPr lang="vi-VN" smtClean="0"/>
              <a:t>28/04/2026</a:t>
            </a:fld>
            <a:endParaRPr lang="vi-VN"/>
          </a:p>
        </p:txBody>
      </p:sp>
      <p:sp>
        <p:nvSpPr>
          <p:cNvPr id="4" name="Footer Placeholder 3">
            <a:extLst>
              <a:ext uri="{FF2B5EF4-FFF2-40B4-BE49-F238E27FC236}">
                <a16:creationId xmlns:a16="http://schemas.microsoft.com/office/drawing/2014/main" id="{25B49782-DB5D-D16A-CB51-2E2F603F604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1B21C09-A77B-548B-A38B-5BDFAC9E5DDF}"/>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1285158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6FFBF0-6874-1846-1518-D6EB01A92224}"/>
              </a:ext>
            </a:extLst>
          </p:cNvPr>
          <p:cNvSpPr>
            <a:spLocks noGrp="1"/>
          </p:cNvSpPr>
          <p:nvPr>
            <p:ph type="dt" sz="half" idx="10"/>
          </p:nvPr>
        </p:nvSpPr>
        <p:spPr/>
        <p:txBody>
          <a:bodyPr/>
          <a:lstStyle/>
          <a:p>
            <a:fld id="{E0D75E70-B76F-4F76-9575-EA7F545D535A}" type="datetimeFigureOut">
              <a:rPr lang="vi-VN" smtClean="0"/>
              <a:t>28/04/2026</a:t>
            </a:fld>
            <a:endParaRPr lang="vi-VN"/>
          </a:p>
        </p:txBody>
      </p:sp>
      <p:sp>
        <p:nvSpPr>
          <p:cNvPr id="3" name="Footer Placeholder 2">
            <a:extLst>
              <a:ext uri="{FF2B5EF4-FFF2-40B4-BE49-F238E27FC236}">
                <a16:creationId xmlns:a16="http://schemas.microsoft.com/office/drawing/2014/main" id="{B9A10652-DE7C-5CC2-202F-51CA60F1675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92E917E8-08D6-F68F-EBD9-C66B3A493F7E}"/>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1104617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9F216-739E-506F-506E-4C2526AF7A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ADF588D-6FF1-60E2-5FC7-B34FD23CCE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ACC9C3E-59EB-6021-DC68-5423F0FAB9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51F7EC-C39A-3BCE-617A-3351E677355B}"/>
              </a:ext>
            </a:extLst>
          </p:cNvPr>
          <p:cNvSpPr>
            <a:spLocks noGrp="1"/>
          </p:cNvSpPr>
          <p:nvPr>
            <p:ph type="dt" sz="half" idx="10"/>
          </p:nvPr>
        </p:nvSpPr>
        <p:spPr/>
        <p:txBody>
          <a:bodyPr/>
          <a:lstStyle/>
          <a:p>
            <a:fld id="{E0D75E70-B76F-4F76-9575-EA7F545D535A}" type="datetimeFigureOut">
              <a:rPr lang="vi-VN" smtClean="0"/>
              <a:t>28/04/2026</a:t>
            </a:fld>
            <a:endParaRPr lang="vi-VN"/>
          </a:p>
        </p:txBody>
      </p:sp>
      <p:sp>
        <p:nvSpPr>
          <p:cNvPr id="6" name="Footer Placeholder 5">
            <a:extLst>
              <a:ext uri="{FF2B5EF4-FFF2-40B4-BE49-F238E27FC236}">
                <a16:creationId xmlns:a16="http://schemas.microsoft.com/office/drawing/2014/main" id="{A0F03205-C6DD-BF33-0612-289DEC97DA6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AAC0DA-6968-32CD-C30C-47AE0201E7C3}"/>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6829134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B1E02-F5C6-27CF-A4A3-565854BE2D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C9DA7B6-3C68-AA42-2AA1-6E72193BBD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C755F5B-B5ED-98F7-2A43-0A085D9A63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1A3AEA-191E-8A45-90E2-FAC4021046F6}"/>
              </a:ext>
            </a:extLst>
          </p:cNvPr>
          <p:cNvSpPr>
            <a:spLocks noGrp="1"/>
          </p:cNvSpPr>
          <p:nvPr>
            <p:ph type="dt" sz="half" idx="10"/>
          </p:nvPr>
        </p:nvSpPr>
        <p:spPr/>
        <p:txBody>
          <a:bodyPr/>
          <a:lstStyle/>
          <a:p>
            <a:fld id="{E0D75E70-B76F-4F76-9575-EA7F545D535A}" type="datetimeFigureOut">
              <a:rPr lang="vi-VN" smtClean="0"/>
              <a:t>28/04/2026</a:t>
            </a:fld>
            <a:endParaRPr lang="vi-VN"/>
          </a:p>
        </p:txBody>
      </p:sp>
      <p:sp>
        <p:nvSpPr>
          <p:cNvPr id="6" name="Footer Placeholder 5">
            <a:extLst>
              <a:ext uri="{FF2B5EF4-FFF2-40B4-BE49-F238E27FC236}">
                <a16:creationId xmlns:a16="http://schemas.microsoft.com/office/drawing/2014/main" id="{824AEDD2-8D2C-5C56-3A05-74AAB2D1840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83703DE-CF6A-DDE4-FE55-3C48FFC6B4A1}"/>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5322768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B226A-64B5-5693-62B0-1A26261FBA2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287B2D9-8D75-4596-0220-F4B9ABAC75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0A3735E-950D-4465-8168-8FA8AE6C7B37}"/>
              </a:ext>
            </a:extLst>
          </p:cNvPr>
          <p:cNvSpPr>
            <a:spLocks noGrp="1"/>
          </p:cNvSpPr>
          <p:nvPr>
            <p:ph type="dt" sz="half" idx="10"/>
          </p:nvPr>
        </p:nvSpPr>
        <p:spPr/>
        <p:txBody>
          <a:bodyPr/>
          <a:lstStyle/>
          <a:p>
            <a:fld id="{E0D75E70-B76F-4F76-9575-EA7F545D535A}" type="datetimeFigureOut">
              <a:rPr lang="vi-VN" smtClean="0"/>
              <a:t>28/04/2026</a:t>
            </a:fld>
            <a:endParaRPr lang="vi-VN"/>
          </a:p>
        </p:txBody>
      </p:sp>
      <p:sp>
        <p:nvSpPr>
          <p:cNvPr id="5" name="Footer Placeholder 4">
            <a:extLst>
              <a:ext uri="{FF2B5EF4-FFF2-40B4-BE49-F238E27FC236}">
                <a16:creationId xmlns:a16="http://schemas.microsoft.com/office/drawing/2014/main" id="{3689316C-B2A2-BD6A-09CD-0193FDF51AE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C57A781-FCC6-8EB7-054B-919EACC1695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340097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26025B-6112-3D2A-8AE2-B02747AB7CC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CE230D9-EEEA-C10A-1D49-CB6D031ABD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C844DDB-444B-59C9-6C09-3FA6B683B95B}"/>
              </a:ext>
            </a:extLst>
          </p:cNvPr>
          <p:cNvSpPr>
            <a:spLocks noGrp="1"/>
          </p:cNvSpPr>
          <p:nvPr>
            <p:ph type="dt" sz="half" idx="10"/>
          </p:nvPr>
        </p:nvSpPr>
        <p:spPr/>
        <p:txBody>
          <a:bodyPr/>
          <a:lstStyle/>
          <a:p>
            <a:fld id="{E0D75E70-B76F-4F76-9575-EA7F545D535A}" type="datetimeFigureOut">
              <a:rPr lang="vi-VN" smtClean="0"/>
              <a:t>28/04/2026</a:t>
            </a:fld>
            <a:endParaRPr lang="vi-VN"/>
          </a:p>
        </p:txBody>
      </p:sp>
      <p:sp>
        <p:nvSpPr>
          <p:cNvPr id="5" name="Footer Placeholder 4">
            <a:extLst>
              <a:ext uri="{FF2B5EF4-FFF2-40B4-BE49-F238E27FC236}">
                <a16:creationId xmlns:a16="http://schemas.microsoft.com/office/drawing/2014/main" id="{BC5CFC18-22ED-CB79-B680-1775E65E2B5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464A90A-4824-F47D-76E4-C4E50563A35B}"/>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6523195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a:prstGeom prst="rect">
            <a:avLst/>
          </a:prstGeo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2026/4/28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9332759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838200" y="1825625"/>
            <a:ext cx="10515600" cy="4351338"/>
          </a:xfrm>
          <a:prstGeom prst="rect">
            <a:avLst/>
          </a:prstGeom>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2026/4/28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215419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61C06646-EE0D-4C7F-9C84-BF5B84E1D5F7}" type="datetimeFigureOut">
              <a:rPr lang="zh-CN" altLang="en-US" smtClean="0"/>
              <a:t>2026/4/28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3244664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a:prstGeom prst="rect">
            <a:avLst/>
          </a:prstGeo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2026/4/28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7758435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2026/4/28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2545323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2026/4/28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8657907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2026/4/28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8970434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2026/4/28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7374014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a:prstGeom prst="rect">
            <a:avLst/>
          </a:prstGeo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2026/4/28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3464011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a:prstGeom prst="rect">
            <a:avLst/>
          </a:prstGeo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2026/4/28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882062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2026/4/28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0395744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a:prstGeom prst="rect">
            <a:avLst/>
          </a:prstGeo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2026/4/28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2342653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50"/>
            <a:ext cx="2743200" cy="365125"/>
          </a:xfrm>
          <a:prstGeom prst="rect">
            <a:avLst/>
          </a:prstGeom>
        </p:spPr>
        <p:txBody>
          <a:bodyPr/>
          <a:lstStyle/>
          <a:p>
            <a:fld id="{A3C39D9B-1707-4BC2-A8DF-A9A95A2D1DDF}" type="datetimeFigureOut">
              <a:rPr lang="en-US" smtClean="0"/>
              <a:t>4/28/2026</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50"/>
            <a:ext cx="2743200" cy="365125"/>
          </a:xfrm>
          <a:prstGeom prst="rect">
            <a:avLst/>
          </a:prstGeom>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a:prstGeom prst="rect">
            <a:avLst/>
          </a:prstGeom>
        </p:spPr>
        <p:txBody>
          <a:bodyPr/>
          <a:lstStyle/>
          <a:p>
            <a:endParaRPr lang="en-US"/>
          </a:p>
        </p:txBody>
      </p:sp>
    </p:spTree>
    <p:extLst>
      <p:ext uri="{BB962C8B-B14F-4D97-AF65-F5344CB8AC3E}">
        <p14:creationId xmlns:p14="http://schemas.microsoft.com/office/powerpoint/2010/main" val="968413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1C06646-EE0D-4C7F-9C84-BF5B84E1D5F7}" type="datetimeFigureOut">
              <a:rPr lang="zh-CN" altLang="en-US" smtClean="0"/>
              <a:t>2026/4/28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740684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1C06646-EE0D-4C7F-9C84-BF5B84E1D5F7}" type="datetimeFigureOut">
              <a:rPr lang="zh-CN" altLang="en-US" smtClean="0"/>
              <a:t>2026/4/28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3475170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1C06646-EE0D-4C7F-9C84-BF5B84E1D5F7}" type="datetimeFigureOut">
              <a:rPr lang="zh-CN" altLang="en-US" smtClean="0"/>
              <a:t>2026/4/28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346530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1C06646-EE0D-4C7F-9C84-BF5B84E1D5F7}" type="datetimeFigureOut">
              <a:rPr lang="zh-CN" altLang="en-US" smtClean="0"/>
              <a:t>2026/4/28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675765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6.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C06646-EE0D-4C7F-9C84-BF5B84E1D5F7}" type="datetimeFigureOut">
              <a:rPr lang="zh-CN" altLang="en-US" smtClean="0"/>
              <a:t>2026/4/28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8467778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B731CB-A984-64CA-14BE-7919B23068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AF9CF9-B33E-AC33-2CAF-F3AE8677E5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7DD651-8B57-9529-4BD5-4832371C36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A6A72-1E61-4229-B982-FF8DCC04C140}" type="datetimeFigureOut">
              <a:rPr lang="en-US" smtClean="0"/>
              <a:t>4/28/2026</a:t>
            </a:fld>
            <a:endParaRPr lang="en-US"/>
          </a:p>
        </p:txBody>
      </p:sp>
      <p:sp>
        <p:nvSpPr>
          <p:cNvPr id="5" name="Footer Placeholder 4">
            <a:extLst>
              <a:ext uri="{FF2B5EF4-FFF2-40B4-BE49-F238E27FC236}">
                <a16:creationId xmlns:a16="http://schemas.microsoft.com/office/drawing/2014/main" id="{504C2FAC-13D2-901A-542D-E1F937D23D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82085C-3FBF-B52B-D73D-0D73C9D5E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14F41-5932-4B73-B8DA-EFC4390B0B33}" type="slidenum">
              <a:rPr lang="en-US" smtClean="0"/>
              <a:t>‹#›</a:t>
            </a:fld>
            <a:endParaRPr lang="en-US"/>
          </a:p>
        </p:txBody>
      </p:sp>
    </p:spTree>
    <p:extLst>
      <p:ext uri="{BB962C8B-B14F-4D97-AF65-F5344CB8AC3E}">
        <p14:creationId xmlns:p14="http://schemas.microsoft.com/office/powerpoint/2010/main" val="37741833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344649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4/28/2026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0674527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44D056-E094-A271-61A8-302298103E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FC5C9BF-68DA-657F-9404-2BF16D74C4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2B912AB-2B26-C88A-2E8F-6A8F021C55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D75E70-B76F-4F76-9575-EA7F545D535A}" type="datetimeFigureOut">
              <a:rPr lang="vi-VN" smtClean="0"/>
              <a:t>28/04/2026</a:t>
            </a:fld>
            <a:endParaRPr lang="vi-VN"/>
          </a:p>
        </p:txBody>
      </p:sp>
      <p:sp>
        <p:nvSpPr>
          <p:cNvPr id="5" name="Footer Placeholder 4">
            <a:extLst>
              <a:ext uri="{FF2B5EF4-FFF2-40B4-BE49-F238E27FC236}">
                <a16:creationId xmlns:a16="http://schemas.microsoft.com/office/drawing/2014/main" id="{232B3627-8F32-C437-D7B3-2714D24AF8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55E8A8B2-F64F-A251-CC74-77E55CE121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79CF5B-82D3-4FEA-B9EB-AD7451712007}" type="slidenum">
              <a:rPr lang="vi-VN" smtClean="0"/>
              <a:t>‹#›</a:t>
            </a:fld>
            <a:endParaRPr lang="vi-VN"/>
          </a:p>
        </p:txBody>
      </p:sp>
    </p:spTree>
    <p:extLst>
      <p:ext uri="{BB962C8B-B14F-4D97-AF65-F5344CB8AC3E}">
        <p14:creationId xmlns:p14="http://schemas.microsoft.com/office/powerpoint/2010/main" val="257841046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3" name="Picture 2">
            <a:extLst>
              <a:ext uri="{FF2B5EF4-FFF2-40B4-BE49-F238E27FC236}">
                <a16:creationId xmlns:a16="http://schemas.microsoft.com/office/drawing/2014/main" id="{4841104B-AA7A-46BD-93C3-28D6FED8BA7B}"/>
              </a:ext>
            </a:extLst>
          </p:cNvPr>
          <p:cNvPicPr>
            <a:picLocks noChangeAspect="1"/>
          </p:cNvPicPr>
          <p:nvPr userDrawn="1"/>
        </p:nvPicPr>
        <p:blipFill>
          <a:blip r:embed="rId14"/>
          <a:stretch>
            <a:fillRect/>
          </a:stretch>
        </p:blipFill>
        <p:spPr>
          <a:xfrm>
            <a:off x="-1129752" y="0"/>
            <a:ext cx="1005927" cy="1066892"/>
          </a:xfrm>
          <a:prstGeom prst="rect">
            <a:avLst/>
          </a:prstGeom>
        </p:spPr>
      </p:pic>
    </p:spTree>
    <p:extLst>
      <p:ext uri="{BB962C8B-B14F-4D97-AF65-F5344CB8AC3E}">
        <p14:creationId xmlns:p14="http://schemas.microsoft.com/office/powerpoint/2010/main" val="3145350499"/>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5.jp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8.xml"/><Relationship Id="rId6" Type="http://schemas.openxmlformats.org/officeDocument/2006/relationships/slide" Target="slide3.xml"/><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slide" Target="slide7.xml"/><Relationship Id="rId4" Type="http://schemas.openxmlformats.org/officeDocument/2006/relationships/slide" Target="slide2.xml"/><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slideLayout" Target="../slideLayouts/slideLayout32.xml"/><Relationship Id="rId6" Type="http://schemas.openxmlformats.org/officeDocument/2006/relationships/image" Target="../media/image13.gif"/><Relationship Id="rId5" Type="http://schemas.openxmlformats.org/officeDocument/2006/relationships/slide" Target="slide1.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9.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slideLayout" Target="../slideLayouts/slideLayout32.xml"/><Relationship Id="rId6" Type="http://schemas.openxmlformats.org/officeDocument/2006/relationships/image" Target="../media/image13.gif"/><Relationship Id="rId5" Type="http://schemas.openxmlformats.org/officeDocument/2006/relationships/slide" Target="slide1.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20.xml"/><Relationship Id="rId7" Type="http://schemas.openxmlformats.org/officeDocument/2006/relationships/image" Target="../media/image52.png"/><Relationship Id="rId12" Type="http://schemas.openxmlformats.org/officeDocument/2006/relationships/image" Target="../media/image56.png"/><Relationship Id="rId2" Type="http://schemas.openxmlformats.org/officeDocument/2006/relationships/slideLayout" Target="../slideLayouts/slideLayout25.xml"/><Relationship Id="rId1" Type="http://schemas.openxmlformats.org/officeDocument/2006/relationships/tags" Target="../tags/tag1.xml"/><Relationship Id="rId6" Type="http://schemas.openxmlformats.org/officeDocument/2006/relationships/image" Target="../media/image40.png"/><Relationship Id="rId11" Type="http://schemas.microsoft.com/office/2007/relationships/hdphoto" Target="../media/hdphoto2.wdp"/><Relationship Id="rId5" Type="http://schemas.openxmlformats.org/officeDocument/2006/relationships/image" Target="../media/image51.png"/><Relationship Id="rId10" Type="http://schemas.openxmlformats.org/officeDocument/2006/relationships/image" Target="../media/image55.png"/><Relationship Id="rId4" Type="http://schemas.openxmlformats.org/officeDocument/2006/relationships/image" Target="../media/image50.png"/><Relationship Id="rId9" Type="http://schemas.openxmlformats.org/officeDocument/2006/relationships/image" Target="../media/image54.png"/></Relationships>
</file>

<file path=ppt/slides/_rels/slide3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21.xml"/><Relationship Id="rId7" Type="http://schemas.openxmlformats.org/officeDocument/2006/relationships/image" Target="../media/image53.png"/><Relationship Id="rId2" Type="http://schemas.openxmlformats.org/officeDocument/2006/relationships/slideLayout" Target="../slideLayouts/slideLayout25.xml"/><Relationship Id="rId1" Type="http://schemas.openxmlformats.org/officeDocument/2006/relationships/tags" Target="../tags/tag2.xml"/><Relationship Id="rId6" Type="http://schemas.openxmlformats.org/officeDocument/2006/relationships/image" Target="../media/image52.png"/><Relationship Id="rId11" Type="http://schemas.openxmlformats.org/officeDocument/2006/relationships/image" Target="../media/image58.png"/><Relationship Id="rId5" Type="http://schemas.openxmlformats.org/officeDocument/2006/relationships/image" Target="../media/image51.png"/><Relationship Id="rId10" Type="http://schemas.microsoft.com/office/2007/relationships/hdphoto" Target="../media/hdphoto3.wdp"/><Relationship Id="rId4" Type="http://schemas.openxmlformats.org/officeDocument/2006/relationships/image" Target="../media/image50.png"/><Relationship Id="rId9"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png"/><Relationship Id="rId7"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slideLayout" Target="../slideLayouts/slideLayout32.xml"/><Relationship Id="rId6" Type="http://schemas.openxmlformats.org/officeDocument/2006/relationships/image" Target="../media/image13.gif"/><Relationship Id="rId5" Type="http://schemas.openxmlformats.org/officeDocument/2006/relationships/slide" Target="slide1.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slideLayout" Target="../slideLayouts/slideLayout17.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0.gif"/><Relationship Id="rId2" Type="http://schemas.openxmlformats.org/officeDocument/2006/relationships/image" Target="../media/image17.svg"/><Relationship Id="rId1" Type="http://schemas.openxmlformats.org/officeDocument/2006/relationships/slideLayout" Target="../slideLayouts/slideLayout32.xml"/><Relationship Id="rId6" Type="http://schemas.openxmlformats.org/officeDocument/2006/relationships/image" Target="../media/image13.gif"/><Relationship Id="rId5" Type="http://schemas.openxmlformats.org/officeDocument/2006/relationships/image" Target="../media/image19.gif"/><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1.png"/><Relationship Id="rId7" Type="http://schemas.openxmlformats.org/officeDocument/2006/relationships/image" Target="../media/image21.png"/><Relationship Id="rId2" Type="http://schemas.openxmlformats.org/officeDocument/2006/relationships/image" Target="../media/image10.svg"/><Relationship Id="rId1" Type="http://schemas.openxmlformats.org/officeDocument/2006/relationships/slideLayout" Target="../slideLayouts/slideLayout32.xml"/><Relationship Id="rId6" Type="http://schemas.openxmlformats.org/officeDocument/2006/relationships/image" Target="../media/image13.gif"/><Relationship Id="rId5" Type="http://schemas.openxmlformats.org/officeDocument/2006/relationships/slide" Target="slide1.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04D9DA7-39A6-D020-E92D-AB5B871C3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2185" y="-4784"/>
            <a:ext cx="1220161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hlinkClick r:id="rId4" action="ppaction://hlinksldjump"/>
            <a:extLst>
              <a:ext uri="{FF2B5EF4-FFF2-40B4-BE49-F238E27FC236}">
                <a16:creationId xmlns:a16="http://schemas.microsoft.com/office/drawing/2014/main" id="{A8403598-0755-C6F7-19E4-90B582FFDC1E}"/>
              </a:ext>
            </a:extLst>
          </p:cNvPr>
          <p:cNvPicPr>
            <a:picLocks noChangeAspect="1"/>
          </p:cNvPicPr>
          <p:nvPr/>
        </p:nvPicPr>
        <p:blipFill>
          <a:blip r:embed="rId5"/>
          <a:stretch>
            <a:fillRect/>
          </a:stretch>
        </p:blipFill>
        <p:spPr>
          <a:xfrm>
            <a:off x="0" y="0"/>
            <a:ext cx="6187976" cy="4828450"/>
          </a:xfrm>
          <a:prstGeom prst="rect">
            <a:avLst/>
          </a:prstGeom>
        </p:spPr>
      </p:pic>
      <p:pic>
        <p:nvPicPr>
          <p:cNvPr id="20" name="Picture 19">
            <a:hlinkClick r:id="rId6" action="ppaction://hlinksldjump"/>
            <a:extLst>
              <a:ext uri="{FF2B5EF4-FFF2-40B4-BE49-F238E27FC236}">
                <a16:creationId xmlns:a16="http://schemas.microsoft.com/office/drawing/2014/main" id="{FBEC8DF5-1285-AE9F-F5F4-F472E056A412}"/>
              </a:ext>
            </a:extLst>
          </p:cNvPr>
          <p:cNvPicPr>
            <a:picLocks noChangeAspect="1"/>
          </p:cNvPicPr>
          <p:nvPr/>
        </p:nvPicPr>
        <p:blipFill>
          <a:blip r:embed="rId7"/>
          <a:stretch>
            <a:fillRect/>
          </a:stretch>
        </p:blipFill>
        <p:spPr>
          <a:xfrm>
            <a:off x="4754235" y="0"/>
            <a:ext cx="7437765" cy="3414056"/>
          </a:xfrm>
          <a:prstGeom prst="rect">
            <a:avLst/>
          </a:prstGeom>
        </p:spPr>
      </p:pic>
      <p:pic>
        <p:nvPicPr>
          <p:cNvPr id="21" name="Picture 20">
            <a:hlinkClick r:id="rId8" action="ppaction://hlinksldjump"/>
            <a:extLst>
              <a:ext uri="{FF2B5EF4-FFF2-40B4-BE49-F238E27FC236}">
                <a16:creationId xmlns:a16="http://schemas.microsoft.com/office/drawing/2014/main" id="{8B28C9A8-4B68-1CA6-86EC-3C039D40C675}"/>
              </a:ext>
            </a:extLst>
          </p:cNvPr>
          <p:cNvPicPr>
            <a:picLocks noChangeAspect="1"/>
          </p:cNvPicPr>
          <p:nvPr/>
        </p:nvPicPr>
        <p:blipFill>
          <a:blip r:embed="rId9"/>
          <a:stretch>
            <a:fillRect/>
          </a:stretch>
        </p:blipFill>
        <p:spPr>
          <a:xfrm>
            <a:off x="0" y="3395172"/>
            <a:ext cx="7462151" cy="3462828"/>
          </a:xfrm>
          <a:prstGeom prst="rect">
            <a:avLst/>
          </a:prstGeom>
        </p:spPr>
      </p:pic>
      <p:pic>
        <p:nvPicPr>
          <p:cNvPr id="23" name="Picture 22">
            <a:hlinkClick r:id="rId10" action="ppaction://hlinksldjump"/>
            <a:extLst>
              <a:ext uri="{FF2B5EF4-FFF2-40B4-BE49-F238E27FC236}">
                <a16:creationId xmlns:a16="http://schemas.microsoft.com/office/drawing/2014/main" id="{DB1523F7-6AAD-575A-E3F6-36171E80B26F}"/>
              </a:ext>
            </a:extLst>
          </p:cNvPr>
          <p:cNvPicPr>
            <a:picLocks noChangeAspect="1"/>
          </p:cNvPicPr>
          <p:nvPr/>
        </p:nvPicPr>
        <p:blipFill>
          <a:blip r:embed="rId11"/>
          <a:stretch>
            <a:fillRect/>
          </a:stretch>
        </p:blipFill>
        <p:spPr>
          <a:xfrm>
            <a:off x="6107665" y="2035646"/>
            <a:ext cx="6084335" cy="4822354"/>
          </a:xfrm>
          <a:prstGeom prst="rect">
            <a:avLst/>
          </a:prstGeom>
        </p:spPr>
      </p:pic>
    </p:spTree>
    <p:extLst>
      <p:ext uri="{BB962C8B-B14F-4D97-AF65-F5344CB8AC3E}">
        <p14:creationId xmlns:p14="http://schemas.microsoft.com/office/powerpoint/2010/main" val="6504623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9"/>
                                        </p:tgtEl>
                                        <p:attrNameLst>
                                          <p:attrName>ppt_w</p:attrName>
                                        </p:attrNameLst>
                                      </p:cBhvr>
                                      <p:tavLst>
                                        <p:tav tm="0">
                                          <p:val>
                                            <p:strVal val="ppt_w"/>
                                          </p:val>
                                        </p:tav>
                                        <p:tav tm="100000">
                                          <p:val>
                                            <p:fltVal val="0"/>
                                          </p:val>
                                        </p:tav>
                                      </p:tavLst>
                                    </p:anim>
                                    <p:anim calcmode="lin" valueType="num">
                                      <p:cBhvr>
                                        <p:cTn id="7" dur="500"/>
                                        <p:tgtEl>
                                          <p:spTgt spid="19"/>
                                        </p:tgtEl>
                                        <p:attrNameLst>
                                          <p:attrName>ppt_h</p:attrName>
                                        </p:attrNameLst>
                                      </p:cBhvr>
                                      <p:tavLst>
                                        <p:tav tm="0">
                                          <p:val>
                                            <p:strVal val="ppt_h"/>
                                          </p:val>
                                        </p:tav>
                                        <p:tav tm="100000">
                                          <p:val>
                                            <p:fltVal val="0"/>
                                          </p:val>
                                        </p:tav>
                                      </p:tavLst>
                                    </p:anim>
                                    <p:animEffect transition="out" filter="fade">
                                      <p:cBhvr>
                                        <p:cTn id="8" dur="500"/>
                                        <p:tgtEl>
                                          <p:spTgt spid="19"/>
                                        </p:tgtEl>
                                      </p:cBhvr>
                                    </p:animEffect>
                                    <p:set>
                                      <p:cBhvr>
                                        <p:cTn id="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20"/>
                                        </p:tgtEl>
                                        <p:attrNameLst>
                                          <p:attrName>ppt_w</p:attrName>
                                        </p:attrNameLst>
                                      </p:cBhvr>
                                      <p:tavLst>
                                        <p:tav tm="0">
                                          <p:val>
                                            <p:strVal val="ppt_w"/>
                                          </p:val>
                                        </p:tav>
                                        <p:tav tm="100000">
                                          <p:val>
                                            <p:fltVal val="0"/>
                                          </p:val>
                                        </p:tav>
                                      </p:tavLst>
                                    </p:anim>
                                    <p:anim calcmode="lin" valueType="num">
                                      <p:cBhvr>
                                        <p:cTn id="15" dur="500"/>
                                        <p:tgtEl>
                                          <p:spTgt spid="20"/>
                                        </p:tgtEl>
                                        <p:attrNameLst>
                                          <p:attrName>ppt_h</p:attrName>
                                        </p:attrNameLst>
                                      </p:cBhvr>
                                      <p:tavLst>
                                        <p:tav tm="0">
                                          <p:val>
                                            <p:strVal val="ppt_h"/>
                                          </p:val>
                                        </p:tav>
                                        <p:tav tm="100000">
                                          <p:val>
                                            <p:fltVal val="0"/>
                                          </p:val>
                                        </p:tav>
                                      </p:tavLst>
                                    </p:anim>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8" restart="whenNotActive" fill="hold" evtFilter="cancelBubble" nodeType="interactiveSeq">
                <p:stCondLst>
                  <p:cond evt="onClick" delay="0">
                    <p:tgtEl>
                      <p:spTgt spid="23"/>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23"/>
                                        </p:tgtEl>
                                        <p:attrNameLst>
                                          <p:attrName>ppt_w</p:attrName>
                                        </p:attrNameLst>
                                      </p:cBhvr>
                                      <p:tavLst>
                                        <p:tav tm="0">
                                          <p:val>
                                            <p:strVal val="ppt_w"/>
                                          </p:val>
                                        </p:tav>
                                        <p:tav tm="100000">
                                          <p:val>
                                            <p:fltVal val="0"/>
                                          </p:val>
                                        </p:tav>
                                      </p:tavLst>
                                    </p:anim>
                                    <p:anim calcmode="lin" valueType="num">
                                      <p:cBhvr>
                                        <p:cTn id="23" dur="500"/>
                                        <p:tgtEl>
                                          <p:spTgt spid="23"/>
                                        </p:tgtEl>
                                        <p:attrNameLst>
                                          <p:attrName>ppt_h</p:attrName>
                                        </p:attrNameLst>
                                      </p:cBhvr>
                                      <p:tavLst>
                                        <p:tav tm="0">
                                          <p:val>
                                            <p:strVal val="ppt_h"/>
                                          </p:val>
                                        </p:tav>
                                        <p:tav tm="100000">
                                          <p:val>
                                            <p:fltVal val="0"/>
                                          </p:val>
                                        </p:tav>
                                      </p:tavLst>
                                    </p:anim>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21"/>
                                        </p:tgtEl>
                                        <p:attrNameLst>
                                          <p:attrName>ppt_w</p:attrName>
                                        </p:attrNameLst>
                                      </p:cBhvr>
                                      <p:tavLst>
                                        <p:tav tm="0">
                                          <p:val>
                                            <p:strVal val="ppt_w"/>
                                          </p:val>
                                        </p:tav>
                                        <p:tav tm="100000">
                                          <p:val>
                                            <p:fltVal val="0"/>
                                          </p:val>
                                        </p:tav>
                                      </p:tavLst>
                                    </p:anim>
                                    <p:anim calcmode="lin" valueType="num">
                                      <p:cBhvr>
                                        <p:cTn id="31" dur="500"/>
                                        <p:tgtEl>
                                          <p:spTgt spid="21"/>
                                        </p:tgtEl>
                                        <p:attrNameLst>
                                          <p:attrName>ppt_h</p:attrName>
                                        </p:attrNameLst>
                                      </p:cBhvr>
                                      <p:tavLst>
                                        <p:tav tm="0">
                                          <p:val>
                                            <p:strVal val="ppt_h"/>
                                          </p:val>
                                        </p:tav>
                                        <p:tav tm="100000">
                                          <p:val>
                                            <p:fltVal val="0"/>
                                          </p:val>
                                        </p:tav>
                                      </p:tavLst>
                                    </p:anim>
                                    <p:animEffect transition="out" filter="fade">
                                      <p:cBhvr>
                                        <p:cTn id="32" dur="500"/>
                                        <p:tgtEl>
                                          <p:spTgt spid="21"/>
                                        </p:tgtEl>
                                      </p:cBhvr>
                                    </p:animEffect>
                                    <p:set>
                                      <p:cBhvr>
                                        <p:cTn id="3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ây xấu hổ - Tiếng Việt 2, tập 1 - Kết nối tri thức với cuộc sống">
            <a:hlinkClick r:id="" action="ppaction://media"/>
            <a:extLst>
              <a:ext uri="{FF2B5EF4-FFF2-40B4-BE49-F238E27FC236}">
                <a16:creationId xmlns:a16="http://schemas.microsoft.com/office/drawing/2014/main" id="{39CC7FDE-C40A-AC71-BF66-407D5A41E571}"/>
              </a:ext>
            </a:extLst>
          </p:cNvPr>
          <p:cNvPicPr>
            <a:picLocks noChangeAspect="1"/>
          </p:cNvPicPr>
          <p:nvPr>
            <a:videoFile r:link="rId1"/>
            <p:extLst>
              <p:ext uri="{DAA4B4D4-6D71-4841-9C94-3DE7FCFB9230}">
                <p14:media xmlns:p14="http://schemas.microsoft.com/office/powerpoint/2010/main" r:embed="rId2">
                  <p14:trim st="6456" end="2928"/>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1294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9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CE7750-FF44-3EFD-C416-C6A68D2DB2FD}"/>
              </a:ext>
            </a:extLst>
          </p:cNvPr>
          <p:cNvSpPr txBox="1"/>
          <p:nvPr/>
        </p:nvSpPr>
        <p:spPr>
          <a:xfrm>
            <a:off x="523875" y="942975"/>
            <a:ext cx="11172825" cy="5693866"/>
          </a:xfrm>
          <a:prstGeom prst="rect">
            <a:avLst/>
          </a:prstGeom>
          <a:noFill/>
        </p:spPr>
        <p:txBody>
          <a:bodyPr wrap="square" rtlCol="0">
            <a:spAutoFit/>
          </a:bodyPr>
          <a:lstStyle/>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Bỗng dưng, gió ào ào nổi lên. Có tiếng động gì lạ lắm. Những chiếc lá khô lạt xạt lướt trên cỏ. Cây xấu hổ co rúm mình lại.</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Nó bỗng thấy xung quanh xôn xao. Nó hé mắt nhìn: không có gì lạ cả. Bấy giờ, nó mới mở bừng những con mắt lá. Quả nhiên, không có gì lạ thật.</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Nhưng những cây cỏ xung quanh vẫn cứ xôn xao. Thì ra, vừa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Càng nghe bạn bè trầm trồ, cây xấu hổ càng tiếc. Không biết bao giờ con chim xanh ấy quay trở lại.</a:t>
            </a:r>
          </a:p>
          <a:p>
            <a:pPr lvl="0" algn="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Trần Hoài Dương)</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92C9B5BD-059D-807B-C7B6-FB8E480C2552}"/>
              </a:ext>
            </a:extLst>
          </p:cNvPr>
          <p:cNvPicPr>
            <a:picLocks noChangeAspect="1"/>
          </p:cNvPicPr>
          <p:nvPr/>
        </p:nvPicPr>
        <p:blipFill>
          <a:blip r:embed="rId3"/>
          <a:stretch>
            <a:fillRect/>
          </a:stretch>
        </p:blipFill>
        <p:spPr>
          <a:xfrm>
            <a:off x="4042997" y="322669"/>
            <a:ext cx="4029805" cy="8596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CE7750-FF44-3EFD-C416-C6A68D2DB2FD}"/>
              </a:ext>
            </a:extLst>
          </p:cNvPr>
          <p:cNvSpPr txBox="1"/>
          <p:nvPr/>
        </p:nvSpPr>
        <p:spPr>
          <a:xfrm>
            <a:off x="523875" y="942975"/>
            <a:ext cx="11172825" cy="56938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 dưng, gió ào ào nổi lên. Có tiếng động gì lạ lắm. Những chiếc lá khô lạt xạt lướt trên cỏ. Cây xấu hổ co rúm mình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Nó bỗng thấy xung quanh xôn xao. Nó hé mắt nhìn: không có gì lạ cả. Bấy giờ, nó mới mở bừng những con mắt lá. Quả nhiên, không có gì lạ thật.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những cây cỏ xung quanh vẫn cứ xôn xao. Thì ra, vừa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Càng nghe bạn bè trầm trồ, cây xấu hổ càng tiếc. Không biết bao giờ con chim xanh ấy quay trở lại.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Hoài Dương)</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92C9B5BD-059D-807B-C7B6-FB8E480C2552}"/>
              </a:ext>
            </a:extLst>
          </p:cNvPr>
          <p:cNvPicPr>
            <a:picLocks noChangeAspect="1"/>
          </p:cNvPicPr>
          <p:nvPr/>
        </p:nvPicPr>
        <p:blipFill>
          <a:blip r:embed="rId3"/>
          <a:stretch>
            <a:fillRect/>
          </a:stretch>
        </p:blipFill>
        <p:spPr>
          <a:xfrm>
            <a:off x="4042997" y="322669"/>
            <a:ext cx="4029805" cy="859611"/>
          </a:xfrm>
          <a:prstGeom prst="rect">
            <a:avLst/>
          </a:prstGeom>
        </p:spPr>
      </p:pic>
      <p:sp>
        <p:nvSpPr>
          <p:cNvPr id="2" name="Rectangle: Rounded Corners 1">
            <a:extLst>
              <a:ext uri="{FF2B5EF4-FFF2-40B4-BE49-F238E27FC236}">
                <a16:creationId xmlns:a16="http://schemas.microsoft.com/office/drawing/2014/main" id="{A3C0365B-44ED-32A7-9E0B-1275A9C5B5A4}"/>
              </a:ext>
            </a:extLst>
          </p:cNvPr>
          <p:cNvSpPr/>
          <p:nvPr/>
        </p:nvSpPr>
        <p:spPr>
          <a:xfrm>
            <a:off x="1" y="0"/>
            <a:ext cx="3638550" cy="628650"/>
          </a:xfrm>
          <a:custGeom>
            <a:avLst/>
            <a:gdLst>
              <a:gd name="csX0" fmla="*/ 0 w 3638550"/>
              <a:gd name="csY0" fmla="*/ 314325 h 628650"/>
              <a:gd name="csX1" fmla="*/ 314325 w 3638550"/>
              <a:gd name="csY1" fmla="*/ 0 h 628650"/>
              <a:gd name="csX2" fmla="*/ 856107 w 3638550"/>
              <a:gd name="csY2" fmla="*/ 0 h 628650"/>
              <a:gd name="csX3" fmla="*/ 1427988 w 3638550"/>
              <a:gd name="csY3" fmla="*/ 0 h 628650"/>
              <a:gd name="csX4" fmla="*/ 1969770 w 3638550"/>
              <a:gd name="csY4" fmla="*/ 0 h 628650"/>
              <a:gd name="csX5" fmla="*/ 2631948 w 3638550"/>
              <a:gd name="csY5" fmla="*/ 0 h 628650"/>
              <a:gd name="csX6" fmla="*/ 3324225 w 3638550"/>
              <a:gd name="csY6" fmla="*/ 0 h 628650"/>
              <a:gd name="csX7" fmla="*/ 3638550 w 3638550"/>
              <a:gd name="csY7" fmla="*/ 314325 h 628650"/>
              <a:gd name="csX8" fmla="*/ 3638550 w 3638550"/>
              <a:gd name="csY8" fmla="*/ 314325 h 628650"/>
              <a:gd name="csX9" fmla="*/ 3324225 w 3638550"/>
              <a:gd name="csY9" fmla="*/ 628650 h 628650"/>
              <a:gd name="csX10" fmla="*/ 2782443 w 3638550"/>
              <a:gd name="csY10" fmla="*/ 628650 h 628650"/>
              <a:gd name="csX11" fmla="*/ 2210562 w 3638550"/>
              <a:gd name="csY11" fmla="*/ 628650 h 628650"/>
              <a:gd name="csX12" fmla="*/ 1668780 w 3638550"/>
              <a:gd name="csY12" fmla="*/ 628650 h 628650"/>
              <a:gd name="csX13" fmla="*/ 1157097 w 3638550"/>
              <a:gd name="csY13" fmla="*/ 628650 h 628650"/>
              <a:gd name="csX14" fmla="*/ 314325 w 3638550"/>
              <a:gd name="csY14" fmla="*/ 628650 h 628650"/>
              <a:gd name="csX15" fmla="*/ 0 w 3638550"/>
              <a:gd name="csY15" fmla="*/ 314325 h 62865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3638550" h="628650" fill="none" extrusionOk="0">
                <a:moveTo>
                  <a:pt x="0" y="314325"/>
                </a:moveTo>
                <a:cubicBezTo>
                  <a:pt x="23528" y="148191"/>
                  <a:pt x="110680" y="6994"/>
                  <a:pt x="314325" y="0"/>
                </a:cubicBezTo>
                <a:cubicBezTo>
                  <a:pt x="513421" y="-11627"/>
                  <a:pt x="740876" y="-18642"/>
                  <a:pt x="856107" y="0"/>
                </a:cubicBezTo>
                <a:cubicBezTo>
                  <a:pt x="971338" y="18642"/>
                  <a:pt x="1281502" y="-21296"/>
                  <a:pt x="1427988" y="0"/>
                </a:cubicBezTo>
                <a:cubicBezTo>
                  <a:pt x="1574474" y="21296"/>
                  <a:pt x="1818109" y="1987"/>
                  <a:pt x="1969770" y="0"/>
                </a:cubicBezTo>
                <a:cubicBezTo>
                  <a:pt x="2121431" y="-1987"/>
                  <a:pt x="2349631" y="-21693"/>
                  <a:pt x="2631948" y="0"/>
                </a:cubicBezTo>
                <a:cubicBezTo>
                  <a:pt x="2914265" y="21693"/>
                  <a:pt x="3081911" y="-29516"/>
                  <a:pt x="3324225" y="0"/>
                </a:cubicBezTo>
                <a:cubicBezTo>
                  <a:pt x="3466036" y="-9653"/>
                  <a:pt x="3620514" y="152569"/>
                  <a:pt x="3638550" y="314325"/>
                </a:cubicBezTo>
                <a:lnTo>
                  <a:pt x="3638550" y="314325"/>
                </a:lnTo>
                <a:cubicBezTo>
                  <a:pt x="3628167" y="511405"/>
                  <a:pt x="3494698" y="652704"/>
                  <a:pt x="3324225" y="628650"/>
                </a:cubicBezTo>
                <a:cubicBezTo>
                  <a:pt x="3149424" y="647178"/>
                  <a:pt x="2910478" y="617246"/>
                  <a:pt x="2782443" y="628650"/>
                </a:cubicBezTo>
                <a:cubicBezTo>
                  <a:pt x="2654408" y="640054"/>
                  <a:pt x="2384871" y="625523"/>
                  <a:pt x="2210562" y="628650"/>
                </a:cubicBezTo>
                <a:cubicBezTo>
                  <a:pt x="2036253" y="631777"/>
                  <a:pt x="1794153" y="617153"/>
                  <a:pt x="1668780" y="628650"/>
                </a:cubicBezTo>
                <a:cubicBezTo>
                  <a:pt x="1543407" y="640147"/>
                  <a:pt x="1351133" y="618805"/>
                  <a:pt x="1157097" y="628650"/>
                </a:cubicBezTo>
                <a:cubicBezTo>
                  <a:pt x="963061" y="638495"/>
                  <a:pt x="549817" y="603970"/>
                  <a:pt x="314325" y="628650"/>
                </a:cubicBezTo>
                <a:cubicBezTo>
                  <a:pt x="116179" y="659179"/>
                  <a:pt x="7635" y="467562"/>
                  <a:pt x="0" y="314325"/>
                </a:cubicBezTo>
                <a:close/>
              </a:path>
              <a:path w="3638550" h="628650" stroke="0" extrusionOk="0">
                <a:moveTo>
                  <a:pt x="0" y="314325"/>
                </a:moveTo>
                <a:cubicBezTo>
                  <a:pt x="-16036" y="157559"/>
                  <a:pt x="143968" y="13707"/>
                  <a:pt x="314325" y="0"/>
                </a:cubicBezTo>
                <a:cubicBezTo>
                  <a:pt x="434640" y="2228"/>
                  <a:pt x="664660" y="-10080"/>
                  <a:pt x="856107" y="0"/>
                </a:cubicBezTo>
                <a:cubicBezTo>
                  <a:pt x="1047554" y="10080"/>
                  <a:pt x="1170366" y="24737"/>
                  <a:pt x="1427988" y="0"/>
                </a:cubicBezTo>
                <a:cubicBezTo>
                  <a:pt x="1685610" y="-24737"/>
                  <a:pt x="1719127" y="15885"/>
                  <a:pt x="1939671" y="0"/>
                </a:cubicBezTo>
                <a:cubicBezTo>
                  <a:pt x="2160215" y="-15885"/>
                  <a:pt x="2403793" y="21384"/>
                  <a:pt x="2571750" y="0"/>
                </a:cubicBezTo>
                <a:cubicBezTo>
                  <a:pt x="2739707" y="-21384"/>
                  <a:pt x="3076695" y="-2751"/>
                  <a:pt x="3324225" y="0"/>
                </a:cubicBezTo>
                <a:cubicBezTo>
                  <a:pt x="3494179" y="33759"/>
                  <a:pt x="3653961" y="142260"/>
                  <a:pt x="3638550" y="314325"/>
                </a:cubicBezTo>
                <a:lnTo>
                  <a:pt x="3638550" y="314325"/>
                </a:lnTo>
                <a:cubicBezTo>
                  <a:pt x="3661008" y="459166"/>
                  <a:pt x="3486278" y="644362"/>
                  <a:pt x="3324225" y="628650"/>
                </a:cubicBezTo>
                <a:cubicBezTo>
                  <a:pt x="3151373" y="629101"/>
                  <a:pt x="2955525" y="643245"/>
                  <a:pt x="2812542" y="628650"/>
                </a:cubicBezTo>
                <a:cubicBezTo>
                  <a:pt x="2669559" y="614055"/>
                  <a:pt x="2475929" y="640493"/>
                  <a:pt x="2180463" y="628650"/>
                </a:cubicBezTo>
                <a:cubicBezTo>
                  <a:pt x="1884997" y="616807"/>
                  <a:pt x="1901995" y="638562"/>
                  <a:pt x="1668780" y="628650"/>
                </a:cubicBezTo>
                <a:cubicBezTo>
                  <a:pt x="1435565" y="618738"/>
                  <a:pt x="1321503" y="619427"/>
                  <a:pt x="1126998" y="628650"/>
                </a:cubicBezTo>
                <a:cubicBezTo>
                  <a:pt x="932493" y="637873"/>
                  <a:pt x="512255" y="640411"/>
                  <a:pt x="314325" y="628650"/>
                </a:cubicBezTo>
                <a:cubicBezTo>
                  <a:pt x="156411" y="623165"/>
                  <a:pt x="18404" y="475856"/>
                  <a:pt x="0" y="314325"/>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C000">
                    <a:lumMod val="50000"/>
                  </a:srgbClr>
                </a:solidFill>
                <a:effectLst/>
                <a:uLnTx/>
                <a:uFillTx/>
                <a:latin typeface="Calibri" panose="020F0502020204030204" pitchFamily="34" charset="0"/>
                <a:ea typeface="Arial-Rounded" panose="020B0500000000000000" pitchFamily="34" charset="0"/>
                <a:cs typeface="Calibri" panose="020F0502020204030204" pitchFamily="34" charset="0"/>
              </a:rPr>
              <a:t>Cùng</a:t>
            </a:r>
            <a:r>
              <a:rPr kumimoji="0" lang="en-US" sz="3600" b="1"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Arial-Rounded" panose="020B0500000000000000" pitchFamily="34" charset="0"/>
                <a:cs typeface="Calibri" panose="020F0502020204030204" pitchFamily="34" charset="0"/>
              </a:rPr>
              <a:t> chia </a:t>
            </a:r>
            <a:r>
              <a:rPr kumimoji="0" lang="en-US" sz="3600" b="1" i="0" u="none" strike="noStrike" kern="1200" cap="none" spc="0" normalizeH="0" baseline="0" noProof="0" dirty="0" err="1">
                <a:ln>
                  <a:noFill/>
                </a:ln>
                <a:solidFill>
                  <a:srgbClr val="FFC000">
                    <a:lumMod val="50000"/>
                  </a:srgbClr>
                </a:solidFill>
                <a:effectLst/>
                <a:uLnTx/>
                <a:uFillTx/>
                <a:latin typeface="Calibri" panose="020F0502020204030204" pitchFamily="34" charset="0"/>
                <a:ea typeface="Arial-Rounded" panose="020B0500000000000000" pitchFamily="34" charset="0"/>
                <a:cs typeface="Calibri" panose="020F0502020204030204" pitchFamily="34" charset="0"/>
              </a:rPr>
              <a:t>đoạn</a:t>
            </a:r>
            <a:endParaRPr kumimoji="0" lang="en-US" sz="3600" b="1"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4" name="Rectangle 3">
            <a:extLst>
              <a:ext uri="{FF2B5EF4-FFF2-40B4-BE49-F238E27FC236}">
                <a16:creationId xmlns:a16="http://schemas.microsoft.com/office/drawing/2014/main" id="{50F1A9F5-93CC-2C8B-6EBD-694A5C79A960}"/>
              </a:ext>
            </a:extLst>
          </p:cNvPr>
          <p:cNvSpPr/>
          <p:nvPr/>
        </p:nvSpPr>
        <p:spPr>
          <a:xfrm>
            <a:off x="533399" y="1057275"/>
            <a:ext cx="11115675" cy="202882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1CA6F4E9-2B74-BC3D-EB0C-BF1D24AE89F7}"/>
              </a:ext>
            </a:extLst>
          </p:cNvPr>
          <p:cNvGrpSpPr/>
          <p:nvPr/>
        </p:nvGrpSpPr>
        <p:grpSpPr>
          <a:xfrm>
            <a:off x="-133350" y="818814"/>
            <a:ext cx="828675" cy="809961"/>
            <a:chOff x="-93175" y="1999914"/>
            <a:chExt cx="931530" cy="931530"/>
          </a:xfrm>
        </p:grpSpPr>
        <p:pic>
          <p:nvPicPr>
            <p:cNvPr id="7" name="Picture 6" descr="A picture containing vector graphics&#10;&#10;Description automatically generated">
              <a:extLst>
                <a:ext uri="{FF2B5EF4-FFF2-40B4-BE49-F238E27FC236}">
                  <a16:creationId xmlns:a16="http://schemas.microsoft.com/office/drawing/2014/main" id="{C3FADDE9-BD4C-DB2C-CE47-42ACF71037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8" name="TextBox 7">
              <a:extLst>
                <a:ext uri="{FF2B5EF4-FFF2-40B4-BE49-F238E27FC236}">
                  <a16:creationId xmlns:a16="http://schemas.microsoft.com/office/drawing/2014/main" id="{12ABF422-E6D2-EF49-312C-78B9C42ACE14}"/>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sp>
        <p:nvSpPr>
          <p:cNvPr id="9" name="Rectangle 8">
            <a:extLst>
              <a:ext uri="{FF2B5EF4-FFF2-40B4-BE49-F238E27FC236}">
                <a16:creationId xmlns:a16="http://schemas.microsoft.com/office/drawing/2014/main" id="{B6F97454-48B3-6939-C094-36D444EA79AE}"/>
              </a:ext>
            </a:extLst>
          </p:cNvPr>
          <p:cNvSpPr/>
          <p:nvPr/>
        </p:nvSpPr>
        <p:spPr>
          <a:xfrm>
            <a:off x="542924" y="3181350"/>
            <a:ext cx="11115675" cy="202882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10" name="Group 9">
            <a:extLst>
              <a:ext uri="{FF2B5EF4-FFF2-40B4-BE49-F238E27FC236}">
                <a16:creationId xmlns:a16="http://schemas.microsoft.com/office/drawing/2014/main" id="{F8C1EAC3-B5EE-2105-B4F8-5D7E39B22BA7}"/>
              </a:ext>
            </a:extLst>
          </p:cNvPr>
          <p:cNvGrpSpPr/>
          <p:nvPr/>
        </p:nvGrpSpPr>
        <p:grpSpPr>
          <a:xfrm>
            <a:off x="-123825" y="2942889"/>
            <a:ext cx="828675" cy="809961"/>
            <a:chOff x="-93175" y="1999914"/>
            <a:chExt cx="931530" cy="931530"/>
          </a:xfrm>
        </p:grpSpPr>
        <p:pic>
          <p:nvPicPr>
            <p:cNvPr id="11" name="Picture 10" descr="A picture containing vector graphics&#10;&#10;Description automatically generated">
              <a:extLst>
                <a:ext uri="{FF2B5EF4-FFF2-40B4-BE49-F238E27FC236}">
                  <a16:creationId xmlns:a16="http://schemas.microsoft.com/office/drawing/2014/main" id="{95B1F653-5ADB-F190-9132-A591D6BF9D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2" name="TextBox 11">
              <a:extLst>
                <a:ext uri="{FF2B5EF4-FFF2-40B4-BE49-F238E27FC236}">
                  <a16:creationId xmlns:a16="http://schemas.microsoft.com/office/drawing/2014/main" id="{B5A746B1-5ACE-77A8-E77E-4FD1B1190250}"/>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sp>
        <p:nvSpPr>
          <p:cNvPr id="13" name="Rectangle 12">
            <a:extLst>
              <a:ext uri="{FF2B5EF4-FFF2-40B4-BE49-F238E27FC236}">
                <a16:creationId xmlns:a16="http://schemas.microsoft.com/office/drawing/2014/main" id="{6E822ACD-95F1-9DD7-AD22-1ECD2A453D53}"/>
              </a:ext>
            </a:extLst>
          </p:cNvPr>
          <p:cNvSpPr/>
          <p:nvPr/>
        </p:nvSpPr>
        <p:spPr>
          <a:xfrm>
            <a:off x="533399" y="5305425"/>
            <a:ext cx="11115675" cy="82867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14" name="Group 13">
            <a:extLst>
              <a:ext uri="{FF2B5EF4-FFF2-40B4-BE49-F238E27FC236}">
                <a16:creationId xmlns:a16="http://schemas.microsoft.com/office/drawing/2014/main" id="{F182BAB8-F0A8-5100-EF51-A2B8CDB52319}"/>
              </a:ext>
            </a:extLst>
          </p:cNvPr>
          <p:cNvGrpSpPr/>
          <p:nvPr/>
        </p:nvGrpSpPr>
        <p:grpSpPr>
          <a:xfrm>
            <a:off x="-133350" y="5066964"/>
            <a:ext cx="828675" cy="809961"/>
            <a:chOff x="-93175" y="1999914"/>
            <a:chExt cx="931530" cy="931530"/>
          </a:xfrm>
        </p:grpSpPr>
        <p:pic>
          <p:nvPicPr>
            <p:cNvPr id="15" name="Picture 14" descr="A picture containing vector graphics&#10;&#10;Description automatically generated">
              <a:extLst>
                <a:ext uri="{FF2B5EF4-FFF2-40B4-BE49-F238E27FC236}">
                  <a16:creationId xmlns:a16="http://schemas.microsoft.com/office/drawing/2014/main" id="{6CE65A8F-62D0-FA3A-F9F4-AAF8FAF4AF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6" name="TextBox 15">
              <a:extLst>
                <a:ext uri="{FF2B5EF4-FFF2-40B4-BE49-F238E27FC236}">
                  <a16:creationId xmlns:a16="http://schemas.microsoft.com/office/drawing/2014/main" id="{47B9CAF1-72CA-144F-29B6-276E4C03F608}"/>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sp>
        <p:nvSpPr>
          <p:cNvPr id="17" name="Rectangle: Rounded Corners 16">
            <a:extLst>
              <a:ext uri="{FF2B5EF4-FFF2-40B4-BE49-F238E27FC236}">
                <a16:creationId xmlns:a16="http://schemas.microsoft.com/office/drawing/2014/main" id="{103EA0D0-CF98-5D34-6563-A77F0601D3A8}"/>
              </a:ext>
            </a:extLst>
          </p:cNvPr>
          <p:cNvSpPr/>
          <p:nvPr/>
        </p:nvSpPr>
        <p:spPr>
          <a:xfrm>
            <a:off x="218285" y="6282808"/>
            <a:ext cx="4839490"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1</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6988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par>
                                <p:cTn id="27" presetID="53" presetClass="entr" presetSubtype="16"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par>
                                <p:cTn id="39" presetID="53" presetClass="entr" presetSubtype="16"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down)">
                                      <p:cBhvr>
                                        <p:cTn id="4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9" grpId="0" animBg="1"/>
      <p:bldP spid="13"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0646066-6999-FEB2-7495-BD5824B21575}"/>
              </a:ext>
            </a:extLst>
          </p:cNvPr>
          <p:cNvPicPr>
            <a:picLocks noChangeAspect="1"/>
          </p:cNvPicPr>
          <p:nvPr/>
        </p:nvPicPr>
        <p:blipFill>
          <a:blip r:embed="rId3"/>
          <a:stretch>
            <a:fillRect/>
          </a:stretch>
        </p:blipFill>
        <p:spPr>
          <a:xfrm>
            <a:off x="1815228" y="339738"/>
            <a:ext cx="9620322" cy="1670449"/>
          </a:xfrm>
          <a:prstGeom prst="rect">
            <a:avLst/>
          </a:prstGeom>
        </p:spPr>
      </p:pic>
      <p:sp>
        <p:nvSpPr>
          <p:cNvPr id="19" name="圆角矩形 17">
            <a:extLst>
              <a:ext uri="{FF2B5EF4-FFF2-40B4-BE49-F238E27FC236}">
                <a16:creationId xmlns:a16="http://schemas.microsoft.com/office/drawing/2014/main" id="{F4213456-301F-023C-765F-715C27559386}"/>
              </a:ext>
            </a:extLst>
          </p:cNvPr>
          <p:cNvSpPr/>
          <p:nvPr/>
        </p:nvSpPr>
        <p:spPr>
          <a:xfrm>
            <a:off x="2102726" y="2124075"/>
            <a:ext cx="3555124" cy="800100"/>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67C3E806-1705-5DA4-CAA0-D2FA740149E2}"/>
              </a:ext>
            </a:extLst>
          </p:cNvPr>
          <p:cNvSpPr txBox="1"/>
          <p:nvPr/>
        </p:nvSpPr>
        <p:spPr>
          <a:xfrm>
            <a:off x="2477815" y="2093248"/>
            <a:ext cx="425668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xung</a:t>
            </a:r>
            <a:r>
              <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quanh</a:t>
            </a:r>
            <a:endPar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17">
            <a:extLst>
              <a:ext uri="{FF2B5EF4-FFF2-40B4-BE49-F238E27FC236}">
                <a16:creationId xmlns:a16="http://schemas.microsoft.com/office/drawing/2014/main" id="{D1251146-D99F-A986-F915-B5364DFB6A17}"/>
              </a:ext>
            </a:extLst>
          </p:cNvPr>
          <p:cNvSpPr/>
          <p:nvPr/>
        </p:nvSpPr>
        <p:spPr>
          <a:xfrm>
            <a:off x="7831884" y="2128145"/>
            <a:ext cx="3312366"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phẳng lì</a:t>
            </a:r>
            <a:endParaRPr kumimoji="0" lang="zh-CN" altLang="en-US" sz="44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945D4BEF-3449-0BC5-92AE-863D42FB03B2}"/>
              </a:ext>
            </a:extLst>
          </p:cNvPr>
          <p:cNvSpPr txBox="1"/>
          <p:nvPr/>
        </p:nvSpPr>
        <p:spPr>
          <a:xfrm>
            <a:off x="8298575" y="2171363"/>
            <a:ext cx="2874250" cy="769441"/>
          </a:xfrm>
          <a:prstGeom prst="rect">
            <a:avLst/>
          </a:prstGeom>
          <a:noFill/>
        </p:spPr>
        <p:txBody>
          <a:bodyPr wrap="square" rtlCol="0">
            <a:spAutoFit/>
          </a:bodyPr>
          <a:lstStyle/>
          <a:p>
            <a:pPr lvl="0">
              <a:defRPr/>
            </a:pP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xanh</a:t>
            </a:r>
            <a:r>
              <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biếc</a:t>
            </a:r>
            <a:endPar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圆角矩形 17">
            <a:extLst>
              <a:ext uri="{FF2B5EF4-FFF2-40B4-BE49-F238E27FC236}">
                <a16:creationId xmlns:a16="http://schemas.microsoft.com/office/drawing/2014/main" id="{06386C1F-0F47-5615-8E65-9090BB28C5D6}"/>
              </a:ext>
            </a:extLst>
          </p:cNvPr>
          <p:cNvSpPr/>
          <p:nvPr/>
        </p:nvSpPr>
        <p:spPr>
          <a:xfrm>
            <a:off x="2112250" y="3810000"/>
            <a:ext cx="2916949" cy="800100"/>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506F3D51-63BC-DA00-76D0-DC665C210DDC}"/>
              </a:ext>
            </a:extLst>
          </p:cNvPr>
          <p:cNvSpPr txBox="1"/>
          <p:nvPr/>
        </p:nvSpPr>
        <p:spPr>
          <a:xfrm>
            <a:off x="2487340" y="3779173"/>
            <a:ext cx="4256688" cy="769441"/>
          </a:xfrm>
          <a:prstGeom prst="rect">
            <a:avLst/>
          </a:prstGeom>
          <a:noFill/>
        </p:spPr>
        <p:txBody>
          <a:bodyPr wrap="square" rtlCol="0">
            <a:spAutoFit/>
          </a:bodyPr>
          <a:lstStyle/>
          <a:p>
            <a:pPr lvl="0">
              <a:defRPr/>
            </a:pP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lóng</a:t>
            </a:r>
            <a:r>
              <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lánh</a:t>
            </a:r>
            <a:endPar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圆角矩形 17">
            <a:extLst>
              <a:ext uri="{FF2B5EF4-FFF2-40B4-BE49-F238E27FC236}">
                <a16:creationId xmlns:a16="http://schemas.microsoft.com/office/drawing/2014/main" id="{96DCD023-DEAC-70DE-D31E-ADE55133F0E3}"/>
              </a:ext>
            </a:extLst>
          </p:cNvPr>
          <p:cNvSpPr/>
          <p:nvPr/>
        </p:nvSpPr>
        <p:spPr>
          <a:xfrm>
            <a:off x="7841409" y="3814070"/>
            <a:ext cx="2874216"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phẳng lì</a:t>
            </a:r>
            <a:endParaRPr kumimoji="0" lang="zh-CN" altLang="en-US" sz="44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87749BEA-D66C-3EAC-731B-1338936259BA}"/>
              </a:ext>
            </a:extLst>
          </p:cNvPr>
          <p:cNvSpPr txBox="1"/>
          <p:nvPr/>
        </p:nvSpPr>
        <p:spPr>
          <a:xfrm>
            <a:off x="8155700" y="3847763"/>
            <a:ext cx="2388475" cy="769441"/>
          </a:xfrm>
          <a:prstGeom prst="rect">
            <a:avLst/>
          </a:prstGeom>
          <a:noFill/>
        </p:spPr>
        <p:txBody>
          <a:bodyPr wrap="square" rtlCol="0">
            <a:spAutoFit/>
          </a:bodyPr>
          <a:lstStyle/>
          <a:p>
            <a:pPr lvl="0">
              <a:defRPr/>
            </a:pP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xuýt</a:t>
            </a:r>
            <a:r>
              <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xoa</a:t>
            </a:r>
            <a:endPar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85441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anim calcmode="lin" valueType="num">
                                      <p:cBhvr>
                                        <p:cTn id="37" dur="1000" fill="hold"/>
                                        <p:tgtEl>
                                          <p:spTgt spid="3"/>
                                        </p:tgtEl>
                                        <p:attrNameLst>
                                          <p:attrName>ppt_x</p:attrName>
                                        </p:attrNameLst>
                                      </p:cBhvr>
                                      <p:tavLst>
                                        <p:tav tm="0">
                                          <p:val>
                                            <p:strVal val="#ppt_x"/>
                                          </p:val>
                                        </p:tav>
                                        <p:tav tm="100000">
                                          <p:val>
                                            <p:strVal val="#ppt_x"/>
                                          </p:val>
                                        </p:tav>
                                      </p:tavLst>
                                    </p:anim>
                                    <p:anim calcmode="lin" valueType="num">
                                      <p:cBhvr>
                                        <p:cTn id="3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1000"/>
                                        <p:tgtEl>
                                          <p:spTgt spid="4"/>
                                        </p:tgtEl>
                                      </p:cBhvr>
                                    </p:animEffect>
                                    <p:anim calcmode="lin" valueType="num">
                                      <p:cBhvr>
                                        <p:cTn id="44" dur="1000" fill="hold"/>
                                        <p:tgtEl>
                                          <p:spTgt spid="4"/>
                                        </p:tgtEl>
                                        <p:attrNameLst>
                                          <p:attrName>ppt_x</p:attrName>
                                        </p:attrNameLst>
                                      </p:cBhvr>
                                      <p:tavLst>
                                        <p:tav tm="0">
                                          <p:val>
                                            <p:strVal val="#ppt_x"/>
                                          </p:val>
                                        </p:tav>
                                        <p:tav tm="100000">
                                          <p:val>
                                            <p:strVal val="#ppt_x"/>
                                          </p:val>
                                        </p:tav>
                                      </p:tavLst>
                                    </p:anim>
                                    <p:anim calcmode="lin" valueType="num">
                                      <p:cBhvr>
                                        <p:cTn id="45" dur="1000" fill="hold"/>
                                        <p:tgtEl>
                                          <p:spTgt spid="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1000"/>
                                        <p:tgtEl>
                                          <p:spTgt spid="5"/>
                                        </p:tgtEl>
                                      </p:cBhvr>
                                    </p:animEffect>
                                    <p:anim calcmode="lin" valueType="num">
                                      <p:cBhvr>
                                        <p:cTn id="49" dur="1000" fill="hold"/>
                                        <p:tgtEl>
                                          <p:spTgt spid="5"/>
                                        </p:tgtEl>
                                        <p:attrNameLst>
                                          <p:attrName>ppt_x</p:attrName>
                                        </p:attrNameLst>
                                      </p:cBhvr>
                                      <p:tavLst>
                                        <p:tav tm="0">
                                          <p:val>
                                            <p:strVal val="#ppt_x"/>
                                          </p:val>
                                        </p:tav>
                                        <p:tav tm="100000">
                                          <p:val>
                                            <p:strVal val="#ppt_x"/>
                                          </p:val>
                                        </p:tav>
                                      </p:tavLst>
                                    </p:anim>
                                    <p:anim calcmode="lin" valueType="num">
                                      <p:cBhvr>
                                        <p:cTn id="5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3" grpId="0" animBg="1"/>
      <p:bldP spid="24" grpId="0"/>
      <p:bldP spid="2" grpId="0" animBg="1"/>
      <p:bldP spid="3" grpId="0"/>
      <p:bldP spid="4"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83DCE91-E51A-127E-B048-AE4AFBA69836}"/>
              </a:ext>
            </a:extLst>
          </p:cNvPr>
          <p:cNvSpPr txBox="1"/>
          <p:nvPr/>
        </p:nvSpPr>
        <p:spPr>
          <a:xfrm>
            <a:off x="800100" y="1866963"/>
            <a:ext cx="10782300" cy="1640962"/>
          </a:xfrm>
          <a:prstGeom prst="rect">
            <a:avLst/>
          </a:prstGeom>
          <a:noFill/>
        </p:spPr>
        <p:txBody>
          <a:bodyPr wrap="square">
            <a:spAutoFit/>
          </a:bodyPr>
          <a:lstStyle/>
          <a:p>
            <a:pPr lvl="0" algn="just" defTabSz="1219170">
              <a:lnSpc>
                <a:spcPct val="150000"/>
              </a:lnSpc>
              <a:buClr>
                <a:srgbClr val="000000"/>
              </a:buClr>
            </a:pP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Thì ra,</a:t>
            </a:r>
            <a:r>
              <a:rPr lang="en-US" sz="36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vừa có một con chim xanh biếc,</a:t>
            </a:r>
            <a:r>
              <a:rPr lang="en-US" sz="36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toàn thân lóng lánh như tự toả sáng</a:t>
            </a:r>
            <a:r>
              <a:rPr lang="en-US" sz="36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vi-VN" sz="36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không biết từ đâu bay tới.</a:t>
            </a:r>
            <a:r>
              <a:rPr lang="en-US" sz="36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kumimoji="0" lang="vi-VN" sz="36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9" name="Picture 8">
            <a:extLst>
              <a:ext uri="{FF2B5EF4-FFF2-40B4-BE49-F238E27FC236}">
                <a16:creationId xmlns:a16="http://schemas.microsoft.com/office/drawing/2014/main" id="{02CC7251-9589-7CF3-F854-9404953FD6D6}"/>
              </a:ext>
            </a:extLst>
          </p:cNvPr>
          <p:cNvPicPr>
            <a:picLocks noChangeAspect="1"/>
          </p:cNvPicPr>
          <p:nvPr/>
        </p:nvPicPr>
        <p:blipFill>
          <a:blip r:embed="rId3"/>
          <a:stretch>
            <a:fillRect/>
          </a:stretch>
        </p:blipFill>
        <p:spPr>
          <a:xfrm>
            <a:off x="3328556" y="749380"/>
            <a:ext cx="5553937" cy="1072989"/>
          </a:xfrm>
          <a:prstGeom prst="rect">
            <a:avLst/>
          </a:prstGeom>
        </p:spPr>
      </p:pic>
    </p:spTree>
    <p:extLst>
      <p:ext uri="{BB962C8B-B14F-4D97-AF65-F5344CB8AC3E}">
        <p14:creationId xmlns:p14="http://schemas.microsoft.com/office/powerpoint/2010/main" val="267733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F2E54F2-539A-E6B3-A3C3-B2FE9861D2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0668" y="2344312"/>
            <a:ext cx="2719340" cy="3353382"/>
          </a:xfrm>
          <a:prstGeom prst="rect">
            <a:avLst/>
          </a:prstGeom>
        </p:spPr>
      </p:pic>
      <p:sp>
        <p:nvSpPr>
          <p:cNvPr id="6" name="Speech Bubble: Rectangle with Corners Rounded 5">
            <a:extLst>
              <a:ext uri="{FF2B5EF4-FFF2-40B4-BE49-F238E27FC236}">
                <a16:creationId xmlns:a16="http://schemas.microsoft.com/office/drawing/2014/main" id="{6B4B5D6F-5797-EB14-3242-015909C2A9EA}"/>
              </a:ext>
            </a:extLst>
          </p:cNvPr>
          <p:cNvSpPr/>
          <p:nvPr/>
        </p:nvSpPr>
        <p:spPr>
          <a:xfrm>
            <a:off x="4584957" y="1664414"/>
            <a:ext cx="6644697" cy="2356590"/>
          </a:xfrm>
          <a:custGeom>
            <a:avLst/>
            <a:gdLst>
              <a:gd name="csX0" fmla="*/ 0 w 6644697"/>
              <a:gd name="csY0" fmla="*/ 392773 h 2356590"/>
              <a:gd name="csX1" fmla="*/ 392773 w 6644697"/>
              <a:gd name="csY1" fmla="*/ 0 h 2356590"/>
              <a:gd name="csX2" fmla="*/ 1107450 w 6644697"/>
              <a:gd name="csY2" fmla="*/ 0 h 2356590"/>
              <a:gd name="csX3" fmla="*/ 1107450 w 6644697"/>
              <a:gd name="csY3" fmla="*/ 0 h 2356590"/>
              <a:gd name="csX4" fmla="*/ 2768624 w 6644697"/>
              <a:gd name="csY4" fmla="*/ 0 h 2356590"/>
              <a:gd name="csX5" fmla="*/ 6251924 w 6644697"/>
              <a:gd name="csY5" fmla="*/ 0 h 2356590"/>
              <a:gd name="csX6" fmla="*/ 6644697 w 6644697"/>
              <a:gd name="csY6" fmla="*/ 392773 h 2356590"/>
              <a:gd name="csX7" fmla="*/ 6644697 w 6644697"/>
              <a:gd name="csY7" fmla="*/ 1374678 h 2356590"/>
              <a:gd name="csX8" fmla="*/ 6644697 w 6644697"/>
              <a:gd name="csY8" fmla="*/ 1374678 h 2356590"/>
              <a:gd name="csX9" fmla="*/ 6644697 w 6644697"/>
              <a:gd name="csY9" fmla="*/ 1963825 h 2356590"/>
              <a:gd name="csX10" fmla="*/ 6644697 w 6644697"/>
              <a:gd name="csY10" fmla="*/ 1963817 h 2356590"/>
              <a:gd name="csX11" fmla="*/ 6251924 w 6644697"/>
              <a:gd name="csY11" fmla="*/ 2356590 h 2356590"/>
              <a:gd name="csX12" fmla="*/ 2768624 w 6644697"/>
              <a:gd name="csY12" fmla="*/ 2356590 h 2356590"/>
              <a:gd name="csX13" fmla="*/ 1107450 w 6644697"/>
              <a:gd name="csY13" fmla="*/ 2356590 h 2356590"/>
              <a:gd name="csX14" fmla="*/ 1107450 w 6644697"/>
              <a:gd name="csY14" fmla="*/ 2356590 h 2356590"/>
              <a:gd name="csX15" fmla="*/ 392773 w 6644697"/>
              <a:gd name="csY15" fmla="*/ 2356590 h 2356590"/>
              <a:gd name="csX16" fmla="*/ 0 w 6644697"/>
              <a:gd name="csY16" fmla="*/ 1963817 h 2356590"/>
              <a:gd name="csX17" fmla="*/ 0 w 6644697"/>
              <a:gd name="csY17" fmla="*/ 1963825 h 2356590"/>
              <a:gd name="csX18" fmla="*/ -863279 w 6644697"/>
              <a:gd name="csY18" fmla="*/ 2248635 h 2356590"/>
              <a:gd name="csX19" fmla="*/ 0 w 6644697"/>
              <a:gd name="csY19" fmla="*/ 1374678 h 2356590"/>
              <a:gd name="csX20" fmla="*/ 0 w 6644697"/>
              <a:gd name="csY20" fmla="*/ 392773 h 235659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6644697" h="2356590" fill="none" extrusionOk="0">
                <a:moveTo>
                  <a:pt x="0" y="392773"/>
                </a:moveTo>
                <a:cubicBezTo>
                  <a:pt x="-2009" y="173528"/>
                  <a:pt x="189742" y="-9283"/>
                  <a:pt x="392773" y="0"/>
                </a:cubicBezTo>
                <a:cubicBezTo>
                  <a:pt x="593699" y="-15989"/>
                  <a:pt x="904229" y="-55316"/>
                  <a:pt x="1107450" y="0"/>
                </a:cubicBezTo>
                <a:lnTo>
                  <a:pt x="1107450" y="0"/>
                </a:lnTo>
                <a:cubicBezTo>
                  <a:pt x="1531251" y="121052"/>
                  <a:pt x="2390963" y="-148064"/>
                  <a:pt x="2768624" y="0"/>
                </a:cubicBezTo>
                <a:cubicBezTo>
                  <a:pt x="4166316" y="80205"/>
                  <a:pt x="4781377" y="108693"/>
                  <a:pt x="6251924" y="0"/>
                </a:cubicBezTo>
                <a:cubicBezTo>
                  <a:pt x="6454364" y="27210"/>
                  <a:pt x="6652386" y="208142"/>
                  <a:pt x="6644697" y="392773"/>
                </a:cubicBezTo>
                <a:cubicBezTo>
                  <a:pt x="6663225" y="618347"/>
                  <a:pt x="6704887" y="1013461"/>
                  <a:pt x="6644697" y="1374678"/>
                </a:cubicBezTo>
                <a:lnTo>
                  <a:pt x="6644697" y="1374678"/>
                </a:lnTo>
                <a:cubicBezTo>
                  <a:pt x="6688284" y="1596644"/>
                  <a:pt x="6695374" y="1684859"/>
                  <a:pt x="6644697" y="1963825"/>
                </a:cubicBezTo>
                <a:lnTo>
                  <a:pt x="6644697" y="1963817"/>
                </a:lnTo>
                <a:cubicBezTo>
                  <a:pt x="6625588" y="2153777"/>
                  <a:pt x="6494460" y="2376820"/>
                  <a:pt x="6251924" y="2356590"/>
                </a:cubicBezTo>
                <a:cubicBezTo>
                  <a:pt x="4551553" y="2433558"/>
                  <a:pt x="3656958" y="2367231"/>
                  <a:pt x="2768624" y="2356590"/>
                </a:cubicBezTo>
                <a:cubicBezTo>
                  <a:pt x="1991113" y="2480071"/>
                  <a:pt x="1408754" y="2424766"/>
                  <a:pt x="1107450" y="2356590"/>
                </a:cubicBezTo>
                <a:lnTo>
                  <a:pt x="1107450" y="2356590"/>
                </a:lnTo>
                <a:cubicBezTo>
                  <a:pt x="883122" y="2364540"/>
                  <a:pt x="707952" y="2394551"/>
                  <a:pt x="392773" y="2356590"/>
                </a:cubicBezTo>
                <a:cubicBezTo>
                  <a:pt x="197806" y="2352215"/>
                  <a:pt x="4395" y="2174670"/>
                  <a:pt x="0" y="1963817"/>
                </a:cubicBezTo>
                <a:lnTo>
                  <a:pt x="0" y="1963825"/>
                </a:lnTo>
                <a:cubicBezTo>
                  <a:pt x="-138244" y="1973279"/>
                  <a:pt x="-615896" y="2094687"/>
                  <a:pt x="-863279" y="2248635"/>
                </a:cubicBezTo>
                <a:cubicBezTo>
                  <a:pt x="-574941" y="1995512"/>
                  <a:pt x="-171625" y="1508807"/>
                  <a:pt x="0" y="1374678"/>
                </a:cubicBezTo>
                <a:cubicBezTo>
                  <a:pt x="9680" y="1228859"/>
                  <a:pt x="-2831" y="779967"/>
                  <a:pt x="0" y="392773"/>
                </a:cubicBezTo>
                <a:close/>
              </a:path>
              <a:path w="6644697" h="2356590" stroke="0" extrusionOk="0">
                <a:moveTo>
                  <a:pt x="0" y="392773"/>
                </a:moveTo>
                <a:cubicBezTo>
                  <a:pt x="-13279" y="153733"/>
                  <a:pt x="177836" y="-3276"/>
                  <a:pt x="392773" y="0"/>
                </a:cubicBezTo>
                <a:cubicBezTo>
                  <a:pt x="485304" y="-3410"/>
                  <a:pt x="790177" y="-48591"/>
                  <a:pt x="1107450" y="0"/>
                </a:cubicBezTo>
                <a:lnTo>
                  <a:pt x="1107450" y="0"/>
                </a:lnTo>
                <a:cubicBezTo>
                  <a:pt x="1573933" y="42570"/>
                  <a:pt x="2078891" y="79022"/>
                  <a:pt x="2768624" y="0"/>
                </a:cubicBezTo>
                <a:cubicBezTo>
                  <a:pt x="4218415" y="3200"/>
                  <a:pt x="5227504" y="-87910"/>
                  <a:pt x="6251924" y="0"/>
                </a:cubicBezTo>
                <a:cubicBezTo>
                  <a:pt x="6461313" y="25960"/>
                  <a:pt x="6639911" y="198160"/>
                  <a:pt x="6644697" y="392773"/>
                </a:cubicBezTo>
                <a:cubicBezTo>
                  <a:pt x="6617532" y="877221"/>
                  <a:pt x="6606350" y="1095577"/>
                  <a:pt x="6644697" y="1374678"/>
                </a:cubicBezTo>
                <a:lnTo>
                  <a:pt x="6644697" y="1374678"/>
                </a:lnTo>
                <a:cubicBezTo>
                  <a:pt x="6600684" y="1630151"/>
                  <a:pt x="6665322" y="1797117"/>
                  <a:pt x="6644697" y="1963825"/>
                </a:cubicBezTo>
                <a:lnTo>
                  <a:pt x="6644697" y="1963817"/>
                </a:lnTo>
                <a:cubicBezTo>
                  <a:pt x="6643248" y="2183086"/>
                  <a:pt x="6472150" y="2368921"/>
                  <a:pt x="6251924" y="2356590"/>
                </a:cubicBezTo>
                <a:cubicBezTo>
                  <a:pt x="4758983" y="2211675"/>
                  <a:pt x="4114144" y="2300652"/>
                  <a:pt x="2768624" y="2356590"/>
                </a:cubicBezTo>
                <a:cubicBezTo>
                  <a:pt x="2246710" y="2295335"/>
                  <a:pt x="1314672" y="2422485"/>
                  <a:pt x="1107450" y="2356590"/>
                </a:cubicBezTo>
                <a:lnTo>
                  <a:pt x="1107450" y="2356590"/>
                </a:lnTo>
                <a:cubicBezTo>
                  <a:pt x="764723" y="2376700"/>
                  <a:pt x="483355" y="2357405"/>
                  <a:pt x="392773" y="2356590"/>
                </a:cubicBezTo>
                <a:cubicBezTo>
                  <a:pt x="181898" y="2375994"/>
                  <a:pt x="2190" y="2176971"/>
                  <a:pt x="0" y="1963817"/>
                </a:cubicBezTo>
                <a:lnTo>
                  <a:pt x="0" y="1963825"/>
                </a:lnTo>
                <a:cubicBezTo>
                  <a:pt x="-319383" y="2146864"/>
                  <a:pt x="-739443" y="2261987"/>
                  <a:pt x="-863279" y="2248635"/>
                </a:cubicBezTo>
                <a:cubicBezTo>
                  <a:pt x="-568409" y="1985090"/>
                  <a:pt x="-319680" y="1654432"/>
                  <a:pt x="0" y="1374678"/>
                </a:cubicBezTo>
                <a:cubicBezTo>
                  <a:pt x="-71459" y="1152028"/>
                  <a:pt x="-58871" y="505093"/>
                  <a:pt x="0" y="392773"/>
                </a:cubicBezTo>
                <a:close/>
              </a:path>
            </a:pathLst>
          </a:custGeom>
          <a:solidFill>
            <a:srgbClr val="CCFFFF"/>
          </a:solidFill>
          <a:ln w="38100">
            <a:solidFill>
              <a:srgbClr val="FF6600"/>
            </a:solidFill>
            <a:extLst>
              <a:ext uri="{C807C97D-BFC1-408E-A445-0C87EB9F89A2}">
                <ask:lineSketchStyleProps xmlns:ask="http://schemas.microsoft.com/office/drawing/2018/sketchyshapes" sd="1910907648">
                  <a:prstGeom prst="wedgeRoundRectCallout">
                    <a:avLst>
                      <a:gd name="adj1" fmla="val -62992"/>
                      <a:gd name="adj2" fmla="val 45419"/>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685800">
              <a:defRPr/>
            </a:pPr>
            <a:r>
              <a:rPr lang="pt-BR"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Em hãy nói 1 câu có từ </a:t>
            </a:r>
            <a:r>
              <a:rPr lang="pt-BR"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xôn xao</a:t>
            </a:r>
            <a:r>
              <a:rPr lang="pt-BR"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5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CE7750-FF44-3EFD-C416-C6A68D2DB2FD}"/>
              </a:ext>
            </a:extLst>
          </p:cNvPr>
          <p:cNvSpPr txBox="1"/>
          <p:nvPr/>
        </p:nvSpPr>
        <p:spPr>
          <a:xfrm>
            <a:off x="523875" y="942975"/>
            <a:ext cx="11172825" cy="56938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 dưng, gió ào ào nổi lên. Có tiếng động gì lạ lắm. Những chiếc lá khô lạt xạt lướt trên cỏ. Cây xấu hổ co rúm mình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Nó bỗng thấy xung quanh xôn xao. Nó hé mắt nhìn: không có gì lạ cả. Bấy giờ, nó mới mở bừng những con mắt lá. Quả nhiên, không có gì lạ thật.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những cây cỏ xung quanh vẫn cứ xôn xao. Thì ra, vừa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Càng nghe bạn bè trầm trồ, cây xấu hổ càng tiếc. Không biết bao giờ con chim xanh ấy quay trở lại.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Hoài Dương)</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92C9B5BD-059D-807B-C7B6-FB8E480C2552}"/>
              </a:ext>
            </a:extLst>
          </p:cNvPr>
          <p:cNvPicPr>
            <a:picLocks noChangeAspect="1"/>
          </p:cNvPicPr>
          <p:nvPr/>
        </p:nvPicPr>
        <p:blipFill>
          <a:blip r:embed="rId3"/>
          <a:stretch>
            <a:fillRect/>
          </a:stretch>
        </p:blipFill>
        <p:spPr>
          <a:xfrm>
            <a:off x="4042997" y="322669"/>
            <a:ext cx="4029805" cy="859611"/>
          </a:xfrm>
          <a:prstGeom prst="rect">
            <a:avLst/>
          </a:prstGeom>
        </p:spPr>
      </p:pic>
      <p:sp>
        <p:nvSpPr>
          <p:cNvPr id="2" name="Rectangle: Rounded Corners 1">
            <a:extLst>
              <a:ext uri="{FF2B5EF4-FFF2-40B4-BE49-F238E27FC236}">
                <a16:creationId xmlns:a16="http://schemas.microsoft.com/office/drawing/2014/main" id="{F9990A56-7F20-3D3E-5AB4-87A60070F60F}"/>
              </a:ext>
            </a:extLst>
          </p:cNvPr>
          <p:cNvSpPr/>
          <p:nvPr/>
        </p:nvSpPr>
        <p:spPr>
          <a:xfrm>
            <a:off x="0" y="148708"/>
            <a:ext cx="4706140"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2</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88125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CE7750-FF44-3EFD-C416-C6A68D2DB2FD}"/>
              </a:ext>
            </a:extLst>
          </p:cNvPr>
          <p:cNvSpPr txBox="1"/>
          <p:nvPr/>
        </p:nvSpPr>
        <p:spPr>
          <a:xfrm>
            <a:off x="523875" y="942975"/>
            <a:ext cx="11172825" cy="56938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 dưng, gió ào ào nổi lên. Có tiếng động gì lạ lắm. Những chiếc lá khô lạt xạt lướt trên cỏ. Cây xấu hổ co rúm mình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Nó bỗng thấy xung quanh xôn xao. Nó hé mắt nhìn: không có gì lạ cả. Bấy giờ, nó mới mở bừng những con mắt lá. Quả nhiên, không có gì lạ thật.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những cây cỏ xung quanh vẫn cứ xôn xao. Thì ra, vừa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Càng nghe bạn bè trầm trồ, cây xấu hổ càng tiếc. Không biết bao giờ con chim xanh ấy quay trở lại.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Hoài Dương)</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92C9B5BD-059D-807B-C7B6-FB8E480C2552}"/>
              </a:ext>
            </a:extLst>
          </p:cNvPr>
          <p:cNvPicPr>
            <a:picLocks noChangeAspect="1"/>
          </p:cNvPicPr>
          <p:nvPr/>
        </p:nvPicPr>
        <p:blipFill>
          <a:blip r:embed="rId3"/>
          <a:stretch>
            <a:fillRect/>
          </a:stretch>
        </p:blipFill>
        <p:spPr>
          <a:xfrm>
            <a:off x="4042997" y="322669"/>
            <a:ext cx="4029805" cy="859611"/>
          </a:xfrm>
          <a:prstGeom prst="rect">
            <a:avLst/>
          </a:prstGeom>
        </p:spPr>
      </p:pic>
      <p:sp>
        <p:nvSpPr>
          <p:cNvPr id="2" name="Rectangle: Rounded Corners 1">
            <a:extLst>
              <a:ext uri="{FF2B5EF4-FFF2-40B4-BE49-F238E27FC236}">
                <a16:creationId xmlns:a16="http://schemas.microsoft.com/office/drawing/2014/main" id="{A3C0365B-44ED-32A7-9E0B-1275A9C5B5A4}"/>
              </a:ext>
            </a:extLst>
          </p:cNvPr>
          <p:cNvSpPr/>
          <p:nvPr/>
        </p:nvSpPr>
        <p:spPr>
          <a:xfrm>
            <a:off x="1" y="0"/>
            <a:ext cx="3638550" cy="628650"/>
          </a:xfrm>
          <a:custGeom>
            <a:avLst/>
            <a:gdLst>
              <a:gd name="csX0" fmla="*/ 0 w 3638550"/>
              <a:gd name="csY0" fmla="*/ 314325 h 628650"/>
              <a:gd name="csX1" fmla="*/ 314325 w 3638550"/>
              <a:gd name="csY1" fmla="*/ 0 h 628650"/>
              <a:gd name="csX2" fmla="*/ 856107 w 3638550"/>
              <a:gd name="csY2" fmla="*/ 0 h 628650"/>
              <a:gd name="csX3" fmla="*/ 1427988 w 3638550"/>
              <a:gd name="csY3" fmla="*/ 0 h 628650"/>
              <a:gd name="csX4" fmla="*/ 1969770 w 3638550"/>
              <a:gd name="csY4" fmla="*/ 0 h 628650"/>
              <a:gd name="csX5" fmla="*/ 2631948 w 3638550"/>
              <a:gd name="csY5" fmla="*/ 0 h 628650"/>
              <a:gd name="csX6" fmla="*/ 3324225 w 3638550"/>
              <a:gd name="csY6" fmla="*/ 0 h 628650"/>
              <a:gd name="csX7" fmla="*/ 3638550 w 3638550"/>
              <a:gd name="csY7" fmla="*/ 314325 h 628650"/>
              <a:gd name="csX8" fmla="*/ 3638550 w 3638550"/>
              <a:gd name="csY8" fmla="*/ 314325 h 628650"/>
              <a:gd name="csX9" fmla="*/ 3324225 w 3638550"/>
              <a:gd name="csY9" fmla="*/ 628650 h 628650"/>
              <a:gd name="csX10" fmla="*/ 2782443 w 3638550"/>
              <a:gd name="csY10" fmla="*/ 628650 h 628650"/>
              <a:gd name="csX11" fmla="*/ 2210562 w 3638550"/>
              <a:gd name="csY11" fmla="*/ 628650 h 628650"/>
              <a:gd name="csX12" fmla="*/ 1668780 w 3638550"/>
              <a:gd name="csY12" fmla="*/ 628650 h 628650"/>
              <a:gd name="csX13" fmla="*/ 1157097 w 3638550"/>
              <a:gd name="csY13" fmla="*/ 628650 h 628650"/>
              <a:gd name="csX14" fmla="*/ 314325 w 3638550"/>
              <a:gd name="csY14" fmla="*/ 628650 h 628650"/>
              <a:gd name="csX15" fmla="*/ 0 w 3638550"/>
              <a:gd name="csY15" fmla="*/ 314325 h 62865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3638550" h="628650" fill="none" extrusionOk="0">
                <a:moveTo>
                  <a:pt x="0" y="314325"/>
                </a:moveTo>
                <a:cubicBezTo>
                  <a:pt x="23528" y="148191"/>
                  <a:pt x="110680" y="6994"/>
                  <a:pt x="314325" y="0"/>
                </a:cubicBezTo>
                <a:cubicBezTo>
                  <a:pt x="513421" y="-11627"/>
                  <a:pt x="740876" y="-18642"/>
                  <a:pt x="856107" y="0"/>
                </a:cubicBezTo>
                <a:cubicBezTo>
                  <a:pt x="971338" y="18642"/>
                  <a:pt x="1281502" y="-21296"/>
                  <a:pt x="1427988" y="0"/>
                </a:cubicBezTo>
                <a:cubicBezTo>
                  <a:pt x="1574474" y="21296"/>
                  <a:pt x="1818109" y="1987"/>
                  <a:pt x="1969770" y="0"/>
                </a:cubicBezTo>
                <a:cubicBezTo>
                  <a:pt x="2121431" y="-1987"/>
                  <a:pt x="2349631" y="-21693"/>
                  <a:pt x="2631948" y="0"/>
                </a:cubicBezTo>
                <a:cubicBezTo>
                  <a:pt x="2914265" y="21693"/>
                  <a:pt x="3081911" y="-29516"/>
                  <a:pt x="3324225" y="0"/>
                </a:cubicBezTo>
                <a:cubicBezTo>
                  <a:pt x="3466036" y="-9653"/>
                  <a:pt x="3620514" y="152569"/>
                  <a:pt x="3638550" y="314325"/>
                </a:cubicBezTo>
                <a:lnTo>
                  <a:pt x="3638550" y="314325"/>
                </a:lnTo>
                <a:cubicBezTo>
                  <a:pt x="3628167" y="511405"/>
                  <a:pt x="3494698" y="652704"/>
                  <a:pt x="3324225" y="628650"/>
                </a:cubicBezTo>
                <a:cubicBezTo>
                  <a:pt x="3149424" y="647178"/>
                  <a:pt x="2910478" y="617246"/>
                  <a:pt x="2782443" y="628650"/>
                </a:cubicBezTo>
                <a:cubicBezTo>
                  <a:pt x="2654408" y="640054"/>
                  <a:pt x="2384871" y="625523"/>
                  <a:pt x="2210562" y="628650"/>
                </a:cubicBezTo>
                <a:cubicBezTo>
                  <a:pt x="2036253" y="631777"/>
                  <a:pt x="1794153" y="617153"/>
                  <a:pt x="1668780" y="628650"/>
                </a:cubicBezTo>
                <a:cubicBezTo>
                  <a:pt x="1543407" y="640147"/>
                  <a:pt x="1351133" y="618805"/>
                  <a:pt x="1157097" y="628650"/>
                </a:cubicBezTo>
                <a:cubicBezTo>
                  <a:pt x="963061" y="638495"/>
                  <a:pt x="549817" y="603970"/>
                  <a:pt x="314325" y="628650"/>
                </a:cubicBezTo>
                <a:cubicBezTo>
                  <a:pt x="116179" y="659179"/>
                  <a:pt x="7635" y="467562"/>
                  <a:pt x="0" y="314325"/>
                </a:cubicBezTo>
                <a:close/>
              </a:path>
              <a:path w="3638550" h="628650" stroke="0" extrusionOk="0">
                <a:moveTo>
                  <a:pt x="0" y="314325"/>
                </a:moveTo>
                <a:cubicBezTo>
                  <a:pt x="-16036" y="157559"/>
                  <a:pt x="143968" y="13707"/>
                  <a:pt x="314325" y="0"/>
                </a:cubicBezTo>
                <a:cubicBezTo>
                  <a:pt x="434640" y="2228"/>
                  <a:pt x="664660" y="-10080"/>
                  <a:pt x="856107" y="0"/>
                </a:cubicBezTo>
                <a:cubicBezTo>
                  <a:pt x="1047554" y="10080"/>
                  <a:pt x="1170366" y="24737"/>
                  <a:pt x="1427988" y="0"/>
                </a:cubicBezTo>
                <a:cubicBezTo>
                  <a:pt x="1685610" y="-24737"/>
                  <a:pt x="1719127" y="15885"/>
                  <a:pt x="1939671" y="0"/>
                </a:cubicBezTo>
                <a:cubicBezTo>
                  <a:pt x="2160215" y="-15885"/>
                  <a:pt x="2403793" y="21384"/>
                  <a:pt x="2571750" y="0"/>
                </a:cubicBezTo>
                <a:cubicBezTo>
                  <a:pt x="2739707" y="-21384"/>
                  <a:pt x="3076695" y="-2751"/>
                  <a:pt x="3324225" y="0"/>
                </a:cubicBezTo>
                <a:cubicBezTo>
                  <a:pt x="3494179" y="33759"/>
                  <a:pt x="3653961" y="142260"/>
                  <a:pt x="3638550" y="314325"/>
                </a:cubicBezTo>
                <a:lnTo>
                  <a:pt x="3638550" y="314325"/>
                </a:lnTo>
                <a:cubicBezTo>
                  <a:pt x="3661008" y="459166"/>
                  <a:pt x="3486278" y="644362"/>
                  <a:pt x="3324225" y="628650"/>
                </a:cubicBezTo>
                <a:cubicBezTo>
                  <a:pt x="3151373" y="629101"/>
                  <a:pt x="2955525" y="643245"/>
                  <a:pt x="2812542" y="628650"/>
                </a:cubicBezTo>
                <a:cubicBezTo>
                  <a:pt x="2669559" y="614055"/>
                  <a:pt x="2475929" y="640493"/>
                  <a:pt x="2180463" y="628650"/>
                </a:cubicBezTo>
                <a:cubicBezTo>
                  <a:pt x="1884997" y="616807"/>
                  <a:pt x="1901995" y="638562"/>
                  <a:pt x="1668780" y="628650"/>
                </a:cubicBezTo>
                <a:cubicBezTo>
                  <a:pt x="1435565" y="618738"/>
                  <a:pt x="1321503" y="619427"/>
                  <a:pt x="1126998" y="628650"/>
                </a:cubicBezTo>
                <a:cubicBezTo>
                  <a:pt x="932493" y="637873"/>
                  <a:pt x="512255" y="640411"/>
                  <a:pt x="314325" y="628650"/>
                </a:cubicBezTo>
                <a:cubicBezTo>
                  <a:pt x="156411" y="623165"/>
                  <a:pt x="18404" y="475856"/>
                  <a:pt x="0" y="314325"/>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C000">
                    <a:lumMod val="50000"/>
                  </a:srgbClr>
                </a:solidFill>
                <a:effectLst/>
                <a:uLnTx/>
                <a:uFillTx/>
                <a:latin typeface="Calibri" panose="020F0502020204030204" pitchFamily="34" charset="0"/>
                <a:ea typeface="Arial-Rounded" panose="020B0500000000000000" pitchFamily="34" charset="0"/>
                <a:cs typeface="Calibri" panose="020F0502020204030204" pitchFamily="34" charset="0"/>
              </a:rPr>
              <a:t>Cùng</a:t>
            </a:r>
            <a:r>
              <a:rPr kumimoji="0" lang="en-US" sz="3600" b="1"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Arial-Rounded" panose="020B0500000000000000" pitchFamily="34" charset="0"/>
                <a:cs typeface="Calibri" panose="020F0502020204030204" pitchFamily="34" charset="0"/>
              </a:rPr>
              <a:t> chia </a:t>
            </a:r>
            <a:r>
              <a:rPr kumimoji="0" lang="en-US" sz="3600" b="1" i="0" u="none" strike="noStrike" kern="1200" cap="none" spc="0" normalizeH="0" baseline="0" noProof="0" dirty="0" err="1">
                <a:ln>
                  <a:noFill/>
                </a:ln>
                <a:solidFill>
                  <a:srgbClr val="FFC000">
                    <a:lumMod val="50000"/>
                  </a:srgbClr>
                </a:solidFill>
                <a:effectLst/>
                <a:uLnTx/>
                <a:uFillTx/>
                <a:latin typeface="Calibri" panose="020F0502020204030204" pitchFamily="34" charset="0"/>
                <a:ea typeface="Arial-Rounded" panose="020B0500000000000000" pitchFamily="34" charset="0"/>
                <a:cs typeface="Calibri" panose="020F0502020204030204" pitchFamily="34" charset="0"/>
              </a:rPr>
              <a:t>đoạn</a:t>
            </a:r>
            <a:endParaRPr kumimoji="0" lang="en-US" sz="3600" b="1"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4" name="Rectangle 3">
            <a:extLst>
              <a:ext uri="{FF2B5EF4-FFF2-40B4-BE49-F238E27FC236}">
                <a16:creationId xmlns:a16="http://schemas.microsoft.com/office/drawing/2014/main" id="{50F1A9F5-93CC-2C8B-6EBD-694A5C79A960}"/>
              </a:ext>
            </a:extLst>
          </p:cNvPr>
          <p:cNvSpPr/>
          <p:nvPr/>
        </p:nvSpPr>
        <p:spPr>
          <a:xfrm>
            <a:off x="533399" y="1057275"/>
            <a:ext cx="11115675" cy="202882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1CA6F4E9-2B74-BC3D-EB0C-BF1D24AE89F7}"/>
              </a:ext>
            </a:extLst>
          </p:cNvPr>
          <p:cNvGrpSpPr/>
          <p:nvPr/>
        </p:nvGrpSpPr>
        <p:grpSpPr>
          <a:xfrm>
            <a:off x="-133350" y="818814"/>
            <a:ext cx="828675" cy="809961"/>
            <a:chOff x="-93175" y="1999914"/>
            <a:chExt cx="931530" cy="931530"/>
          </a:xfrm>
        </p:grpSpPr>
        <p:pic>
          <p:nvPicPr>
            <p:cNvPr id="7" name="Picture 6" descr="A picture containing vector graphics&#10;&#10;Description automatically generated">
              <a:extLst>
                <a:ext uri="{FF2B5EF4-FFF2-40B4-BE49-F238E27FC236}">
                  <a16:creationId xmlns:a16="http://schemas.microsoft.com/office/drawing/2014/main" id="{C3FADDE9-BD4C-DB2C-CE47-42ACF71037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8" name="TextBox 7">
              <a:extLst>
                <a:ext uri="{FF2B5EF4-FFF2-40B4-BE49-F238E27FC236}">
                  <a16:creationId xmlns:a16="http://schemas.microsoft.com/office/drawing/2014/main" id="{12ABF422-E6D2-EF49-312C-78B9C42ACE14}"/>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sp>
        <p:nvSpPr>
          <p:cNvPr id="9" name="Rectangle 8">
            <a:extLst>
              <a:ext uri="{FF2B5EF4-FFF2-40B4-BE49-F238E27FC236}">
                <a16:creationId xmlns:a16="http://schemas.microsoft.com/office/drawing/2014/main" id="{B6F97454-48B3-6939-C094-36D444EA79AE}"/>
              </a:ext>
            </a:extLst>
          </p:cNvPr>
          <p:cNvSpPr/>
          <p:nvPr/>
        </p:nvSpPr>
        <p:spPr>
          <a:xfrm>
            <a:off x="542924" y="3181350"/>
            <a:ext cx="11115675" cy="202882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10" name="Group 9">
            <a:extLst>
              <a:ext uri="{FF2B5EF4-FFF2-40B4-BE49-F238E27FC236}">
                <a16:creationId xmlns:a16="http://schemas.microsoft.com/office/drawing/2014/main" id="{F8C1EAC3-B5EE-2105-B4F8-5D7E39B22BA7}"/>
              </a:ext>
            </a:extLst>
          </p:cNvPr>
          <p:cNvGrpSpPr/>
          <p:nvPr/>
        </p:nvGrpSpPr>
        <p:grpSpPr>
          <a:xfrm>
            <a:off x="-123825" y="2942889"/>
            <a:ext cx="828675" cy="809961"/>
            <a:chOff x="-93175" y="1999914"/>
            <a:chExt cx="931530" cy="931530"/>
          </a:xfrm>
        </p:grpSpPr>
        <p:pic>
          <p:nvPicPr>
            <p:cNvPr id="11" name="Picture 10" descr="A picture containing vector graphics&#10;&#10;Description automatically generated">
              <a:extLst>
                <a:ext uri="{FF2B5EF4-FFF2-40B4-BE49-F238E27FC236}">
                  <a16:creationId xmlns:a16="http://schemas.microsoft.com/office/drawing/2014/main" id="{95B1F653-5ADB-F190-9132-A591D6BF9D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2" name="TextBox 11">
              <a:extLst>
                <a:ext uri="{FF2B5EF4-FFF2-40B4-BE49-F238E27FC236}">
                  <a16:creationId xmlns:a16="http://schemas.microsoft.com/office/drawing/2014/main" id="{B5A746B1-5ACE-77A8-E77E-4FD1B1190250}"/>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sp>
        <p:nvSpPr>
          <p:cNvPr id="13" name="Rectangle 12">
            <a:extLst>
              <a:ext uri="{FF2B5EF4-FFF2-40B4-BE49-F238E27FC236}">
                <a16:creationId xmlns:a16="http://schemas.microsoft.com/office/drawing/2014/main" id="{6E822ACD-95F1-9DD7-AD22-1ECD2A453D53}"/>
              </a:ext>
            </a:extLst>
          </p:cNvPr>
          <p:cNvSpPr/>
          <p:nvPr/>
        </p:nvSpPr>
        <p:spPr>
          <a:xfrm>
            <a:off x="533399" y="5305425"/>
            <a:ext cx="11115675" cy="82867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14" name="Group 13">
            <a:extLst>
              <a:ext uri="{FF2B5EF4-FFF2-40B4-BE49-F238E27FC236}">
                <a16:creationId xmlns:a16="http://schemas.microsoft.com/office/drawing/2014/main" id="{F182BAB8-F0A8-5100-EF51-A2B8CDB52319}"/>
              </a:ext>
            </a:extLst>
          </p:cNvPr>
          <p:cNvGrpSpPr/>
          <p:nvPr/>
        </p:nvGrpSpPr>
        <p:grpSpPr>
          <a:xfrm>
            <a:off x="-133350" y="5066964"/>
            <a:ext cx="828675" cy="809961"/>
            <a:chOff x="-93175" y="1999914"/>
            <a:chExt cx="931530" cy="931530"/>
          </a:xfrm>
        </p:grpSpPr>
        <p:pic>
          <p:nvPicPr>
            <p:cNvPr id="15" name="Picture 14" descr="A picture containing vector graphics&#10;&#10;Description automatically generated">
              <a:extLst>
                <a:ext uri="{FF2B5EF4-FFF2-40B4-BE49-F238E27FC236}">
                  <a16:creationId xmlns:a16="http://schemas.microsoft.com/office/drawing/2014/main" id="{6CE65A8F-62D0-FA3A-F9F4-AAF8FAF4AF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6" name="TextBox 15">
              <a:extLst>
                <a:ext uri="{FF2B5EF4-FFF2-40B4-BE49-F238E27FC236}">
                  <a16:creationId xmlns:a16="http://schemas.microsoft.com/office/drawing/2014/main" id="{47B9CAF1-72CA-144F-29B6-276E4C03F608}"/>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spTree>
    <p:extLst>
      <p:ext uri="{BB962C8B-B14F-4D97-AF65-F5344CB8AC3E}">
        <p14:creationId xmlns:p14="http://schemas.microsoft.com/office/powerpoint/2010/main" val="295594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par>
                                <p:cTn id="27" presetID="53" presetClass="entr" presetSubtype="16"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par>
                                <p:cTn id="39" presetID="53" presetClass="entr" presetSubtype="16"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9"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E95597-318C-4B7E-A703-7332B67848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3D1BC3C0-AA4C-1D49-EB25-041C77EFBB60}"/>
              </a:ext>
            </a:extLst>
          </p:cNvPr>
          <p:cNvSpPr txBox="1"/>
          <p:nvPr/>
        </p:nvSpPr>
        <p:spPr>
          <a:xfrm>
            <a:off x="2056863" y="188413"/>
            <a:ext cx="9239787" cy="923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prstClr val="white"/>
                  </a:solid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5400" b="1" i="0" u="none" strike="noStrike" kern="1200" cap="none" spc="0" normalizeH="0" baseline="0" noProof="0" dirty="0">
                <a:ln>
                  <a:solidFill>
                    <a:prstClr val="white"/>
                  </a:solid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solidFill>
                    <a:prstClr val="white"/>
                  </a:solid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5400" b="1" i="0" u="none" strike="noStrike" kern="1200" cap="none" spc="0" normalizeH="0" baseline="0" noProof="0" dirty="0">
                <a:ln>
                  <a:solidFill>
                    <a:prstClr val="white"/>
                  </a:solid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solidFill>
                    <a:prstClr val="white"/>
                  </a:solid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5400" b="1" i="0" u="none" strike="noStrike" kern="1200" cap="none" spc="0" normalizeH="0" baseline="0" noProof="0" dirty="0">
                <a:ln>
                  <a:solidFill>
                    <a:prstClr val="white"/>
                  </a:solid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solidFill>
                    <a:prstClr val="white"/>
                  </a:solid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5400" b="1" i="0" u="none" strike="noStrike" kern="1200" cap="none" spc="0" normalizeH="0" baseline="0" noProof="0" dirty="0">
                <a:ln>
                  <a:solidFill>
                    <a:prstClr val="white"/>
                  </a:solid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solidFill>
                    <a:prstClr val="white"/>
                  </a:solid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5400" b="1" i="0" u="none" strike="noStrike" kern="1200" cap="none" spc="0" normalizeH="0" baseline="0" noProof="0" dirty="0">
                <a:ln>
                  <a:solidFill>
                    <a:prstClr val="white"/>
                  </a:solid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solidFill>
                    <a:prstClr val="white"/>
                  </a:solid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5400" b="1" i="0" u="none" strike="noStrike" kern="1200" cap="none" spc="0" normalizeH="0" baseline="0" noProof="0" dirty="0">
              <a:ln>
                <a:solidFill>
                  <a:prstClr val="white"/>
                </a:solid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656164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3A72F9-A0E2-407B-9F31-AA7610F1BD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99307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61240" y="205273"/>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2">
            <a:extLst>
              <a:ext uri="{FF2B5EF4-FFF2-40B4-BE49-F238E27FC236}">
                <a16:creationId xmlns:a16="http://schemas.microsoft.com/office/drawing/2014/main" id="{501DA305-CD6C-D14C-5D58-965A9F3F3042}"/>
              </a:ext>
            </a:extLst>
          </p:cNvPr>
          <p:cNvSpPr/>
          <p:nvPr/>
        </p:nvSpPr>
        <p:spPr>
          <a:xfrm rot="2009352">
            <a:off x="21265" y="31898"/>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3"/>
            <a:stretch>
              <a:fillRect/>
            </a:stretch>
          </a:blipFill>
        </p:spPr>
        <p:txBody>
          <a:bodyPr/>
          <a:lstStyle/>
          <a:p>
            <a:endParaRPr lang="en-US"/>
          </a:p>
        </p:txBody>
      </p:sp>
      <p:sp>
        <p:nvSpPr>
          <p:cNvPr id="4" name="Freeform 3">
            <a:extLst>
              <a:ext uri="{FF2B5EF4-FFF2-40B4-BE49-F238E27FC236}">
                <a16:creationId xmlns:a16="http://schemas.microsoft.com/office/drawing/2014/main" id="{EBC31F5C-E8E7-607E-2CF9-0DA55070D0FE}"/>
              </a:ext>
            </a:extLst>
          </p:cNvPr>
          <p:cNvSpPr/>
          <p:nvPr/>
        </p:nvSpPr>
        <p:spPr>
          <a:xfrm flipH="1">
            <a:off x="8481238" y="3078816"/>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4"/>
            <a:stretch>
              <a:fillRect/>
            </a:stretch>
          </a:blipFill>
        </p:spPr>
        <p:txBody>
          <a:bodyPr/>
          <a:lstStyle/>
          <a:p>
            <a:endParaRPr lang="en-US"/>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7360987"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Bài</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trước</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em</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học</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là</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bài</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gì</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vi-VN" sz="5400" b="0" i="0" u="none" strike="noStrike" kern="1200" cap="none" spc="0" normalizeH="0" baseline="0" noProof="0" dirty="0">
              <a:ln>
                <a:noFill/>
              </a:ln>
              <a:solidFill>
                <a:prstClr val="black"/>
              </a:solidFill>
              <a:effectLst/>
              <a:uLnTx/>
              <a:uFillTx/>
              <a:latin typeface="Arial" panose="020B0604020202020204" pitchFamily="34" charset="0"/>
              <a:ea typeface="+mn-ea"/>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2860158" y="4463242"/>
            <a:ext cx="4816549" cy="1650477"/>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a:ea typeface="+mn-ea"/>
                <a:cs typeface="+mn-cs"/>
              </a:rPr>
              <a:t>Một</a:t>
            </a:r>
            <a:r>
              <a:rPr kumimoji="0" lang="en-US" sz="5400" b="0" i="0" u="none" strike="noStrike" kern="1200" cap="none" spc="0" normalizeH="0" noProof="0" dirty="0">
                <a:ln>
                  <a:noFill/>
                </a:ln>
                <a:solidFill>
                  <a:srgbClr val="FF0000"/>
                </a:solidFill>
                <a:effectLst/>
                <a:uLnTx/>
                <a:uFillTx/>
                <a:latin typeface="Calibri"/>
                <a:ea typeface="+mn-ea"/>
                <a:cs typeface="+mn-cs"/>
              </a:rPr>
              <a:t> </a:t>
            </a:r>
            <a:r>
              <a:rPr kumimoji="0" lang="en-US" sz="5400" b="0" i="0" u="none" strike="noStrike" kern="1200" cap="none" spc="0" normalizeH="0" noProof="0" dirty="0" err="1">
                <a:ln>
                  <a:noFill/>
                </a:ln>
                <a:solidFill>
                  <a:srgbClr val="FF0000"/>
                </a:solidFill>
                <a:effectLst/>
                <a:uLnTx/>
                <a:uFillTx/>
                <a:latin typeface="Calibri"/>
                <a:ea typeface="+mn-ea"/>
                <a:cs typeface="+mn-cs"/>
              </a:rPr>
              <a:t>giờ</a:t>
            </a:r>
            <a:r>
              <a:rPr kumimoji="0" lang="en-US" sz="5400" b="0" i="0" u="none" strike="noStrike" kern="1200" cap="none" spc="0" normalizeH="0" noProof="0" dirty="0">
                <a:ln>
                  <a:noFill/>
                </a:ln>
                <a:solidFill>
                  <a:srgbClr val="FF0000"/>
                </a:solidFill>
                <a:effectLst/>
                <a:uLnTx/>
                <a:uFillTx/>
                <a:latin typeface="Calibri"/>
                <a:ea typeface="+mn-ea"/>
                <a:cs typeface="+mn-cs"/>
              </a:rPr>
              <a:t> </a:t>
            </a:r>
            <a:r>
              <a:rPr kumimoji="0" lang="en-US" sz="5400" b="0" i="0" u="none" strike="noStrike" kern="1200" cap="none" spc="0" normalizeH="0" noProof="0" dirty="0" err="1">
                <a:ln>
                  <a:noFill/>
                </a:ln>
                <a:solidFill>
                  <a:srgbClr val="FF0000"/>
                </a:solidFill>
                <a:effectLst/>
                <a:uLnTx/>
                <a:uFillTx/>
                <a:latin typeface="Calibri"/>
                <a:ea typeface="+mn-ea"/>
                <a:cs typeface="+mn-cs"/>
              </a:rPr>
              <a:t>học</a:t>
            </a:r>
            <a:endParaRPr kumimoji="0" lang="vi-VN" sz="5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pic>
        <p:nvPicPr>
          <p:cNvPr id="7" name="Picture 3">
            <a:hlinkClick r:id="rId5" action="ppaction://hlinksldjump"/>
            <a:extLst>
              <a:ext uri="{FF2B5EF4-FFF2-40B4-BE49-F238E27FC236}">
                <a16:creationId xmlns:a16="http://schemas.microsoft.com/office/drawing/2014/main" id="{713FCD81-596B-0CFA-4251-B37BA7F85771}"/>
              </a:ext>
            </a:extLst>
          </p:cNvPr>
          <p:cNvPicPr>
            <a:picLocks noChangeAspect="1"/>
          </p:cNvPicPr>
          <p:nvPr/>
        </p:nvPicPr>
        <p:blipFill>
          <a:blip r:embed="rId6"/>
          <a:srcRect/>
          <a:stretch>
            <a:fillRect/>
          </a:stretch>
        </p:blipFill>
        <p:spPr>
          <a:xfrm>
            <a:off x="-233917" y="4125837"/>
            <a:ext cx="2158409" cy="27321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538E34-4C05-93F0-7AE3-70A655B477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159602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3CB06A-D380-41F9-BF4D-F38AA5F0A2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58434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23EC074-E15E-A63A-9A8C-C8B077CC608F}"/>
              </a:ext>
            </a:extLst>
          </p:cNvPr>
          <p:cNvGrpSpPr/>
          <p:nvPr/>
        </p:nvGrpSpPr>
        <p:grpSpPr>
          <a:xfrm>
            <a:off x="284306" y="395673"/>
            <a:ext cx="5798127" cy="3135379"/>
            <a:chOff x="457200" y="1176848"/>
            <a:chExt cx="5798127" cy="3135379"/>
          </a:xfrm>
        </p:grpSpPr>
        <p:grpSp>
          <p:nvGrpSpPr>
            <p:cNvPr id="4" name="Group 3">
              <a:extLst>
                <a:ext uri="{FF2B5EF4-FFF2-40B4-BE49-F238E27FC236}">
                  <a16:creationId xmlns:a16="http://schemas.microsoft.com/office/drawing/2014/main" id="{E3F572C8-4672-6205-C911-122D2ACC8EA7}"/>
                </a:ext>
              </a:extLst>
            </p:cNvPr>
            <p:cNvGrpSpPr/>
            <p:nvPr/>
          </p:nvGrpSpPr>
          <p:grpSpPr>
            <a:xfrm>
              <a:off x="457200" y="1922318"/>
              <a:ext cx="5798127" cy="2389909"/>
              <a:chOff x="602672" y="2483427"/>
              <a:chExt cx="5922819" cy="2389909"/>
            </a:xfrm>
            <a:solidFill>
              <a:srgbClr val="FFFFCC"/>
            </a:solidFill>
          </p:grpSpPr>
          <p:sp>
            <p:nvSpPr>
              <p:cNvPr id="6" name="Rectangle: Rounded Corners 5">
                <a:extLst>
                  <a:ext uri="{FF2B5EF4-FFF2-40B4-BE49-F238E27FC236}">
                    <a16:creationId xmlns:a16="http://schemas.microsoft.com/office/drawing/2014/main" id="{9BF02141-8298-3B60-2AB0-3EF148F706C1}"/>
                  </a:ext>
                </a:extLst>
              </p:cNvPr>
              <p:cNvSpPr/>
              <p:nvPr/>
            </p:nvSpPr>
            <p:spPr>
              <a:xfrm>
                <a:off x="602672" y="2483427"/>
                <a:ext cx="5922819" cy="2389909"/>
              </a:xfrm>
              <a:custGeom>
                <a:avLst/>
                <a:gdLst>
                  <a:gd name="csX0" fmla="*/ 0 w 5922819"/>
                  <a:gd name="csY0" fmla="*/ 398326 h 2389909"/>
                  <a:gd name="csX1" fmla="*/ 398326 w 5922819"/>
                  <a:gd name="csY1" fmla="*/ 0 h 2389909"/>
                  <a:gd name="csX2" fmla="*/ 865377 w 5922819"/>
                  <a:gd name="csY2" fmla="*/ 0 h 2389909"/>
                  <a:gd name="csX3" fmla="*/ 1281166 w 5922819"/>
                  <a:gd name="csY3" fmla="*/ 0 h 2389909"/>
                  <a:gd name="csX4" fmla="*/ 1799478 w 5922819"/>
                  <a:gd name="csY4" fmla="*/ 0 h 2389909"/>
                  <a:gd name="csX5" fmla="*/ 2471576 w 5922819"/>
                  <a:gd name="csY5" fmla="*/ 0 h 2389909"/>
                  <a:gd name="csX6" fmla="*/ 3041150 w 5922819"/>
                  <a:gd name="csY6" fmla="*/ 0 h 2389909"/>
                  <a:gd name="csX7" fmla="*/ 3508201 w 5922819"/>
                  <a:gd name="csY7" fmla="*/ 0 h 2389909"/>
                  <a:gd name="csX8" fmla="*/ 4077775 w 5922819"/>
                  <a:gd name="csY8" fmla="*/ 0 h 2389909"/>
                  <a:gd name="csX9" fmla="*/ 4596087 w 5922819"/>
                  <a:gd name="csY9" fmla="*/ 0 h 2389909"/>
                  <a:gd name="csX10" fmla="*/ 5524493 w 5922819"/>
                  <a:gd name="csY10" fmla="*/ 0 h 2389909"/>
                  <a:gd name="csX11" fmla="*/ 5922819 w 5922819"/>
                  <a:gd name="csY11" fmla="*/ 398326 h 2389909"/>
                  <a:gd name="csX12" fmla="*/ 5922819 w 5922819"/>
                  <a:gd name="csY12" fmla="*/ 913479 h 2389909"/>
                  <a:gd name="csX13" fmla="*/ 5922819 w 5922819"/>
                  <a:gd name="csY13" fmla="*/ 1428632 h 2389909"/>
                  <a:gd name="csX14" fmla="*/ 5922819 w 5922819"/>
                  <a:gd name="csY14" fmla="*/ 1991583 h 2389909"/>
                  <a:gd name="csX15" fmla="*/ 5524493 w 5922819"/>
                  <a:gd name="csY15" fmla="*/ 2389909 h 2389909"/>
                  <a:gd name="csX16" fmla="*/ 5006181 w 5922819"/>
                  <a:gd name="csY16" fmla="*/ 2389909 h 2389909"/>
                  <a:gd name="csX17" fmla="*/ 4385345 w 5922819"/>
                  <a:gd name="csY17" fmla="*/ 2389909 h 2389909"/>
                  <a:gd name="csX18" fmla="*/ 3764509 w 5922819"/>
                  <a:gd name="csY18" fmla="*/ 2389909 h 2389909"/>
                  <a:gd name="csX19" fmla="*/ 3194935 w 5922819"/>
                  <a:gd name="csY19" fmla="*/ 2389909 h 2389909"/>
                  <a:gd name="csX20" fmla="*/ 2625361 w 5922819"/>
                  <a:gd name="csY20" fmla="*/ 2389909 h 2389909"/>
                  <a:gd name="csX21" fmla="*/ 2055787 w 5922819"/>
                  <a:gd name="csY21" fmla="*/ 2389909 h 2389909"/>
                  <a:gd name="csX22" fmla="*/ 1486213 w 5922819"/>
                  <a:gd name="csY22" fmla="*/ 2389909 h 2389909"/>
                  <a:gd name="csX23" fmla="*/ 1019162 w 5922819"/>
                  <a:gd name="csY23" fmla="*/ 2389909 h 2389909"/>
                  <a:gd name="csX24" fmla="*/ 398326 w 5922819"/>
                  <a:gd name="csY24" fmla="*/ 2389909 h 2389909"/>
                  <a:gd name="csX25" fmla="*/ 0 w 5922819"/>
                  <a:gd name="csY25" fmla="*/ 1991583 h 2389909"/>
                  <a:gd name="csX26" fmla="*/ 0 w 5922819"/>
                  <a:gd name="csY26" fmla="*/ 1460497 h 2389909"/>
                  <a:gd name="csX27" fmla="*/ 0 w 5922819"/>
                  <a:gd name="csY27" fmla="*/ 961277 h 2389909"/>
                  <a:gd name="csX28" fmla="*/ 0 w 5922819"/>
                  <a:gd name="csY28" fmla="*/ 398326 h 238990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8" name="Picture 7">
                <a:extLst>
                  <a:ext uri="{FF2B5EF4-FFF2-40B4-BE49-F238E27FC236}">
                    <a16:creationId xmlns:a16="http://schemas.microsoft.com/office/drawing/2014/main" id="{2AD3AFAA-2D88-7508-8D58-AB74126D7264}"/>
                  </a:ext>
                </a:extLst>
              </p:cNvPr>
              <p:cNvPicPr>
                <a:picLocks noChangeAspect="1"/>
              </p:cNvPicPr>
              <p:nvPr/>
            </p:nvPicPr>
            <p:blipFill>
              <a:blip r:embed="rId3"/>
              <a:stretch>
                <a:fillRect/>
              </a:stretch>
            </p:blipFill>
            <p:spPr>
              <a:xfrm flipH="1">
                <a:off x="907221" y="2770898"/>
                <a:ext cx="609091" cy="609091"/>
              </a:xfrm>
              <a:prstGeom prst="rect">
                <a:avLst/>
              </a:prstGeom>
              <a:grpFill/>
              <a:ln>
                <a:noFill/>
              </a:ln>
            </p:spPr>
          </p:pic>
          <p:pic>
            <p:nvPicPr>
              <p:cNvPr id="9" name="Picture 8">
                <a:extLst>
                  <a:ext uri="{FF2B5EF4-FFF2-40B4-BE49-F238E27FC236}">
                    <a16:creationId xmlns:a16="http://schemas.microsoft.com/office/drawing/2014/main" id="{6E78ED36-EC90-A9E4-BEC4-15858A49BD51}"/>
                  </a:ext>
                </a:extLst>
              </p:cNvPr>
              <p:cNvPicPr>
                <a:picLocks noChangeAspect="1"/>
              </p:cNvPicPr>
              <p:nvPr/>
            </p:nvPicPr>
            <p:blipFill>
              <a:blip r:embed="rId3"/>
              <a:stretch>
                <a:fillRect/>
              </a:stretch>
            </p:blipFill>
            <p:spPr>
              <a:xfrm flipH="1">
                <a:off x="907221" y="3268339"/>
                <a:ext cx="609091" cy="609091"/>
              </a:xfrm>
              <a:prstGeom prst="rect">
                <a:avLst/>
              </a:prstGeom>
              <a:grpFill/>
              <a:ln>
                <a:noFill/>
              </a:ln>
            </p:spPr>
          </p:pic>
          <p:pic>
            <p:nvPicPr>
              <p:cNvPr id="10" name="Picture 9">
                <a:extLst>
                  <a:ext uri="{FF2B5EF4-FFF2-40B4-BE49-F238E27FC236}">
                    <a16:creationId xmlns:a16="http://schemas.microsoft.com/office/drawing/2014/main" id="{012F276C-B4A6-6E38-D845-EDAA199C2DA1}"/>
                  </a:ext>
                </a:extLst>
              </p:cNvPr>
              <p:cNvPicPr>
                <a:picLocks noChangeAspect="1"/>
              </p:cNvPicPr>
              <p:nvPr/>
            </p:nvPicPr>
            <p:blipFill>
              <a:blip r:embed="rId3"/>
              <a:stretch>
                <a:fillRect/>
              </a:stretch>
            </p:blipFill>
            <p:spPr>
              <a:xfrm flipH="1">
                <a:off x="907221" y="3782556"/>
                <a:ext cx="609091" cy="609091"/>
              </a:xfrm>
              <a:prstGeom prst="rect">
                <a:avLst/>
              </a:prstGeom>
              <a:grpFill/>
              <a:ln>
                <a:noFill/>
              </a:ln>
            </p:spPr>
          </p:pic>
        </p:grpSp>
        <p:sp>
          <p:nvSpPr>
            <p:cNvPr id="5" name="Rectangle: Rounded Corners 4">
              <a:extLst>
                <a:ext uri="{FF2B5EF4-FFF2-40B4-BE49-F238E27FC236}">
                  <a16:creationId xmlns:a16="http://schemas.microsoft.com/office/drawing/2014/main" id="{13BDAC28-A24C-C4F5-D951-5B41E9C9CA32}"/>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1" name="Group 10">
            <a:extLst>
              <a:ext uri="{FF2B5EF4-FFF2-40B4-BE49-F238E27FC236}">
                <a16:creationId xmlns:a16="http://schemas.microsoft.com/office/drawing/2014/main" id="{6FB01465-93C5-4974-93B3-A712913E4F06}"/>
              </a:ext>
            </a:extLst>
          </p:cNvPr>
          <p:cNvGrpSpPr/>
          <p:nvPr/>
        </p:nvGrpSpPr>
        <p:grpSpPr>
          <a:xfrm>
            <a:off x="5107877" y="3356326"/>
            <a:ext cx="6840681" cy="3259118"/>
            <a:chOff x="535741" y="1642656"/>
            <a:chExt cx="6840681" cy="3259117"/>
          </a:xfrm>
        </p:grpSpPr>
        <p:grpSp>
          <p:nvGrpSpPr>
            <p:cNvPr id="12" name="Group 11">
              <a:extLst>
                <a:ext uri="{FF2B5EF4-FFF2-40B4-BE49-F238E27FC236}">
                  <a16:creationId xmlns:a16="http://schemas.microsoft.com/office/drawing/2014/main" id="{C19F3BA0-6E0C-A2C0-96C5-FC94EAD12A16}"/>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0193825D-1422-4DDF-E7CB-10C3A0122C18}"/>
                  </a:ext>
                </a:extLst>
              </p:cNvPr>
              <p:cNvSpPr/>
              <p:nvPr/>
            </p:nvSpPr>
            <p:spPr>
              <a:xfrm>
                <a:off x="5351318" y="4311147"/>
                <a:ext cx="6840681" cy="2389909"/>
              </a:xfrm>
              <a:custGeom>
                <a:avLst/>
                <a:gdLst>
                  <a:gd name="csX0" fmla="*/ 0 w 6840681"/>
                  <a:gd name="csY0" fmla="*/ 398326 h 2389909"/>
                  <a:gd name="csX1" fmla="*/ 398326 w 6840681"/>
                  <a:gd name="csY1" fmla="*/ 0 h 2389909"/>
                  <a:gd name="csX2" fmla="*/ 947783 w 6840681"/>
                  <a:gd name="csY2" fmla="*/ 0 h 2389909"/>
                  <a:gd name="csX3" fmla="*/ 1376360 w 6840681"/>
                  <a:gd name="csY3" fmla="*/ 0 h 2389909"/>
                  <a:gd name="csX4" fmla="*/ 1925817 w 6840681"/>
                  <a:gd name="csY4" fmla="*/ 0 h 2389909"/>
                  <a:gd name="csX5" fmla="*/ 2414834 w 6840681"/>
                  <a:gd name="csY5" fmla="*/ 0 h 2389909"/>
                  <a:gd name="csX6" fmla="*/ 2903851 w 6840681"/>
                  <a:gd name="csY6" fmla="*/ 0 h 2389909"/>
                  <a:gd name="csX7" fmla="*/ 3392868 w 6840681"/>
                  <a:gd name="csY7" fmla="*/ 0 h 2389909"/>
                  <a:gd name="csX8" fmla="*/ 3942325 w 6840681"/>
                  <a:gd name="csY8" fmla="*/ 0 h 2389909"/>
                  <a:gd name="csX9" fmla="*/ 4612663 w 6840681"/>
                  <a:gd name="csY9" fmla="*/ 0 h 2389909"/>
                  <a:gd name="csX10" fmla="*/ 5101679 w 6840681"/>
                  <a:gd name="csY10" fmla="*/ 0 h 2389909"/>
                  <a:gd name="csX11" fmla="*/ 5651137 w 6840681"/>
                  <a:gd name="csY11" fmla="*/ 0 h 2389909"/>
                  <a:gd name="csX12" fmla="*/ 6442355 w 6840681"/>
                  <a:gd name="csY12" fmla="*/ 0 h 2389909"/>
                  <a:gd name="csX13" fmla="*/ 6840681 w 6840681"/>
                  <a:gd name="csY13" fmla="*/ 398326 h 2389909"/>
                  <a:gd name="csX14" fmla="*/ 6840681 w 6840681"/>
                  <a:gd name="csY14" fmla="*/ 913479 h 2389909"/>
                  <a:gd name="csX15" fmla="*/ 6840681 w 6840681"/>
                  <a:gd name="csY15" fmla="*/ 1460497 h 2389909"/>
                  <a:gd name="csX16" fmla="*/ 6840681 w 6840681"/>
                  <a:gd name="csY16" fmla="*/ 1991583 h 2389909"/>
                  <a:gd name="csX17" fmla="*/ 6442355 w 6840681"/>
                  <a:gd name="csY17" fmla="*/ 2389909 h 2389909"/>
                  <a:gd name="csX18" fmla="*/ 6013778 w 6840681"/>
                  <a:gd name="csY18" fmla="*/ 2389909 h 2389909"/>
                  <a:gd name="csX19" fmla="*/ 5585202 w 6840681"/>
                  <a:gd name="csY19" fmla="*/ 2389909 h 2389909"/>
                  <a:gd name="csX20" fmla="*/ 4975304 w 6840681"/>
                  <a:gd name="csY20" fmla="*/ 2389909 h 2389909"/>
                  <a:gd name="csX21" fmla="*/ 4607168 w 6840681"/>
                  <a:gd name="csY21" fmla="*/ 2389909 h 2389909"/>
                  <a:gd name="csX22" fmla="*/ 3997271 w 6840681"/>
                  <a:gd name="csY22" fmla="*/ 2389909 h 2389909"/>
                  <a:gd name="csX23" fmla="*/ 3629134 w 6840681"/>
                  <a:gd name="csY23" fmla="*/ 2389909 h 2389909"/>
                  <a:gd name="csX24" fmla="*/ 3200558 w 6840681"/>
                  <a:gd name="csY24" fmla="*/ 2389909 h 2389909"/>
                  <a:gd name="csX25" fmla="*/ 2771981 w 6840681"/>
                  <a:gd name="csY25" fmla="*/ 2389909 h 2389909"/>
                  <a:gd name="csX26" fmla="*/ 2101643 w 6840681"/>
                  <a:gd name="csY26" fmla="*/ 2389909 h 2389909"/>
                  <a:gd name="csX27" fmla="*/ 1552186 w 6840681"/>
                  <a:gd name="csY27" fmla="*/ 2389909 h 2389909"/>
                  <a:gd name="csX28" fmla="*/ 1184050 w 6840681"/>
                  <a:gd name="csY28" fmla="*/ 2389909 h 2389909"/>
                  <a:gd name="csX29" fmla="*/ 398326 w 6840681"/>
                  <a:gd name="csY29" fmla="*/ 2389909 h 2389909"/>
                  <a:gd name="csX30" fmla="*/ 0 w 6840681"/>
                  <a:gd name="csY30" fmla="*/ 1991583 h 2389909"/>
                  <a:gd name="csX31" fmla="*/ 0 w 6840681"/>
                  <a:gd name="csY31" fmla="*/ 1444565 h 2389909"/>
                  <a:gd name="csX32" fmla="*/ 0 w 6840681"/>
                  <a:gd name="csY32" fmla="*/ 897547 h 2389909"/>
                  <a:gd name="csX33" fmla="*/ 0 w 6840681"/>
                  <a:gd name="csY33" fmla="*/ 398326 h 238990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nvGrpSpPr>
              <p:cNvPr id="15" name="Group 14">
                <a:extLst>
                  <a:ext uri="{FF2B5EF4-FFF2-40B4-BE49-F238E27FC236}">
                    <a16:creationId xmlns:a16="http://schemas.microsoft.com/office/drawing/2014/main" id="{1986B578-77D0-C9F3-BB34-D73741F461F7}"/>
                  </a:ext>
                </a:extLst>
              </p:cNvPr>
              <p:cNvGrpSpPr/>
              <p:nvPr/>
            </p:nvGrpSpPr>
            <p:grpSpPr>
              <a:xfrm>
                <a:off x="7848306" y="4505769"/>
                <a:ext cx="1916933" cy="698087"/>
                <a:chOff x="7938042" y="4498699"/>
                <a:chExt cx="2135833" cy="786591"/>
              </a:xfrm>
              <a:grpFill/>
            </p:grpSpPr>
            <p:pic>
              <p:nvPicPr>
                <p:cNvPr id="24" name="Picture 23" descr="Icon&#10;&#10;Description automatically generated">
                  <a:extLst>
                    <a:ext uri="{FF2B5EF4-FFF2-40B4-BE49-F238E27FC236}">
                      <a16:creationId xmlns:a16="http://schemas.microsoft.com/office/drawing/2014/main" id="{8B3FF819-83CF-A95B-A3D3-5D23A61E76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5" name="Picture 24" descr="Icon&#10;&#10;Description automatically generated">
                  <a:extLst>
                    <a:ext uri="{FF2B5EF4-FFF2-40B4-BE49-F238E27FC236}">
                      <a16:creationId xmlns:a16="http://schemas.microsoft.com/office/drawing/2014/main" id="{2AB5072E-A2E0-D4B4-E7B9-F01E126AFF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32EA11AF-DF9C-597D-D175-71E1BED5F4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6" name="Group 15">
                <a:extLst>
                  <a:ext uri="{FF2B5EF4-FFF2-40B4-BE49-F238E27FC236}">
                    <a16:creationId xmlns:a16="http://schemas.microsoft.com/office/drawing/2014/main" id="{B9E35515-A944-8648-5337-89EEE1DD2C41}"/>
                  </a:ext>
                </a:extLst>
              </p:cNvPr>
              <p:cNvGrpSpPr/>
              <p:nvPr/>
            </p:nvGrpSpPr>
            <p:grpSpPr>
              <a:xfrm>
                <a:off x="7843282" y="5133562"/>
                <a:ext cx="1935526" cy="692431"/>
                <a:chOff x="7872868" y="4435004"/>
                <a:chExt cx="2216677" cy="790399"/>
              </a:xfrm>
              <a:grpFill/>
            </p:grpSpPr>
            <p:pic>
              <p:nvPicPr>
                <p:cNvPr id="21" name="Picture 20" descr="Icon&#10;&#10;Description automatically generated">
                  <a:extLst>
                    <a:ext uri="{FF2B5EF4-FFF2-40B4-BE49-F238E27FC236}">
                      <a16:creationId xmlns:a16="http://schemas.microsoft.com/office/drawing/2014/main" id="{CB6948DF-5B97-B12C-A682-9EFDA62C5C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id="{9A6C7480-9601-BD70-372E-535107BDD9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id="{B29C8B1C-B7BC-EDA5-237D-18F892C41E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7" name="Group 16">
                <a:extLst>
                  <a:ext uri="{FF2B5EF4-FFF2-40B4-BE49-F238E27FC236}">
                    <a16:creationId xmlns:a16="http://schemas.microsoft.com/office/drawing/2014/main" id="{F9B92B36-23CA-C473-CF21-99D1B5543753}"/>
                  </a:ext>
                </a:extLst>
              </p:cNvPr>
              <p:cNvGrpSpPr/>
              <p:nvPr/>
            </p:nvGrpSpPr>
            <p:grpSpPr>
              <a:xfrm>
                <a:off x="10125528" y="5659583"/>
                <a:ext cx="1915391" cy="682868"/>
                <a:chOff x="7935191" y="4561610"/>
                <a:chExt cx="2134115" cy="769441"/>
              </a:xfrm>
              <a:grpFill/>
            </p:grpSpPr>
            <p:pic>
              <p:nvPicPr>
                <p:cNvPr id="18" name="Picture 17" descr="Icon&#10;&#10;Description automatically generated">
                  <a:extLst>
                    <a:ext uri="{FF2B5EF4-FFF2-40B4-BE49-F238E27FC236}">
                      <a16:creationId xmlns:a16="http://schemas.microsoft.com/office/drawing/2014/main" id="{A50FEFFB-F7AE-0659-85C9-29B9D48BBA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9" name="Picture 18" descr="Icon&#10;&#10;Description automatically generated">
                  <a:extLst>
                    <a:ext uri="{FF2B5EF4-FFF2-40B4-BE49-F238E27FC236}">
                      <a16:creationId xmlns:a16="http://schemas.microsoft.com/office/drawing/2014/main" id="{16A13AF7-42E2-EDE1-6EFD-5E5FFA99C7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07E54E18-20B6-6FD6-E58D-03D348FDFF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3" name="Rectangle: Rounded Corners 12">
              <a:extLst>
                <a:ext uri="{FF2B5EF4-FFF2-40B4-BE49-F238E27FC236}">
                  <a16:creationId xmlns:a16="http://schemas.microsoft.com/office/drawing/2014/main" id="{936E4DBD-78F4-9BED-DB0C-5C55EABE96E6}"/>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27" name="Rectangle: Rounded Corners 26">
            <a:extLst>
              <a:ext uri="{FF2B5EF4-FFF2-40B4-BE49-F238E27FC236}">
                <a16:creationId xmlns:a16="http://schemas.microsoft.com/office/drawing/2014/main" id="{EF818433-E900-1370-985A-CEDF8F0F5A7C}"/>
              </a:ext>
            </a:extLst>
          </p:cNvPr>
          <p:cNvSpPr/>
          <p:nvPr/>
        </p:nvSpPr>
        <p:spPr>
          <a:xfrm>
            <a:off x="5673734" y="323603"/>
            <a:ext cx="6066911" cy="835480"/>
          </a:xfrm>
          <a:custGeom>
            <a:avLst/>
            <a:gdLst>
              <a:gd name="csX0" fmla="*/ 0 w 6066911"/>
              <a:gd name="csY0" fmla="*/ 316471 h 835480"/>
              <a:gd name="csX1" fmla="*/ 316471 w 6066911"/>
              <a:gd name="csY1" fmla="*/ 0 h 835480"/>
              <a:gd name="csX2" fmla="*/ 832698 w 6066911"/>
              <a:gd name="csY2" fmla="*/ 0 h 835480"/>
              <a:gd name="csX3" fmla="*/ 1403265 w 6066911"/>
              <a:gd name="csY3" fmla="*/ 0 h 835480"/>
              <a:gd name="csX4" fmla="*/ 2028171 w 6066911"/>
              <a:gd name="csY4" fmla="*/ 0 h 835480"/>
              <a:gd name="csX5" fmla="*/ 2707417 w 6066911"/>
              <a:gd name="csY5" fmla="*/ 0 h 835480"/>
              <a:gd name="csX6" fmla="*/ 3441003 w 6066911"/>
              <a:gd name="csY6" fmla="*/ 0 h 835480"/>
              <a:gd name="csX7" fmla="*/ 4228929 w 6066911"/>
              <a:gd name="csY7" fmla="*/ 0 h 835480"/>
              <a:gd name="csX8" fmla="*/ 4799495 w 6066911"/>
              <a:gd name="csY8" fmla="*/ 0 h 835480"/>
              <a:gd name="csX9" fmla="*/ 5750440 w 6066911"/>
              <a:gd name="csY9" fmla="*/ 0 h 835480"/>
              <a:gd name="csX10" fmla="*/ 6066911 w 6066911"/>
              <a:gd name="csY10" fmla="*/ 316471 h 835480"/>
              <a:gd name="csX11" fmla="*/ 6066911 w 6066911"/>
              <a:gd name="csY11" fmla="*/ 519009 h 835480"/>
              <a:gd name="csX12" fmla="*/ 5750440 w 6066911"/>
              <a:gd name="csY12" fmla="*/ 835480 h 835480"/>
              <a:gd name="csX13" fmla="*/ 5016854 w 6066911"/>
              <a:gd name="csY13" fmla="*/ 835480 h 835480"/>
              <a:gd name="csX14" fmla="*/ 4391948 w 6066911"/>
              <a:gd name="csY14" fmla="*/ 835480 h 835480"/>
              <a:gd name="csX15" fmla="*/ 3875721 w 6066911"/>
              <a:gd name="csY15" fmla="*/ 835480 h 835480"/>
              <a:gd name="csX16" fmla="*/ 3305154 w 6066911"/>
              <a:gd name="csY16" fmla="*/ 835480 h 835480"/>
              <a:gd name="csX17" fmla="*/ 2680248 w 6066911"/>
              <a:gd name="csY17" fmla="*/ 835480 h 835480"/>
              <a:gd name="csX18" fmla="*/ 2055341 w 6066911"/>
              <a:gd name="csY18" fmla="*/ 835480 h 835480"/>
              <a:gd name="csX19" fmla="*/ 1484774 w 6066911"/>
              <a:gd name="csY19" fmla="*/ 835480 h 835480"/>
              <a:gd name="csX20" fmla="*/ 316471 w 6066911"/>
              <a:gd name="csY20" fmla="*/ 835480 h 835480"/>
              <a:gd name="csX21" fmla="*/ 0 w 6066911"/>
              <a:gd name="csY21" fmla="*/ 519009 h 835480"/>
              <a:gd name="csX22" fmla="*/ 0 w 6066911"/>
              <a:gd name="csY22" fmla="*/ 316471 h 8354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Luyện</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đọc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trong</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nhóm</a:t>
            </a:r>
            <a:endParaRPr kumimoji="0" lang="en-US" sz="48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p:txBody>
      </p:sp>
      <p:pic>
        <p:nvPicPr>
          <p:cNvPr id="28" name="Graphic 27">
            <a:extLst>
              <a:ext uri="{FF2B5EF4-FFF2-40B4-BE49-F238E27FC236}">
                <a16:creationId xmlns:a16="http://schemas.microsoft.com/office/drawing/2014/main" id="{83959239-7B83-0046-39CD-0A0BA5E77C96}"/>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28078" y="3549094"/>
            <a:ext cx="2977476" cy="3097952"/>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7"/>
                                        </p:tgtEl>
                                        <p:attrNameLst>
                                          <p:attrName>r</p:attrName>
                                        </p:attrNameLst>
                                      </p:cBhvr>
                                    </p:animRot>
                                    <p:animRot by="-240000">
                                      <p:cBhvr>
                                        <p:cTn id="13" dur="200" fill="hold">
                                          <p:stCondLst>
                                            <p:cond delay="200"/>
                                          </p:stCondLst>
                                        </p:cTn>
                                        <p:tgtEl>
                                          <p:spTgt spid="27"/>
                                        </p:tgtEl>
                                        <p:attrNameLst>
                                          <p:attrName>r</p:attrName>
                                        </p:attrNameLst>
                                      </p:cBhvr>
                                    </p:animRot>
                                    <p:animRot by="240000">
                                      <p:cBhvr>
                                        <p:cTn id="14" dur="200" fill="hold">
                                          <p:stCondLst>
                                            <p:cond delay="400"/>
                                          </p:stCondLst>
                                        </p:cTn>
                                        <p:tgtEl>
                                          <p:spTgt spid="27"/>
                                        </p:tgtEl>
                                        <p:attrNameLst>
                                          <p:attrName>r</p:attrName>
                                        </p:attrNameLst>
                                      </p:cBhvr>
                                    </p:animRot>
                                    <p:animRot by="-240000">
                                      <p:cBhvr>
                                        <p:cTn id="15" dur="200" fill="hold">
                                          <p:stCondLst>
                                            <p:cond delay="600"/>
                                          </p:stCondLst>
                                        </p:cTn>
                                        <p:tgtEl>
                                          <p:spTgt spid="27"/>
                                        </p:tgtEl>
                                        <p:attrNameLst>
                                          <p:attrName>r</p:attrName>
                                        </p:attrNameLst>
                                      </p:cBhvr>
                                    </p:animRot>
                                    <p:animRot by="120000">
                                      <p:cBhvr>
                                        <p:cTn id="16" dur="200" fill="hold">
                                          <p:stCondLst>
                                            <p:cond delay="800"/>
                                          </p:stCondLst>
                                        </p:cTn>
                                        <p:tgtEl>
                                          <p:spTgt spid="2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F93C7CD-8DDA-3488-7A62-270E614BD97A}"/>
              </a:ext>
            </a:extLst>
          </p:cNvPr>
          <p:cNvGrpSpPr/>
          <p:nvPr/>
        </p:nvGrpSpPr>
        <p:grpSpPr>
          <a:xfrm>
            <a:off x="4949848" y="1570682"/>
            <a:ext cx="6840681" cy="3194191"/>
            <a:chOff x="535741" y="1707583"/>
            <a:chExt cx="6840681" cy="3194190"/>
          </a:xfrm>
        </p:grpSpPr>
        <p:grpSp>
          <p:nvGrpSpPr>
            <p:cNvPr id="5" name="Group 4">
              <a:extLst>
                <a:ext uri="{FF2B5EF4-FFF2-40B4-BE49-F238E27FC236}">
                  <a16:creationId xmlns:a16="http://schemas.microsoft.com/office/drawing/2014/main" id="{15241160-5E1E-A016-FF3A-1DF46A376407}"/>
                </a:ext>
              </a:extLst>
            </p:cNvPr>
            <p:cNvGrpSpPr/>
            <p:nvPr/>
          </p:nvGrpSpPr>
          <p:grpSpPr>
            <a:xfrm>
              <a:off x="535741" y="2511864"/>
              <a:ext cx="6840681" cy="2389909"/>
              <a:chOff x="5351318" y="4311147"/>
              <a:chExt cx="6840681" cy="2389909"/>
            </a:xfrm>
            <a:solidFill>
              <a:srgbClr val="FFFFCC"/>
            </a:solidFill>
          </p:grpSpPr>
          <p:sp>
            <p:nvSpPr>
              <p:cNvPr id="12" name="Rectangle: Rounded Corners 11">
                <a:extLst>
                  <a:ext uri="{FF2B5EF4-FFF2-40B4-BE49-F238E27FC236}">
                    <a16:creationId xmlns:a16="http://schemas.microsoft.com/office/drawing/2014/main" id="{91C9E9A5-6AB0-3006-8903-94E7A91C49A8}"/>
                  </a:ext>
                </a:extLst>
              </p:cNvPr>
              <p:cNvSpPr/>
              <p:nvPr/>
            </p:nvSpPr>
            <p:spPr>
              <a:xfrm>
                <a:off x="5351318" y="4311147"/>
                <a:ext cx="6840681" cy="2389909"/>
              </a:xfrm>
              <a:custGeom>
                <a:avLst/>
                <a:gdLst>
                  <a:gd name="csX0" fmla="*/ 0 w 6840681"/>
                  <a:gd name="csY0" fmla="*/ 398326 h 2389909"/>
                  <a:gd name="csX1" fmla="*/ 398326 w 6840681"/>
                  <a:gd name="csY1" fmla="*/ 0 h 2389909"/>
                  <a:gd name="csX2" fmla="*/ 947783 w 6840681"/>
                  <a:gd name="csY2" fmla="*/ 0 h 2389909"/>
                  <a:gd name="csX3" fmla="*/ 1376360 w 6840681"/>
                  <a:gd name="csY3" fmla="*/ 0 h 2389909"/>
                  <a:gd name="csX4" fmla="*/ 1925817 w 6840681"/>
                  <a:gd name="csY4" fmla="*/ 0 h 2389909"/>
                  <a:gd name="csX5" fmla="*/ 2414834 w 6840681"/>
                  <a:gd name="csY5" fmla="*/ 0 h 2389909"/>
                  <a:gd name="csX6" fmla="*/ 2903851 w 6840681"/>
                  <a:gd name="csY6" fmla="*/ 0 h 2389909"/>
                  <a:gd name="csX7" fmla="*/ 3392868 w 6840681"/>
                  <a:gd name="csY7" fmla="*/ 0 h 2389909"/>
                  <a:gd name="csX8" fmla="*/ 3942325 w 6840681"/>
                  <a:gd name="csY8" fmla="*/ 0 h 2389909"/>
                  <a:gd name="csX9" fmla="*/ 4612663 w 6840681"/>
                  <a:gd name="csY9" fmla="*/ 0 h 2389909"/>
                  <a:gd name="csX10" fmla="*/ 5101679 w 6840681"/>
                  <a:gd name="csY10" fmla="*/ 0 h 2389909"/>
                  <a:gd name="csX11" fmla="*/ 5651137 w 6840681"/>
                  <a:gd name="csY11" fmla="*/ 0 h 2389909"/>
                  <a:gd name="csX12" fmla="*/ 6442355 w 6840681"/>
                  <a:gd name="csY12" fmla="*/ 0 h 2389909"/>
                  <a:gd name="csX13" fmla="*/ 6840681 w 6840681"/>
                  <a:gd name="csY13" fmla="*/ 398326 h 2389909"/>
                  <a:gd name="csX14" fmla="*/ 6840681 w 6840681"/>
                  <a:gd name="csY14" fmla="*/ 913479 h 2389909"/>
                  <a:gd name="csX15" fmla="*/ 6840681 w 6840681"/>
                  <a:gd name="csY15" fmla="*/ 1460497 h 2389909"/>
                  <a:gd name="csX16" fmla="*/ 6840681 w 6840681"/>
                  <a:gd name="csY16" fmla="*/ 1991583 h 2389909"/>
                  <a:gd name="csX17" fmla="*/ 6442355 w 6840681"/>
                  <a:gd name="csY17" fmla="*/ 2389909 h 2389909"/>
                  <a:gd name="csX18" fmla="*/ 6013778 w 6840681"/>
                  <a:gd name="csY18" fmla="*/ 2389909 h 2389909"/>
                  <a:gd name="csX19" fmla="*/ 5585202 w 6840681"/>
                  <a:gd name="csY19" fmla="*/ 2389909 h 2389909"/>
                  <a:gd name="csX20" fmla="*/ 4975304 w 6840681"/>
                  <a:gd name="csY20" fmla="*/ 2389909 h 2389909"/>
                  <a:gd name="csX21" fmla="*/ 4607168 w 6840681"/>
                  <a:gd name="csY21" fmla="*/ 2389909 h 2389909"/>
                  <a:gd name="csX22" fmla="*/ 3997271 w 6840681"/>
                  <a:gd name="csY22" fmla="*/ 2389909 h 2389909"/>
                  <a:gd name="csX23" fmla="*/ 3629134 w 6840681"/>
                  <a:gd name="csY23" fmla="*/ 2389909 h 2389909"/>
                  <a:gd name="csX24" fmla="*/ 3200558 w 6840681"/>
                  <a:gd name="csY24" fmla="*/ 2389909 h 2389909"/>
                  <a:gd name="csX25" fmla="*/ 2771981 w 6840681"/>
                  <a:gd name="csY25" fmla="*/ 2389909 h 2389909"/>
                  <a:gd name="csX26" fmla="*/ 2101643 w 6840681"/>
                  <a:gd name="csY26" fmla="*/ 2389909 h 2389909"/>
                  <a:gd name="csX27" fmla="*/ 1552186 w 6840681"/>
                  <a:gd name="csY27" fmla="*/ 2389909 h 2389909"/>
                  <a:gd name="csX28" fmla="*/ 1184050 w 6840681"/>
                  <a:gd name="csY28" fmla="*/ 2389909 h 2389909"/>
                  <a:gd name="csX29" fmla="*/ 398326 w 6840681"/>
                  <a:gd name="csY29" fmla="*/ 2389909 h 2389909"/>
                  <a:gd name="csX30" fmla="*/ 0 w 6840681"/>
                  <a:gd name="csY30" fmla="*/ 1991583 h 2389909"/>
                  <a:gd name="csX31" fmla="*/ 0 w 6840681"/>
                  <a:gd name="csY31" fmla="*/ 1444565 h 2389909"/>
                  <a:gd name="csX32" fmla="*/ 0 w 6840681"/>
                  <a:gd name="csY32" fmla="*/ 897547 h 2389909"/>
                  <a:gd name="csX33" fmla="*/ 0 w 6840681"/>
                  <a:gd name="csY33" fmla="*/ 398326 h 238990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nvGrpSpPr>
              <p:cNvPr id="13" name="Group 12">
                <a:extLst>
                  <a:ext uri="{FF2B5EF4-FFF2-40B4-BE49-F238E27FC236}">
                    <a16:creationId xmlns:a16="http://schemas.microsoft.com/office/drawing/2014/main" id="{7BD281DF-97A2-88E9-F6FC-7C334094C45F}"/>
                  </a:ext>
                </a:extLst>
              </p:cNvPr>
              <p:cNvGrpSpPr/>
              <p:nvPr/>
            </p:nvGrpSpPr>
            <p:grpSpPr>
              <a:xfrm>
                <a:off x="7848306" y="4505769"/>
                <a:ext cx="1916933" cy="698087"/>
                <a:chOff x="7938042" y="4498699"/>
                <a:chExt cx="2135833" cy="786591"/>
              </a:xfrm>
              <a:grpFill/>
            </p:grpSpPr>
            <p:pic>
              <p:nvPicPr>
                <p:cNvPr id="48" name="Picture 47" descr="Icon&#10;&#10;Description automatically generated">
                  <a:extLst>
                    <a:ext uri="{FF2B5EF4-FFF2-40B4-BE49-F238E27FC236}">
                      <a16:creationId xmlns:a16="http://schemas.microsoft.com/office/drawing/2014/main" id="{E10C0DDA-326E-D095-4CBF-46875E4BED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49" name="Picture 48" descr="Icon&#10;&#10;Description automatically generated">
                  <a:extLst>
                    <a:ext uri="{FF2B5EF4-FFF2-40B4-BE49-F238E27FC236}">
                      <a16:creationId xmlns:a16="http://schemas.microsoft.com/office/drawing/2014/main" id="{6B7F6730-C039-F0E1-106E-C7A9EADD89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50" name="Picture 49" descr="Icon&#10;&#10;Description automatically generated">
                  <a:extLst>
                    <a:ext uri="{FF2B5EF4-FFF2-40B4-BE49-F238E27FC236}">
                      <a16:creationId xmlns:a16="http://schemas.microsoft.com/office/drawing/2014/main" id="{1C0BF57F-57FE-E44E-75CB-59F0E5A9F7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4" name="Group 13">
                <a:extLst>
                  <a:ext uri="{FF2B5EF4-FFF2-40B4-BE49-F238E27FC236}">
                    <a16:creationId xmlns:a16="http://schemas.microsoft.com/office/drawing/2014/main" id="{71EE9BA5-DABB-D837-2F1B-9B730AB2890D}"/>
                  </a:ext>
                </a:extLst>
              </p:cNvPr>
              <p:cNvGrpSpPr/>
              <p:nvPr/>
            </p:nvGrpSpPr>
            <p:grpSpPr>
              <a:xfrm>
                <a:off x="7843282" y="5133562"/>
                <a:ext cx="1935526" cy="692431"/>
                <a:chOff x="7872868" y="4435004"/>
                <a:chExt cx="2216677" cy="790399"/>
              </a:xfrm>
              <a:grpFill/>
            </p:grpSpPr>
            <p:pic>
              <p:nvPicPr>
                <p:cNvPr id="34" name="Picture 33" descr="Icon&#10;&#10;Description automatically generated">
                  <a:extLst>
                    <a:ext uri="{FF2B5EF4-FFF2-40B4-BE49-F238E27FC236}">
                      <a16:creationId xmlns:a16="http://schemas.microsoft.com/office/drawing/2014/main" id="{87A0677B-7F87-172C-573A-FB4C1CA55F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37" name="Picture 36" descr="Icon&#10;&#10;Description automatically generated">
                  <a:extLst>
                    <a:ext uri="{FF2B5EF4-FFF2-40B4-BE49-F238E27FC236}">
                      <a16:creationId xmlns:a16="http://schemas.microsoft.com/office/drawing/2014/main" id="{F6F775F2-1736-CADC-EAF0-AEC84670BD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47" name="Picture 46" descr="Icon&#10;&#10;Description automatically generated">
                  <a:extLst>
                    <a:ext uri="{FF2B5EF4-FFF2-40B4-BE49-F238E27FC236}">
                      <a16:creationId xmlns:a16="http://schemas.microsoft.com/office/drawing/2014/main" id="{DD23690F-8C58-DFFB-A06D-774586EECA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5" name="Group 14">
                <a:extLst>
                  <a:ext uri="{FF2B5EF4-FFF2-40B4-BE49-F238E27FC236}">
                    <a16:creationId xmlns:a16="http://schemas.microsoft.com/office/drawing/2014/main" id="{442234EF-76F2-B113-B4AC-AAE93B8F1093}"/>
                  </a:ext>
                </a:extLst>
              </p:cNvPr>
              <p:cNvGrpSpPr/>
              <p:nvPr/>
            </p:nvGrpSpPr>
            <p:grpSpPr>
              <a:xfrm>
                <a:off x="10125528" y="5659583"/>
                <a:ext cx="1915391" cy="682868"/>
                <a:chOff x="7935191" y="4561610"/>
                <a:chExt cx="2134115" cy="769441"/>
              </a:xfrm>
              <a:grpFill/>
            </p:grpSpPr>
            <p:pic>
              <p:nvPicPr>
                <p:cNvPr id="26" name="Picture 25" descr="Icon&#10;&#10;Description automatically generated">
                  <a:extLst>
                    <a:ext uri="{FF2B5EF4-FFF2-40B4-BE49-F238E27FC236}">
                      <a16:creationId xmlns:a16="http://schemas.microsoft.com/office/drawing/2014/main" id="{7CA560BD-355B-12A0-61DE-840E6D7136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8" name="Picture 27" descr="Icon&#10;&#10;Description automatically generated">
                  <a:extLst>
                    <a:ext uri="{FF2B5EF4-FFF2-40B4-BE49-F238E27FC236}">
                      <a16:creationId xmlns:a16="http://schemas.microsoft.com/office/drawing/2014/main" id="{B1E9C04C-E123-6D67-E2CB-B849E12C79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30" name="Picture 29" descr="Icon&#10;&#10;Description automatically generated">
                  <a:extLst>
                    <a:ext uri="{FF2B5EF4-FFF2-40B4-BE49-F238E27FC236}">
                      <a16:creationId xmlns:a16="http://schemas.microsoft.com/office/drawing/2014/main" id="{0456CB53-1B3C-AEA3-6527-8F248DD70D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8" name="Rectangle: Rounded Corners 7">
              <a:extLst>
                <a:ext uri="{FF2B5EF4-FFF2-40B4-BE49-F238E27FC236}">
                  <a16:creationId xmlns:a16="http://schemas.microsoft.com/office/drawing/2014/main" id="{7CF00B84-B77F-E245-A0B6-3261692E22CC}"/>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51" name="Rectangle: Rounded Corners 50">
            <a:extLst>
              <a:ext uri="{FF2B5EF4-FFF2-40B4-BE49-F238E27FC236}">
                <a16:creationId xmlns:a16="http://schemas.microsoft.com/office/drawing/2014/main" id="{F8EE60B3-1A7A-F19C-76D9-33EF1350D7FF}"/>
              </a:ext>
            </a:extLst>
          </p:cNvPr>
          <p:cNvSpPr/>
          <p:nvPr/>
        </p:nvSpPr>
        <p:spPr>
          <a:xfrm>
            <a:off x="4949846" y="315124"/>
            <a:ext cx="6066911" cy="835480"/>
          </a:xfrm>
          <a:custGeom>
            <a:avLst/>
            <a:gdLst>
              <a:gd name="csX0" fmla="*/ 0 w 6066911"/>
              <a:gd name="csY0" fmla="*/ 316471 h 835480"/>
              <a:gd name="csX1" fmla="*/ 316471 w 6066911"/>
              <a:gd name="csY1" fmla="*/ 0 h 835480"/>
              <a:gd name="csX2" fmla="*/ 832698 w 6066911"/>
              <a:gd name="csY2" fmla="*/ 0 h 835480"/>
              <a:gd name="csX3" fmla="*/ 1403265 w 6066911"/>
              <a:gd name="csY3" fmla="*/ 0 h 835480"/>
              <a:gd name="csX4" fmla="*/ 2028171 w 6066911"/>
              <a:gd name="csY4" fmla="*/ 0 h 835480"/>
              <a:gd name="csX5" fmla="*/ 2707417 w 6066911"/>
              <a:gd name="csY5" fmla="*/ 0 h 835480"/>
              <a:gd name="csX6" fmla="*/ 3441003 w 6066911"/>
              <a:gd name="csY6" fmla="*/ 0 h 835480"/>
              <a:gd name="csX7" fmla="*/ 4228929 w 6066911"/>
              <a:gd name="csY7" fmla="*/ 0 h 835480"/>
              <a:gd name="csX8" fmla="*/ 4799495 w 6066911"/>
              <a:gd name="csY8" fmla="*/ 0 h 835480"/>
              <a:gd name="csX9" fmla="*/ 5750440 w 6066911"/>
              <a:gd name="csY9" fmla="*/ 0 h 835480"/>
              <a:gd name="csX10" fmla="*/ 6066911 w 6066911"/>
              <a:gd name="csY10" fmla="*/ 316471 h 835480"/>
              <a:gd name="csX11" fmla="*/ 6066911 w 6066911"/>
              <a:gd name="csY11" fmla="*/ 519009 h 835480"/>
              <a:gd name="csX12" fmla="*/ 5750440 w 6066911"/>
              <a:gd name="csY12" fmla="*/ 835480 h 835480"/>
              <a:gd name="csX13" fmla="*/ 5016854 w 6066911"/>
              <a:gd name="csY13" fmla="*/ 835480 h 835480"/>
              <a:gd name="csX14" fmla="*/ 4391948 w 6066911"/>
              <a:gd name="csY14" fmla="*/ 835480 h 835480"/>
              <a:gd name="csX15" fmla="*/ 3875721 w 6066911"/>
              <a:gd name="csY15" fmla="*/ 835480 h 835480"/>
              <a:gd name="csX16" fmla="*/ 3305154 w 6066911"/>
              <a:gd name="csY16" fmla="*/ 835480 h 835480"/>
              <a:gd name="csX17" fmla="*/ 2680248 w 6066911"/>
              <a:gd name="csY17" fmla="*/ 835480 h 835480"/>
              <a:gd name="csX18" fmla="*/ 2055341 w 6066911"/>
              <a:gd name="csY18" fmla="*/ 835480 h 835480"/>
              <a:gd name="csX19" fmla="*/ 1484774 w 6066911"/>
              <a:gd name="csY19" fmla="*/ 835480 h 835480"/>
              <a:gd name="csX20" fmla="*/ 316471 w 6066911"/>
              <a:gd name="csY20" fmla="*/ 835480 h 835480"/>
              <a:gd name="csX21" fmla="*/ 0 w 6066911"/>
              <a:gd name="csY21" fmla="*/ 519009 h 835480"/>
              <a:gd name="csX22" fmla="*/ 0 w 6066911"/>
              <a:gd name="csY22" fmla="*/ 316471 h 8354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Luyện</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đọc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trước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lớp</a:t>
            </a:r>
            <a:endParaRPr kumimoji="0" lang="en-US" sz="48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p:txBody>
      </p:sp>
      <p:pic>
        <p:nvPicPr>
          <p:cNvPr id="52" name="Picture 51">
            <a:extLst>
              <a:ext uri="{FF2B5EF4-FFF2-40B4-BE49-F238E27FC236}">
                <a16:creationId xmlns:a16="http://schemas.microsoft.com/office/drawing/2014/main" id="{9D83FD63-BD40-645D-2B85-16069E3DBD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1"/>
                                        </p:tgtEl>
                                        <p:attrNameLst>
                                          <p:attrName>r</p:attrName>
                                        </p:attrNameLst>
                                      </p:cBhvr>
                                    </p:animRot>
                                    <p:animRot by="-240000">
                                      <p:cBhvr>
                                        <p:cTn id="7" dur="200" fill="hold">
                                          <p:stCondLst>
                                            <p:cond delay="200"/>
                                          </p:stCondLst>
                                        </p:cTn>
                                        <p:tgtEl>
                                          <p:spTgt spid="51"/>
                                        </p:tgtEl>
                                        <p:attrNameLst>
                                          <p:attrName>r</p:attrName>
                                        </p:attrNameLst>
                                      </p:cBhvr>
                                    </p:animRot>
                                    <p:animRot by="240000">
                                      <p:cBhvr>
                                        <p:cTn id="8" dur="200" fill="hold">
                                          <p:stCondLst>
                                            <p:cond delay="400"/>
                                          </p:stCondLst>
                                        </p:cTn>
                                        <p:tgtEl>
                                          <p:spTgt spid="51"/>
                                        </p:tgtEl>
                                        <p:attrNameLst>
                                          <p:attrName>r</p:attrName>
                                        </p:attrNameLst>
                                      </p:cBhvr>
                                    </p:animRot>
                                    <p:animRot by="-240000">
                                      <p:cBhvr>
                                        <p:cTn id="9" dur="200" fill="hold">
                                          <p:stCondLst>
                                            <p:cond delay="600"/>
                                          </p:stCondLst>
                                        </p:cTn>
                                        <p:tgtEl>
                                          <p:spTgt spid="51"/>
                                        </p:tgtEl>
                                        <p:attrNameLst>
                                          <p:attrName>r</p:attrName>
                                        </p:attrNameLst>
                                      </p:cBhvr>
                                    </p:animRot>
                                    <p:animRot by="120000">
                                      <p:cBhvr>
                                        <p:cTn id="10" dur="200" fill="hold">
                                          <p:stCondLst>
                                            <p:cond delay="800"/>
                                          </p:stCondLst>
                                        </p:cTn>
                                        <p:tgtEl>
                                          <p:spTgt spid="5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儿童日3源文件"/>
          <p:cNvPicPr>
            <a:picLocks noChangeAspect="1"/>
          </p:cNvPicPr>
          <p:nvPr/>
        </p:nvPicPr>
        <p:blipFill>
          <a:blip r:embed="rId3"/>
          <a:stretch>
            <a:fillRect/>
          </a:stretch>
        </p:blipFill>
        <p:spPr>
          <a:xfrm>
            <a:off x="0" y="0"/>
            <a:ext cx="12219940" cy="6871970"/>
          </a:xfrm>
          <a:prstGeom prst="rect">
            <a:avLst/>
          </a:prstGeom>
        </p:spPr>
      </p:pic>
      <p:sp>
        <p:nvSpPr>
          <p:cNvPr id="3" name="矩形 2"/>
          <p:cNvSpPr/>
          <p:nvPr/>
        </p:nvSpPr>
        <p:spPr>
          <a:xfrm>
            <a:off x="1998980" y="1483360"/>
            <a:ext cx="8192135" cy="33528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5398" t="4883" r="81350" b="52026"/>
          <a:stretch>
            <a:fillRect/>
          </a:stretch>
        </p:blipFill>
        <p:spPr>
          <a:xfrm>
            <a:off x="457200" y="0"/>
            <a:ext cx="1077595" cy="1971040"/>
          </a:xfrm>
          <a:prstGeom prst="rect">
            <a:avLst/>
          </a:prstGeom>
        </p:spPr>
      </p:pic>
      <p:pic>
        <p:nvPicPr>
          <p:cNvPr id="6" name="图片 5" descr="2"/>
          <p:cNvPicPr>
            <a:picLocks noChangeAspect="1"/>
          </p:cNvPicPr>
          <p:nvPr/>
        </p:nvPicPr>
        <p:blipFill>
          <a:blip r:embed="rId5"/>
          <a:srcRect l="56822" t="16332" r="8997" b="12291"/>
          <a:stretch>
            <a:fillRect/>
          </a:stretch>
        </p:blipFill>
        <p:spPr>
          <a:xfrm>
            <a:off x="9058275" y="3143885"/>
            <a:ext cx="3161665" cy="3714115"/>
          </a:xfrm>
          <a:prstGeom prst="rect">
            <a:avLst/>
          </a:prstGeom>
        </p:spPr>
      </p:pic>
      <p:pic>
        <p:nvPicPr>
          <p:cNvPr id="7" name="图片 6" descr="3"/>
          <p:cNvPicPr>
            <a:picLocks noChangeAspect="1"/>
          </p:cNvPicPr>
          <p:nvPr/>
        </p:nvPicPr>
        <p:blipFill>
          <a:blip r:embed="rId6"/>
          <a:srcRect l="13258" t="17510" r="57769" b="13470"/>
          <a:stretch>
            <a:fillRect/>
          </a:stretch>
        </p:blipFill>
        <p:spPr>
          <a:xfrm>
            <a:off x="372110" y="2967355"/>
            <a:ext cx="2914015" cy="3904615"/>
          </a:xfrm>
          <a:prstGeom prst="rect">
            <a:avLst/>
          </a:prstGeom>
        </p:spPr>
      </p:pic>
      <p:pic>
        <p:nvPicPr>
          <p:cNvPr id="10" name="图片 9" descr="9"/>
          <p:cNvPicPr>
            <a:picLocks noChangeAspect="1"/>
          </p:cNvPicPr>
          <p:nvPr/>
        </p:nvPicPr>
        <p:blipFill>
          <a:blip r:embed="rId4"/>
          <a:srcRect l="87600" t="9934" b="52026"/>
          <a:stretch>
            <a:fillRect/>
          </a:stretch>
        </p:blipFill>
        <p:spPr>
          <a:xfrm>
            <a:off x="11242675" y="0"/>
            <a:ext cx="977265" cy="1686560"/>
          </a:xfrm>
          <a:prstGeom prst="rect">
            <a:avLst/>
          </a:prstGeom>
        </p:spPr>
      </p:pic>
      <p:pic>
        <p:nvPicPr>
          <p:cNvPr id="8" name="Picture 7">
            <a:extLst>
              <a:ext uri="{FF2B5EF4-FFF2-40B4-BE49-F238E27FC236}">
                <a16:creationId xmlns:a16="http://schemas.microsoft.com/office/drawing/2014/main" id="{FCB41529-5B58-0260-0DE3-FFFAE2A2E011}"/>
              </a:ext>
            </a:extLst>
          </p:cNvPr>
          <p:cNvPicPr>
            <a:picLocks noChangeAspect="1"/>
          </p:cNvPicPr>
          <p:nvPr/>
        </p:nvPicPr>
        <p:blipFill>
          <a:blip r:embed="rId7"/>
          <a:stretch>
            <a:fillRect/>
          </a:stretch>
        </p:blipFill>
        <p:spPr>
          <a:xfrm>
            <a:off x="2641260" y="2331710"/>
            <a:ext cx="7827942" cy="1322947"/>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D9F2B23F-4989-EB7C-A997-BB1356B58D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11" name="Rectangle: Rounded Corners 10">
            <a:extLst>
              <a:ext uri="{FF2B5EF4-FFF2-40B4-BE49-F238E27FC236}">
                <a16:creationId xmlns:a16="http://schemas.microsoft.com/office/drawing/2014/main" id="{D545203B-DB40-5DB1-E0AB-3091F0E14720}"/>
              </a:ext>
            </a:extLst>
          </p:cNvPr>
          <p:cNvSpPr/>
          <p:nvPr/>
        </p:nvSpPr>
        <p:spPr>
          <a:xfrm>
            <a:off x="2398529" y="1195348"/>
            <a:ext cx="9646516" cy="1119227"/>
          </a:xfrm>
          <a:custGeom>
            <a:avLst/>
            <a:gdLst>
              <a:gd name="csX0" fmla="*/ 0 w 9646516"/>
              <a:gd name="csY0" fmla="*/ 186542 h 1119227"/>
              <a:gd name="csX1" fmla="*/ 186542 w 9646516"/>
              <a:gd name="csY1" fmla="*/ 0 h 1119227"/>
              <a:gd name="csX2" fmla="*/ 9459974 w 9646516"/>
              <a:gd name="csY2" fmla="*/ 0 h 1119227"/>
              <a:gd name="csX3" fmla="*/ 9646516 w 9646516"/>
              <a:gd name="csY3" fmla="*/ 186542 h 1119227"/>
              <a:gd name="csX4" fmla="*/ 9646516 w 9646516"/>
              <a:gd name="csY4" fmla="*/ 932685 h 1119227"/>
              <a:gd name="csX5" fmla="*/ 9459974 w 9646516"/>
              <a:gd name="csY5" fmla="*/ 1119227 h 1119227"/>
              <a:gd name="csX6" fmla="*/ 186542 w 9646516"/>
              <a:gd name="csY6" fmla="*/ 1119227 h 1119227"/>
              <a:gd name="csX7" fmla="*/ 0 w 9646516"/>
              <a:gd name="csY7" fmla="*/ 932685 h 1119227"/>
              <a:gd name="csX8" fmla="*/ 0 w 9646516"/>
              <a:gd name="csY8" fmla="*/ 186542 h 1119227"/>
              <a:gd name="csX0" fmla="*/ 0 w 9646516"/>
              <a:gd name="csY0" fmla="*/ 186542 h 1119227"/>
              <a:gd name="csX1" fmla="*/ 186542 w 9646516"/>
              <a:gd name="csY1" fmla="*/ 0 h 1119227"/>
              <a:gd name="csX2" fmla="*/ 9459974 w 9646516"/>
              <a:gd name="csY2" fmla="*/ 0 h 1119227"/>
              <a:gd name="csX3" fmla="*/ 9646516 w 9646516"/>
              <a:gd name="csY3" fmla="*/ 186542 h 1119227"/>
              <a:gd name="csX4" fmla="*/ 9646516 w 9646516"/>
              <a:gd name="csY4" fmla="*/ 932685 h 1119227"/>
              <a:gd name="csX5" fmla="*/ 9459974 w 9646516"/>
              <a:gd name="csY5" fmla="*/ 1119227 h 1119227"/>
              <a:gd name="csX6" fmla="*/ 186542 w 9646516"/>
              <a:gd name="csY6" fmla="*/ 1119227 h 1119227"/>
              <a:gd name="csX7" fmla="*/ 0 w 9646516"/>
              <a:gd name="csY7" fmla="*/ 932685 h 1119227"/>
              <a:gd name="csX8" fmla="*/ 0 w 9646516"/>
              <a:gd name="csY8" fmla="*/ 186542 h 111922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9646516" h="1119227" fill="none" extrusionOk="0">
                <a:moveTo>
                  <a:pt x="0" y="186542"/>
                </a:moveTo>
                <a:cubicBezTo>
                  <a:pt x="5741" y="85094"/>
                  <a:pt x="90229" y="-6967"/>
                  <a:pt x="186542" y="0"/>
                </a:cubicBezTo>
                <a:cubicBezTo>
                  <a:pt x="4029664" y="187467"/>
                  <a:pt x="4918993" y="56245"/>
                  <a:pt x="9459974" y="0"/>
                </a:cubicBezTo>
                <a:cubicBezTo>
                  <a:pt x="9540175" y="13228"/>
                  <a:pt x="9669107" y="88482"/>
                  <a:pt x="9646516" y="186542"/>
                </a:cubicBezTo>
                <a:cubicBezTo>
                  <a:pt x="9702662" y="476054"/>
                  <a:pt x="9653885" y="661251"/>
                  <a:pt x="9646516" y="932685"/>
                </a:cubicBezTo>
                <a:cubicBezTo>
                  <a:pt x="9653427" y="1028204"/>
                  <a:pt x="9570840" y="1113988"/>
                  <a:pt x="9459974" y="1119227"/>
                </a:cubicBezTo>
                <a:cubicBezTo>
                  <a:pt x="7578585" y="1131634"/>
                  <a:pt x="4708367" y="1149963"/>
                  <a:pt x="186542" y="1119227"/>
                </a:cubicBezTo>
                <a:cubicBezTo>
                  <a:pt x="101168" y="1109681"/>
                  <a:pt x="-1860" y="1058627"/>
                  <a:pt x="0" y="932685"/>
                </a:cubicBezTo>
                <a:cubicBezTo>
                  <a:pt x="-73689" y="727966"/>
                  <a:pt x="-47866" y="360781"/>
                  <a:pt x="0" y="186542"/>
                </a:cubicBezTo>
                <a:close/>
              </a:path>
              <a:path w="9646516" h="1119227" stroke="0" extrusionOk="0">
                <a:moveTo>
                  <a:pt x="0" y="186542"/>
                </a:moveTo>
                <a:cubicBezTo>
                  <a:pt x="12033" y="79165"/>
                  <a:pt x="70660" y="-865"/>
                  <a:pt x="186542" y="0"/>
                </a:cubicBezTo>
                <a:cubicBezTo>
                  <a:pt x="3931248" y="-24541"/>
                  <a:pt x="6496911" y="26739"/>
                  <a:pt x="9459974" y="0"/>
                </a:cubicBezTo>
                <a:cubicBezTo>
                  <a:pt x="9581689" y="9595"/>
                  <a:pt x="9652613" y="73799"/>
                  <a:pt x="9646516" y="186542"/>
                </a:cubicBezTo>
                <a:cubicBezTo>
                  <a:pt x="9646873" y="554128"/>
                  <a:pt x="9684221" y="819589"/>
                  <a:pt x="9646516" y="932685"/>
                </a:cubicBezTo>
                <a:cubicBezTo>
                  <a:pt x="9644688" y="1018392"/>
                  <a:pt x="9571460" y="1117765"/>
                  <a:pt x="9459974" y="1119227"/>
                </a:cubicBezTo>
                <a:cubicBezTo>
                  <a:pt x="7775367" y="1096964"/>
                  <a:pt x="3261608" y="825588"/>
                  <a:pt x="186542" y="1119227"/>
                </a:cubicBezTo>
                <a:cubicBezTo>
                  <a:pt x="82211" y="1114493"/>
                  <a:pt x="33820" y="1036129"/>
                  <a:pt x="0" y="932685"/>
                </a:cubicBezTo>
                <a:cubicBezTo>
                  <a:pt x="39390" y="801348"/>
                  <a:pt x="-44557" y="300476"/>
                  <a:pt x="0" y="186542"/>
                </a:cubicBezTo>
                <a:close/>
              </a:path>
              <a:path w="9646516" h="1119227" fill="none" stroke="0" extrusionOk="0">
                <a:moveTo>
                  <a:pt x="0" y="186542"/>
                </a:moveTo>
                <a:cubicBezTo>
                  <a:pt x="21269" y="79301"/>
                  <a:pt x="77019" y="428"/>
                  <a:pt x="186542" y="0"/>
                </a:cubicBezTo>
                <a:cubicBezTo>
                  <a:pt x="4094105" y="6018"/>
                  <a:pt x="4888191" y="104845"/>
                  <a:pt x="9459974" y="0"/>
                </a:cubicBezTo>
                <a:cubicBezTo>
                  <a:pt x="9572932" y="1350"/>
                  <a:pt x="9658579" y="81791"/>
                  <a:pt x="9646516" y="186542"/>
                </a:cubicBezTo>
                <a:cubicBezTo>
                  <a:pt x="9698441" y="473536"/>
                  <a:pt x="9631329" y="628352"/>
                  <a:pt x="9646516" y="932685"/>
                </a:cubicBezTo>
                <a:cubicBezTo>
                  <a:pt x="9645262" y="1022953"/>
                  <a:pt x="9583500" y="1111692"/>
                  <a:pt x="9459974" y="1119227"/>
                </a:cubicBezTo>
                <a:cubicBezTo>
                  <a:pt x="7797249" y="1173734"/>
                  <a:pt x="3529186" y="986853"/>
                  <a:pt x="186542" y="1119227"/>
                </a:cubicBezTo>
                <a:cubicBezTo>
                  <a:pt x="89043" y="1114057"/>
                  <a:pt x="20876" y="1041897"/>
                  <a:pt x="0" y="932685"/>
                </a:cubicBezTo>
                <a:cubicBezTo>
                  <a:pt x="-61527" y="724452"/>
                  <a:pt x="-46551" y="360044"/>
                  <a:pt x="0" y="186542"/>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custGeom>
                    <a:avLst/>
                    <a:gdLst>
                      <a:gd name="connsiteX0" fmla="*/ 0 w 9646516"/>
                      <a:gd name="connsiteY0" fmla="*/ 186542 h 1119227"/>
                      <a:gd name="connsiteX1" fmla="*/ 186542 w 9646516"/>
                      <a:gd name="connsiteY1" fmla="*/ 0 h 1119227"/>
                      <a:gd name="connsiteX2" fmla="*/ 9459974 w 9646516"/>
                      <a:gd name="connsiteY2" fmla="*/ 0 h 1119227"/>
                      <a:gd name="connsiteX3" fmla="*/ 9646516 w 9646516"/>
                      <a:gd name="connsiteY3" fmla="*/ 186542 h 1119227"/>
                      <a:gd name="connsiteX4" fmla="*/ 9646516 w 9646516"/>
                      <a:gd name="connsiteY4" fmla="*/ 932685 h 1119227"/>
                      <a:gd name="connsiteX5" fmla="*/ 9459974 w 9646516"/>
                      <a:gd name="connsiteY5" fmla="*/ 1119227 h 1119227"/>
                      <a:gd name="connsiteX6" fmla="*/ 186542 w 9646516"/>
                      <a:gd name="connsiteY6" fmla="*/ 1119227 h 1119227"/>
                      <a:gd name="connsiteX7" fmla="*/ 0 w 9646516"/>
                      <a:gd name="connsiteY7" fmla="*/ 932685 h 1119227"/>
                      <a:gd name="connsiteX8" fmla="*/ 0 w 9646516"/>
                      <a:gd name="connsiteY8" fmla="*/ 186542 h 111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119227" fill="none" extrusionOk="0">
                        <a:moveTo>
                          <a:pt x="0" y="186542"/>
                        </a:moveTo>
                        <a:cubicBezTo>
                          <a:pt x="3013" y="84345"/>
                          <a:pt x="86366" y="-2956"/>
                          <a:pt x="186542" y="0"/>
                        </a:cubicBezTo>
                        <a:cubicBezTo>
                          <a:pt x="4075400" y="10359"/>
                          <a:pt x="4988964" y="166365"/>
                          <a:pt x="9459974" y="0"/>
                        </a:cubicBezTo>
                        <a:cubicBezTo>
                          <a:pt x="9556552" y="3736"/>
                          <a:pt x="9657885" y="86016"/>
                          <a:pt x="9646516" y="186542"/>
                        </a:cubicBezTo>
                        <a:cubicBezTo>
                          <a:pt x="9704715" y="467274"/>
                          <a:pt x="9627793" y="639746"/>
                          <a:pt x="9646516" y="932685"/>
                        </a:cubicBezTo>
                        <a:cubicBezTo>
                          <a:pt x="9648197" y="1033883"/>
                          <a:pt x="9565694" y="1117426"/>
                          <a:pt x="9459974" y="1119227"/>
                        </a:cubicBezTo>
                        <a:cubicBezTo>
                          <a:pt x="7578585" y="1131634"/>
                          <a:pt x="4708367" y="1149963"/>
                          <a:pt x="186542" y="1119227"/>
                        </a:cubicBezTo>
                        <a:cubicBezTo>
                          <a:pt x="90936" y="1115215"/>
                          <a:pt x="-481" y="1041638"/>
                          <a:pt x="0" y="932685"/>
                        </a:cubicBezTo>
                        <a:cubicBezTo>
                          <a:pt x="-60153" y="710153"/>
                          <a:pt x="-31446" y="356003"/>
                          <a:pt x="0" y="186542"/>
                        </a:cubicBezTo>
                        <a:close/>
                      </a:path>
                      <a:path w="9646516" h="1119227" stroke="0" extrusionOk="0">
                        <a:moveTo>
                          <a:pt x="0" y="186542"/>
                        </a:moveTo>
                        <a:cubicBezTo>
                          <a:pt x="9413" y="80917"/>
                          <a:pt x="65342" y="6581"/>
                          <a:pt x="186542" y="0"/>
                        </a:cubicBezTo>
                        <a:cubicBezTo>
                          <a:pt x="3937469" y="39558"/>
                          <a:pt x="6526688" y="-110770"/>
                          <a:pt x="9459974" y="0"/>
                        </a:cubicBezTo>
                        <a:cubicBezTo>
                          <a:pt x="9571096" y="-1180"/>
                          <a:pt x="9648729" y="70051"/>
                          <a:pt x="9646516" y="186542"/>
                        </a:cubicBezTo>
                        <a:cubicBezTo>
                          <a:pt x="9653951" y="559159"/>
                          <a:pt x="9696807" y="828468"/>
                          <a:pt x="9646516" y="932685"/>
                        </a:cubicBezTo>
                        <a:cubicBezTo>
                          <a:pt x="9643208" y="1023393"/>
                          <a:pt x="9571725" y="1116417"/>
                          <a:pt x="9459974" y="1119227"/>
                        </a:cubicBezTo>
                        <a:cubicBezTo>
                          <a:pt x="7797249" y="1173734"/>
                          <a:pt x="3529186" y="986853"/>
                          <a:pt x="186542" y="1119227"/>
                        </a:cubicBezTo>
                        <a:cubicBezTo>
                          <a:pt x="74242" y="1113550"/>
                          <a:pt x="15255" y="1035894"/>
                          <a:pt x="0" y="932685"/>
                        </a:cubicBezTo>
                        <a:cubicBezTo>
                          <a:pt x="45280" y="809353"/>
                          <a:pt x="-35284" y="305524"/>
                          <a:pt x="0" y="186542"/>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733"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Nghe tiếng động lạ, cây xấu hổ đã làm gì?</a:t>
            </a:r>
          </a:p>
        </p:txBody>
      </p:sp>
      <p:sp>
        <p:nvSpPr>
          <p:cNvPr id="13" name="Rectangle: Rounded Corners 12">
            <a:extLst>
              <a:ext uri="{FF2B5EF4-FFF2-40B4-BE49-F238E27FC236}">
                <a16:creationId xmlns:a16="http://schemas.microsoft.com/office/drawing/2014/main" id="{8AB89D53-B0F1-ECC4-C509-9838093700C2}"/>
              </a:ext>
            </a:extLst>
          </p:cNvPr>
          <p:cNvSpPr/>
          <p:nvPr/>
        </p:nvSpPr>
        <p:spPr>
          <a:xfrm>
            <a:off x="3016705" y="3228975"/>
            <a:ext cx="8546645" cy="2668364"/>
          </a:xfrm>
          <a:custGeom>
            <a:avLst/>
            <a:gdLst>
              <a:gd name="csX0" fmla="*/ 0 w 8546645"/>
              <a:gd name="csY0" fmla="*/ 444736 h 2668364"/>
              <a:gd name="csX1" fmla="*/ 492976 w 8546645"/>
              <a:gd name="csY1" fmla="*/ 0 h 2668364"/>
              <a:gd name="csX2" fmla="*/ 8053668 w 8546645"/>
              <a:gd name="csY2" fmla="*/ 0 h 2668364"/>
              <a:gd name="csX3" fmla="*/ 8546645 w 8546645"/>
              <a:gd name="csY3" fmla="*/ 444736 h 2668364"/>
              <a:gd name="csX4" fmla="*/ 8546645 w 8546645"/>
              <a:gd name="csY4" fmla="*/ 2223627 h 2668364"/>
              <a:gd name="csX5" fmla="*/ 8053668 w 8546645"/>
              <a:gd name="csY5" fmla="*/ 2668364 h 2668364"/>
              <a:gd name="csX6" fmla="*/ 492976 w 8546645"/>
              <a:gd name="csY6" fmla="*/ 2668364 h 2668364"/>
              <a:gd name="csX7" fmla="*/ 0 w 8546645"/>
              <a:gd name="csY7" fmla="*/ 2223627 h 2668364"/>
              <a:gd name="csX8" fmla="*/ 0 w 8546645"/>
              <a:gd name="csY8" fmla="*/ 444736 h 2668364"/>
              <a:gd name="csX0" fmla="*/ 0 w 8546645"/>
              <a:gd name="csY0" fmla="*/ 444736 h 2668364"/>
              <a:gd name="csX1" fmla="*/ 492976 w 8546645"/>
              <a:gd name="csY1" fmla="*/ 0 h 2668364"/>
              <a:gd name="csX2" fmla="*/ 8053668 w 8546645"/>
              <a:gd name="csY2" fmla="*/ 0 h 2668364"/>
              <a:gd name="csX3" fmla="*/ 8546645 w 8546645"/>
              <a:gd name="csY3" fmla="*/ 444736 h 2668364"/>
              <a:gd name="csX4" fmla="*/ 8546645 w 8546645"/>
              <a:gd name="csY4" fmla="*/ 2223627 h 2668364"/>
              <a:gd name="csX5" fmla="*/ 8053668 w 8546645"/>
              <a:gd name="csY5" fmla="*/ 2668364 h 2668364"/>
              <a:gd name="csX6" fmla="*/ 492976 w 8546645"/>
              <a:gd name="csY6" fmla="*/ 2668364 h 2668364"/>
              <a:gd name="csX7" fmla="*/ 0 w 8546645"/>
              <a:gd name="csY7" fmla="*/ 2223627 h 2668364"/>
              <a:gd name="csX8" fmla="*/ 0 w 8546645"/>
              <a:gd name="csY8" fmla="*/ 444736 h 2668364"/>
              <a:gd name="csX0" fmla="*/ 0 w 8546645"/>
              <a:gd name="csY0" fmla="*/ 444736 h 2668364"/>
              <a:gd name="csX1" fmla="*/ 492976 w 8546645"/>
              <a:gd name="csY1" fmla="*/ 0 h 2668364"/>
              <a:gd name="csX2" fmla="*/ 8053668 w 8546645"/>
              <a:gd name="csY2" fmla="*/ 0 h 2668364"/>
              <a:gd name="csX3" fmla="*/ 8546645 w 8546645"/>
              <a:gd name="csY3" fmla="*/ 444736 h 2668364"/>
              <a:gd name="csX4" fmla="*/ 8546645 w 8546645"/>
              <a:gd name="csY4" fmla="*/ 2223627 h 2668364"/>
              <a:gd name="csX5" fmla="*/ 8053668 w 8546645"/>
              <a:gd name="csY5" fmla="*/ 2668364 h 2668364"/>
              <a:gd name="csX6" fmla="*/ 492976 w 8546645"/>
              <a:gd name="csY6" fmla="*/ 2668364 h 2668364"/>
              <a:gd name="csX7" fmla="*/ 0 w 8546645"/>
              <a:gd name="csY7" fmla="*/ 2223627 h 2668364"/>
              <a:gd name="csX8" fmla="*/ 0 w 8546645"/>
              <a:gd name="csY8" fmla="*/ 444736 h 26683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546645" h="2668364" fill="none" extrusionOk="0">
                <a:moveTo>
                  <a:pt x="0" y="444736"/>
                </a:moveTo>
                <a:cubicBezTo>
                  <a:pt x="67518" y="217112"/>
                  <a:pt x="277657" y="-56803"/>
                  <a:pt x="492976" y="0"/>
                </a:cubicBezTo>
                <a:cubicBezTo>
                  <a:pt x="3947523" y="371705"/>
                  <a:pt x="5590559" y="-410999"/>
                  <a:pt x="8053668" y="0"/>
                </a:cubicBezTo>
                <a:cubicBezTo>
                  <a:pt x="8256330" y="38408"/>
                  <a:pt x="8636230" y="218112"/>
                  <a:pt x="8546645" y="444736"/>
                </a:cubicBezTo>
                <a:cubicBezTo>
                  <a:pt x="8373981" y="938315"/>
                  <a:pt x="8697078" y="1935396"/>
                  <a:pt x="8546645" y="2223627"/>
                </a:cubicBezTo>
                <a:cubicBezTo>
                  <a:pt x="8610455" y="2400967"/>
                  <a:pt x="8434485" y="2597106"/>
                  <a:pt x="8053668" y="2668364"/>
                </a:cubicBezTo>
                <a:cubicBezTo>
                  <a:pt x="6553848" y="2797497"/>
                  <a:pt x="2518464" y="2744680"/>
                  <a:pt x="492976" y="2668364"/>
                </a:cubicBezTo>
                <a:cubicBezTo>
                  <a:pt x="314464" y="2618454"/>
                  <a:pt x="-9239" y="2577954"/>
                  <a:pt x="0" y="2223627"/>
                </a:cubicBezTo>
                <a:cubicBezTo>
                  <a:pt x="16600" y="1774193"/>
                  <a:pt x="-202719" y="766820"/>
                  <a:pt x="0" y="444736"/>
                </a:cubicBezTo>
                <a:close/>
              </a:path>
              <a:path w="8546645" h="2668364" stroke="0" extrusionOk="0">
                <a:moveTo>
                  <a:pt x="0" y="444736"/>
                </a:moveTo>
                <a:cubicBezTo>
                  <a:pt x="57833" y="169120"/>
                  <a:pt x="213781" y="-12197"/>
                  <a:pt x="492976" y="0"/>
                </a:cubicBezTo>
                <a:cubicBezTo>
                  <a:pt x="1747826" y="-531714"/>
                  <a:pt x="5640373" y="218010"/>
                  <a:pt x="8053668" y="0"/>
                </a:cubicBezTo>
                <a:cubicBezTo>
                  <a:pt x="8387713" y="28773"/>
                  <a:pt x="8572530" y="172882"/>
                  <a:pt x="8546645" y="444736"/>
                </a:cubicBezTo>
                <a:cubicBezTo>
                  <a:pt x="8358932" y="945548"/>
                  <a:pt x="8460289" y="1757852"/>
                  <a:pt x="8546645" y="2223627"/>
                </a:cubicBezTo>
                <a:cubicBezTo>
                  <a:pt x="8544487" y="2411484"/>
                  <a:pt x="8365200" y="2695059"/>
                  <a:pt x="8053668" y="2668364"/>
                </a:cubicBezTo>
                <a:cubicBezTo>
                  <a:pt x="4888644" y="2449397"/>
                  <a:pt x="1808109" y="2396599"/>
                  <a:pt x="492976" y="2668364"/>
                </a:cubicBezTo>
                <a:cubicBezTo>
                  <a:pt x="245637" y="2663320"/>
                  <a:pt x="61978" y="2470005"/>
                  <a:pt x="0" y="2223627"/>
                </a:cubicBezTo>
                <a:cubicBezTo>
                  <a:pt x="18839" y="1317911"/>
                  <a:pt x="13635" y="633002"/>
                  <a:pt x="0" y="444736"/>
                </a:cubicBezTo>
                <a:close/>
              </a:path>
              <a:path w="8546645" h="2668364" fill="none" stroke="0" extrusionOk="0">
                <a:moveTo>
                  <a:pt x="0" y="444736"/>
                </a:moveTo>
                <a:cubicBezTo>
                  <a:pt x="43380" y="168755"/>
                  <a:pt x="223241" y="21022"/>
                  <a:pt x="492976" y="0"/>
                </a:cubicBezTo>
                <a:cubicBezTo>
                  <a:pt x="4285147" y="128141"/>
                  <a:pt x="5941594" y="247341"/>
                  <a:pt x="8053668" y="0"/>
                </a:cubicBezTo>
                <a:cubicBezTo>
                  <a:pt x="8292072" y="-4913"/>
                  <a:pt x="8628024" y="200124"/>
                  <a:pt x="8546645" y="444736"/>
                </a:cubicBezTo>
                <a:cubicBezTo>
                  <a:pt x="8391208" y="838519"/>
                  <a:pt x="8570207" y="1849592"/>
                  <a:pt x="8546645" y="2223627"/>
                </a:cubicBezTo>
                <a:cubicBezTo>
                  <a:pt x="8511566" y="2395951"/>
                  <a:pt x="8409190" y="2631273"/>
                  <a:pt x="8053668" y="2668364"/>
                </a:cubicBezTo>
                <a:cubicBezTo>
                  <a:pt x="5021650" y="2965153"/>
                  <a:pt x="3082889" y="2777123"/>
                  <a:pt x="492976" y="2668364"/>
                </a:cubicBezTo>
                <a:cubicBezTo>
                  <a:pt x="221460" y="2663092"/>
                  <a:pt x="37984" y="2548078"/>
                  <a:pt x="0" y="2223627"/>
                </a:cubicBezTo>
                <a:cubicBezTo>
                  <a:pt x="32005" y="1747633"/>
                  <a:pt x="-104763" y="773067"/>
                  <a:pt x="0" y="444736"/>
                </a:cubicBezTo>
                <a:close/>
              </a:path>
              <a:path w="8546645" h="2668364" fill="none" stroke="0" extrusionOk="0">
                <a:moveTo>
                  <a:pt x="0" y="444736"/>
                </a:moveTo>
                <a:cubicBezTo>
                  <a:pt x="67410" y="205118"/>
                  <a:pt x="226036" y="-24187"/>
                  <a:pt x="492976" y="0"/>
                </a:cubicBezTo>
                <a:cubicBezTo>
                  <a:pt x="4160209" y="133898"/>
                  <a:pt x="5548230" y="-269370"/>
                  <a:pt x="8053668" y="0"/>
                </a:cubicBezTo>
                <a:cubicBezTo>
                  <a:pt x="8314200" y="16510"/>
                  <a:pt x="8595776" y="197854"/>
                  <a:pt x="8546645" y="444736"/>
                </a:cubicBezTo>
                <a:cubicBezTo>
                  <a:pt x="8343268" y="920141"/>
                  <a:pt x="8661754" y="1842626"/>
                  <a:pt x="8546645" y="2223627"/>
                </a:cubicBezTo>
                <a:cubicBezTo>
                  <a:pt x="8578776" y="2373313"/>
                  <a:pt x="8423768" y="2615908"/>
                  <a:pt x="8053668" y="2668364"/>
                </a:cubicBezTo>
                <a:cubicBezTo>
                  <a:pt x="6808649" y="2613617"/>
                  <a:pt x="2253416" y="2680714"/>
                  <a:pt x="492976" y="2668364"/>
                </a:cubicBezTo>
                <a:cubicBezTo>
                  <a:pt x="254417" y="2638996"/>
                  <a:pt x="4571" y="2530974"/>
                  <a:pt x="0" y="2223627"/>
                </a:cubicBezTo>
                <a:cubicBezTo>
                  <a:pt x="23388" y="1806662"/>
                  <a:pt x="-238207" y="775587"/>
                  <a:pt x="0" y="444736"/>
                </a:cubicBezTo>
                <a:close/>
              </a:path>
            </a:pathLst>
          </a:custGeom>
          <a:solidFill>
            <a:schemeClr val="bg1"/>
          </a:solidFill>
          <a:ln w="38100">
            <a:solidFill>
              <a:srgbClr val="7030A0"/>
            </a:solidFill>
            <a:extLst>
              <a:ext uri="{C807C97D-BFC1-408E-A445-0C87EB9F89A2}">
                <ask:lineSketchStyleProps xmlns:ask="http://schemas.microsoft.com/office/drawing/2018/sketchyshapes" sd="2114961463">
                  <a:custGeom>
                    <a:avLst/>
                    <a:gdLst>
                      <a:gd name="connsiteX0" fmla="*/ 0 w 8546645"/>
                      <a:gd name="connsiteY0" fmla="*/ 444736 h 2668364"/>
                      <a:gd name="connsiteX1" fmla="*/ 492976 w 8546645"/>
                      <a:gd name="connsiteY1" fmla="*/ 0 h 2668364"/>
                      <a:gd name="connsiteX2" fmla="*/ 8053668 w 8546645"/>
                      <a:gd name="connsiteY2" fmla="*/ 0 h 2668364"/>
                      <a:gd name="connsiteX3" fmla="*/ 8546645 w 8546645"/>
                      <a:gd name="connsiteY3" fmla="*/ 444736 h 2668364"/>
                      <a:gd name="connsiteX4" fmla="*/ 8546645 w 8546645"/>
                      <a:gd name="connsiteY4" fmla="*/ 2223627 h 2668364"/>
                      <a:gd name="connsiteX5" fmla="*/ 8053668 w 8546645"/>
                      <a:gd name="connsiteY5" fmla="*/ 2668364 h 2668364"/>
                      <a:gd name="connsiteX6" fmla="*/ 492976 w 8546645"/>
                      <a:gd name="connsiteY6" fmla="*/ 2668364 h 2668364"/>
                      <a:gd name="connsiteX7" fmla="*/ 0 w 8546645"/>
                      <a:gd name="connsiteY7" fmla="*/ 2223627 h 2668364"/>
                      <a:gd name="connsiteX8" fmla="*/ 0 w 8546645"/>
                      <a:gd name="connsiteY8" fmla="*/ 444736 h 2668364"/>
                      <a:gd name="connsiteX0" fmla="*/ 0 w 8546645"/>
                      <a:gd name="connsiteY0" fmla="*/ 444736 h 2668364"/>
                      <a:gd name="connsiteX1" fmla="*/ 492976 w 8546645"/>
                      <a:gd name="connsiteY1" fmla="*/ 0 h 2668364"/>
                      <a:gd name="connsiteX2" fmla="*/ 8053668 w 8546645"/>
                      <a:gd name="connsiteY2" fmla="*/ 0 h 2668364"/>
                      <a:gd name="connsiteX3" fmla="*/ 8546645 w 8546645"/>
                      <a:gd name="connsiteY3" fmla="*/ 444736 h 2668364"/>
                      <a:gd name="connsiteX4" fmla="*/ 8546645 w 8546645"/>
                      <a:gd name="connsiteY4" fmla="*/ 2223627 h 2668364"/>
                      <a:gd name="connsiteX5" fmla="*/ 8053668 w 8546645"/>
                      <a:gd name="connsiteY5" fmla="*/ 2668364 h 2668364"/>
                      <a:gd name="connsiteX6" fmla="*/ 492976 w 8546645"/>
                      <a:gd name="connsiteY6" fmla="*/ 2668364 h 2668364"/>
                      <a:gd name="connsiteX7" fmla="*/ 0 w 8546645"/>
                      <a:gd name="connsiteY7" fmla="*/ 2223627 h 2668364"/>
                      <a:gd name="connsiteX8" fmla="*/ 0 w 8546645"/>
                      <a:gd name="connsiteY8" fmla="*/ 444736 h 266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46645" h="2668364" fill="none" extrusionOk="0">
                        <a:moveTo>
                          <a:pt x="0" y="444736"/>
                        </a:moveTo>
                        <a:cubicBezTo>
                          <a:pt x="45690" y="211119"/>
                          <a:pt x="257062" y="-35421"/>
                          <a:pt x="492976" y="0"/>
                        </a:cubicBezTo>
                        <a:cubicBezTo>
                          <a:pt x="3999289" y="171247"/>
                          <a:pt x="5764406" y="-137398"/>
                          <a:pt x="8053668" y="0"/>
                        </a:cubicBezTo>
                        <a:cubicBezTo>
                          <a:pt x="8287366" y="20419"/>
                          <a:pt x="8593973" y="208827"/>
                          <a:pt x="8546645" y="444736"/>
                        </a:cubicBezTo>
                        <a:cubicBezTo>
                          <a:pt x="8388871" y="874626"/>
                          <a:pt x="8646023" y="1893317"/>
                          <a:pt x="8546645" y="2223627"/>
                        </a:cubicBezTo>
                        <a:cubicBezTo>
                          <a:pt x="8591678" y="2421355"/>
                          <a:pt x="8390120" y="2626744"/>
                          <a:pt x="8053668" y="2668364"/>
                        </a:cubicBezTo>
                        <a:cubicBezTo>
                          <a:pt x="6836323" y="2680771"/>
                          <a:pt x="2502141" y="2699100"/>
                          <a:pt x="492976" y="2668364"/>
                        </a:cubicBezTo>
                        <a:cubicBezTo>
                          <a:pt x="264770" y="2645332"/>
                          <a:pt x="-5415" y="2530853"/>
                          <a:pt x="0" y="2223627"/>
                        </a:cubicBezTo>
                        <a:cubicBezTo>
                          <a:pt x="27940" y="1759271"/>
                          <a:pt x="-171681" y="757789"/>
                          <a:pt x="0" y="444736"/>
                        </a:cubicBezTo>
                        <a:close/>
                      </a:path>
                      <a:path w="8546645" h="2668364" stroke="0" extrusionOk="0">
                        <a:moveTo>
                          <a:pt x="0" y="444736"/>
                        </a:moveTo>
                        <a:cubicBezTo>
                          <a:pt x="28429" y="188785"/>
                          <a:pt x="210226" y="-7220"/>
                          <a:pt x="492976" y="0"/>
                        </a:cubicBezTo>
                        <a:cubicBezTo>
                          <a:pt x="1760569" y="-400419"/>
                          <a:pt x="5659601" y="129214"/>
                          <a:pt x="8053668" y="0"/>
                        </a:cubicBezTo>
                        <a:cubicBezTo>
                          <a:pt x="8374742" y="15580"/>
                          <a:pt x="8560485" y="161257"/>
                          <a:pt x="8546645" y="444736"/>
                        </a:cubicBezTo>
                        <a:cubicBezTo>
                          <a:pt x="8386095" y="964858"/>
                          <a:pt x="8527784" y="1805470"/>
                          <a:pt x="8546645" y="2223627"/>
                        </a:cubicBezTo>
                        <a:cubicBezTo>
                          <a:pt x="8541319" y="2422190"/>
                          <a:pt x="8366021" y="2690884"/>
                          <a:pt x="8053668" y="2668364"/>
                        </a:cubicBezTo>
                        <a:cubicBezTo>
                          <a:pt x="4898281" y="2483207"/>
                          <a:pt x="2042909" y="2538109"/>
                          <a:pt x="492976" y="2668364"/>
                        </a:cubicBezTo>
                        <a:cubicBezTo>
                          <a:pt x="207354" y="2658789"/>
                          <a:pt x="53121" y="2469893"/>
                          <a:pt x="0" y="2223627"/>
                        </a:cubicBezTo>
                        <a:cubicBezTo>
                          <a:pt x="22140" y="1322398"/>
                          <a:pt x="46095" y="650670"/>
                          <a:pt x="0" y="444736"/>
                        </a:cubicBezTo>
                        <a:close/>
                      </a:path>
                      <a:path w="8546645" h="2668364" fill="none" stroke="0" extrusionOk="0">
                        <a:moveTo>
                          <a:pt x="0" y="444736"/>
                        </a:moveTo>
                        <a:cubicBezTo>
                          <a:pt x="53339" y="194913"/>
                          <a:pt x="224417" y="-14447"/>
                          <a:pt x="492976" y="0"/>
                        </a:cubicBezTo>
                        <a:cubicBezTo>
                          <a:pt x="4229739" y="-34613"/>
                          <a:pt x="5801619" y="59451"/>
                          <a:pt x="8053668" y="0"/>
                        </a:cubicBezTo>
                        <a:cubicBezTo>
                          <a:pt x="8304433" y="15982"/>
                          <a:pt x="8580518" y="193715"/>
                          <a:pt x="8546645" y="444736"/>
                        </a:cubicBezTo>
                        <a:cubicBezTo>
                          <a:pt x="8381512" y="850577"/>
                          <a:pt x="8629562" y="1819292"/>
                          <a:pt x="8546645" y="2223627"/>
                        </a:cubicBezTo>
                        <a:cubicBezTo>
                          <a:pt x="8542041" y="2407649"/>
                          <a:pt x="8378082" y="2646150"/>
                          <a:pt x="8053668" y="2668364"/>
                        </a:cubicBezTo>
                        <a:cubicBezTo>
                          <a:pt x="5178053" y="2722871"/>
                          <a:pt x="3082586" y="2535990"/>
                          <a:pt x="492976" y="2668364"/>
                        </a:cubicBezTo>
                        <a:cubicBezTo>
                          <a:pt x="224628" y="2654185"/>
                          <a:pt x="14475" y="2516415"/>
                          <a:pt x="0" y="2223627"/>
                        </a:cubicBezTo>
                        <a:cubicBezTo>
                          <a:pt x="54704" y="1737411"/>
                          <a:pt x="-123819" y="743647"/>
                          <a:pt x="0" y="444736"/>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defRPr/>
            </a:pPr>
            <a:r>
              <a:rPr lang="vi-VN"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Nghe tiếng động lạ, cây xấu hổ đã co rúm mình lại.</a:t>
            </a:r>
          </a:p>
        </p:txBody>
      </p:sp>
      <p:pic>
        <p:nvPicPr>
          <p:cNvPr id="14" name="Picture 13">
            <a:extLst>
              <a:ext uri="{FF2B5EF4-FFF2-40B4-BE49-F238E27FC236}">
                <a16:creationId xmlns:a16="http://schemas.microsoft.com/office/drawing/2014/main" id="{9E2CC278-96AC-7136-00BE-E173C03105D3}"/>
              </a:ext>
            </a:extLst>
          </p:cNvPr>
          <p:cNvPicPr>
            <a:picLocks noChangeAspect="1"/>
          </p:cNvPicPr>
          <p:nvPr/>
        </p:nvPicPr>
        <p:blipFill>
          <a:blip r:embed="rId5"/>
          <a:stretch>
            <a:fillRect/>
          </a:stretch>
        </p:blipFill>
        <p:spPr>
          <a:xfrm>
            <a:off x="3981439" y="0"/>
            <a:ext cx="6456224" cy="926672"/>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D545203B-DB40-5DB1-E0AB-3091F0E14720}"/>
              </a:ext>
            </a:extLst>
          </p:cNvPr>
          <p:cNvSpPr/>
          <p:nvPr/>
        </p:nvSpPr>
        <p:spPr>
          <a:xfrm>
            <a:off x="2246129" y="1402462"/>
            <a:ext cx="9646516" cy="854963"/>
          </a:xfrm>
          <a:custGeom>
            <a:avLst/>
            <a:gdLst>
              <a:gd name="csX0" fmla="*/ 0 w 9646516"/>
              <a:gd name="csY0" fmla="*/ 142497 h 854963"/>
              <a:gd name="csX1" fmla="*/ 142497 w 9646516"/>
              <a:gd name="csY1" fmla="*/ 0 h 854963"/>
              <a:gd name="csX2" fmla="*/ 9504019 w 9646516"/>
              <a:gd name="csY2" fmla="*/ 0 h 854963"/>
              <a:gd name="csX3" fmla="*/ 9646516 w 9646516"/>
              <a:gd name="csY3" fmla="*/ 142497 h 854963"/>
              <a:gd name="csX4" fmla="*/ 9646516 w 9646516"/>
              <a:gd name="csY4" fmla="*/ 712466 h 854963"/>
              <a:gd name="csX5" fmla="*/ 9504019 w 9646516"/>
              <a:gd name="csY5" fmla="*/ 854963 h 854963"/>
              <a:gd name="csX6" fmla="*/ 142497 w 9646516"/>
              <a:gd name="csY6" fmla="*/ 854963 h 854963"/>
              <a:gd name="csX7" fmla="*/ 0 w 9646516"/>
              <a:gd name="csY7" fmla="*/ 712466 h 854963"/>
              <a:gd name="csX8" fmla="*/ 0 w 9646516"/>
              <a:gd name="csY8" fmla="*/ 142497 h 854963"/>
              <a:gd name="csX0" fmla="*/ 0 w 9646516"/>
              <a:gd name="csY0" fmla="*/ 142497 h 854963"/>
              <a:gd name="csX1" fmla="*/ 142497 w 9646516"/>
              <a:gd name="csY1" fmla="*/ 0 h 854963"/>
              <a:gd name="csX2" fmla="*/ 9504019 w 9646516"/>
              <a:gd name="csY2" fmla="*/ 0 h 854963"/>
              <a:gd name="csX3" fmla="*/ 9646516 w 9646516"/>
              <a:gd name="csY3" fmla="*/ 142497 h 854963"/>
              <a:gd name="csX4" fmla="*/ 9646516 w 9646516"/>
              <a:gd name="csY4" fmla="*/ 712466 h 854963"/>
              <a:gd name="csX5" fmla="*/ 9504019 w 9646516"/>
              <a:gd name="csY5" fmla="*/ 854963 h 854963"/>
              <a:gd name="csX6" fmla="*/ 142497 w 9646516"/>
              <a:gd name="csY6" fmla="*/ 854963 h 854963"/>
              <a:gd name="csX7" fmla="*/ 0 w 9646516"/>
              <a:gd name="csY7" fmla="*/ 712466 h 854963"/>
              <a:gd name="csX8" fmla="*/ 0 w 9646516"/>
              <a:gd name="csY8" fmla="*/ 142497 h 8549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9646516" h="854963" fill="none" extrusionOk="0">
                <a:moveTo>
                  <a:pt x="0" y="142497"/>
                </a:moveTo>
                <a:cubicBezTo>
                  <a:pt x="3423" y="64737"/>
                  <a:pt x="76615" y="-13307"/>
                  <a:pt x="142497" y="0"/>
                </a:cubicBezTo>
                <a:cubicBezTo>
                  <a:pt x="3329171" y="232561"/>
                  <a:pt x="5417378" y="94717"/>
                  <a:pt x="9504019" y="0"/>
                </a:cubicBezTo>
                <a:cubicBezTo>
                  <a:pt x="9564859" y="10351"/>
                  <a:pt x="9653457" y="65323"/>
                  <a:pt x="9646516" y="142497"/>
                </a:cubicBezTo>
                <a:cubicBezTo>
                  <a:pt x="9623499" y="260230"/>
                  <a:pt x="9636535" y="626467"/>
                  <a:pt x="9646516" y="712466"/>
                </a:cubicBezTo>
                <a:cubicBezTo>
                  <a:pt x="9658039" y="778653"/>
                  <a:pt x="9608601" y="837672"/>
                  <a:pt x="9504019" y="854963"/>
                </a:cubicBezTo>
                <a:cubicBezTo>
                  <a:pt x="7876521" y="867370"/>
                  <a:pt x="3180486" y="885699"/>
                  <a:pt x="142497" y="854963"/>
                </a:cubicBezTo>
                <a:cubicBezTo>
                  <a:pt x="70641" y="851261"/>
                  <a:pt x="-1773" y="813006"/>
                  <a:pt x="0" y="712466"/>
                </a:cubicBezTo>
                <a:cubicBezTo>
                  <a:pt x="7886" y="509360"/>
                  <a:pt x="718" y="376206"/>
                  <a:pt x="0" y="142497"/>
                </a:cubicBezTo>
                <a:close/>
              </a:path>
              <a:path w="9646516" h="854963" stroke="0" extrusionOk="0">
                <a:moveTo>
                  <a:pt x="0" y="142497"/>
                </a:moveTo>
                <a:cubicBezTo>
                  <a:pt x="16028" y="55446"/>
                  <a:pt x="55205" y="-1812"/>
                  <a:pt x="142497" y="0"/>
                </a:cubicBezTo>
                <a:cubicBezTo>
                  <a:pt x="4384495" y="-403093"/>
                  <a:pt x="6751883" y="268641"/>
                  <a:pt x="9504019" y="0"/>
                </a:cubicBezTo>
                <a:cubicBezTo>
                  <a:pt x="9597635" y="6317"/>
                  <a:pt x="9654717" y="69587"/>
                  <a:pt x="9646516" y="142497"/>
                </a:cubicBezTo>
                <a:cubicBezTo>
                  <a:pt x="9686266" y="239348"/>
                  <a:pt x="9647105" y="507132"/>
                  <a:pt x="9646516" y="712466"/>
                </a:cubicBezTo>
                <a:cubicBezTo>
                  <a:pt x="9646378" y="781929"/>
                  <a:pt x="9594351" y="852825"/>
                  <a:pt x="9504019" y="854963"/>
                </a:cubicBezTo>
                <a:cubicBezTo>
                  <a:pt x="5639705" y="768275"/>
                  <a:pt x="4585660" y="633389"/>
                  <a:pt x="142497" y="854963"/>
                </a:cubicBezTo>
                <a:cubicBezTo>
                  <a:pt x="62271" y="850576"/>
                  <a:pt x="16172" y="791367"/>
                  <a:pt x="0" y="712466"/>
                </a:cubicBezTo>
                <a:cubicBezTo>
                  <a:pt x="-3553" y="562223"/>
                  <a:pt x="4431" y="223805"/>
                  <a:pt x="0" y="142497"/>
                </a:cubicBezTo>
                <a:close/>
              </a:path>
              <a:path w="9646516" h="854963" fill="none" stroke="0" extrusionOk="0">
                <a:moveTo>
                  <a:pt x="0" y="142497"/>
                </a:moveTo>
                <a:cubicBezTo>
                  <a:pt x="15209" y="60831"/>
                  <a:pt x="63869" y="-3281"/>
                  <a:pt x="142497" y="0"/>
                </a:cubicBezTo>
                <a:cubicBezTo>
                  <a:pt x="3452890" y="-5038"/>
                  <a:pt x="5140550" y="-30427"/>
                  <a:pt x="9504019" y="0"/>
                </a:cubicBezTo>
                <a:cubicBezTo>
                  <a:pt x="9587076" y="3866"/>
                  <a:pt x="9651254" y="56705"/>
                  <a:pt x="9646516" y="142497"/>
                </a:cubicBezTo>
                <a:cubicBezTo>
                  <a:pt x="9624457" y="250503"/>
                  <a:pt x="9628267" y="617579"/>
                  <a:pt x="9646516" y="712466"/>
                </a:cubicBezTo>
                <a:cubicBezTo>
                  <a:pt x="9656251" y="776927"/>
                  <a:pt x="9608228" y="842537"/>
                  <a:pt x="9504019" y="854963"/>
                </a:cubicBezTo>
                <a:cubicBezTo>
                  <a:pt x="5679950" y="909470"/>
                  <a:pt x="4733665" y="722589"/>
                  <a:pt x="142497" y="854963"/>
                </a:cubicBezTo>
                <a:cubicBezTo>
                  <a:pt x="62023" y="850953"/>
                  <a:pt x="7429" y="797247"/>
                  <a:pt x="0" y="712466"/>
                </a:cubicBezTo>
                <a:cubicBezTo>
                  <a:pt x="14174" y="505415"/>
                  <a:pt x="9489" y="373508"/>
                  <a:pt x="0" y="142497"/>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custGeom>
                    <a:avLst/>
                    <a:gdLst>
                      <a:gd name="connsiteX0" fmla="*/ 0 w 9646516"/>
                      <a:gd name="connsiteY0" fmla="*/ 142497 h 854963"/>
                      <a:gd name="connsiteX1" fmla="*/ 142497 w 9646516"/>
                      <a:gd name="connsiteY1" fmla="*/ 0 h 854963"/>
                      <a:gd name="connsiteX2" fmla="*/ 9504019 w 9646516"/>
                      <a:gd name="connsiteY2" fmla="*/ 0 h 854963"/>
                      <a:gd name="connsiteX3" fmla="*/ 9646516 w 9646516"/>
                      <a:gd name="connsiteY3" fmla="*/ 142497 h 854963"/>
                      <a:gd name="connsiteX4" fmla="*/ 9646516 w 9646516"/>
                      <a:gd name="connsiteY4" fmla="*/ 712466 h 854963"/>
                      <a:gd name="connsiteX5" fmla="*/ 9504019 w 9646516"/>
                      <a:gd name="connsiteY5" fmla="*/ 854963 h 854963"/>
                      <a:gd name="connsiteX6" fmla="*/ 142497 w 9646516"/>
                      <a:gd name="connsiteY6" fmla="*/ 854963 h 854963"/>
                      <a:gd name="connsiteX7" fmla="*/ 0 w 9646516"/>
                      <a:gd name="connsiteY7" fmla="*/ 712466 h 854963"/>
                      <a:gd name="connsiteX8" fmla="*/ 0 w 9646516"/>
                      <a:gd name="connsiteY8" fmla="*/ 142497 h 8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854963" fill="none" extrusionOk="0">
                        <a:moveTo>
                          <a:pt x="0" y="142497"/>
                        </a:moveTo>
                        <a:cubicBezTo>
                          <a:pt x="2242" y="64413"/>
                          <a:pt x="68612" y="-4998"/>
                          <a:pt x="142497" y="0"/>
                        </a:cubicBezTo>
                        <a:cubicBezTo>
                          <a:pt x="3386552" y="10359"/>
                          <a:pt x="5462904" y="166365"/>
                          <a:pt x="9504019" y="0"/>
                        </a:cubicBezTo>
                        <a:cubicBezTo>
                          <a:pt x="9572345" y="6012"/>
                          <a:pt x="9649964" y="64556"/>
                          <a:pt x="9646516" y="142497"/>
                        </a:cubicBezTo>
                        <a:cubicBezTo>
                          <a:pt x="9626174" y="248790"/>
                          <a:pt x="9627755" y="619230"/>
                          <a:pt x="9646516" y="712466"/>
                        </a:cubicBezTo>
                        <a:cubicBezTo>
                          <a:pt x="9657014" y="779766"/>
                          <a:pt x="9594887" y="846833"/>
                          <a:pt x="9504019" y="854963"/>
                        </a:cubicBezTo>
                        <a:cubicBezTo>
                          <a:pt x="7876521" y="867370"/>
                          <a:pt x="3180486" y="885699"/>
                          <a:pt x="142497" y="854963"/>
                        </a:cubicBezTo>
                        <a:cubicBezTo>
                          <a:pt x="66334" y="853591"/>
                          <a:pt x="-486" y="797151"/>
                          <a:pt x="0" y="712466"/>
                        </a:cubicBezTo>
                        <a:cubicBezTo>
                          <a:pt x="14650" y="500458"/>
                          <a:pt x="15699" y="371847"/>
                          <a:pt x="0" y="142497"/>
                        </a:cubicBezTo>
                        <a:close/>
                      </a:path>
                      <a:path w="9646516" h="854963" stroke="0" extrusionOk="0">
                        <a:moveTo>
                          <a:pt x="0" y="142497"/>
                        </a:moveTo>
                        <a:cubicBezTo>
                          <a:pt x="6033" y="62131"/>
                          <a:pt x="50463" y="4828"/>
                          <a:pt x="142497" y="0"/>
                        </a:cubicBezTo>
                        <a:cubicBezTo>
                          <a:pt x="4427458" y="39558"/>
                          <a:pt x="6834042" y="-110770"/>
                          <a:pt x="9504019" y="0"/>
                        </a:cubicBezTo>
                        <a:cubicBezTo>
                          <a:pt x="9590334" y="-1109"/>
                          <a:pt x="9646818" y="61963"/>
                          <a:pt x="9646516" y="142497"/>
                        </a:cubicBezTo>
                        <a:cubicBezTo>
                          <a:pt x="9690216" y="242156"/>
                          <a:pt x="9661942" y="517599"/>
                          <a:pt x="9646516" y="712466"/>
                        </a:cubicBezTo>
                        <a:cubicBezTo>
                          <a:pt x="9645150" y="786077"/>
                          <a:pt x="9594689" y="851108"/>
                          <a:pt x="9504019" y="854963"/>
                        </a:cubicBezTo>
                        <a:cubicBezTo>
                          <a:pt x="5679950" y="909470"/>
                          <a:pt x="4733665" y="722589"/>
                          <a:pt x="142497" y="854963"/>
                        </a:cubicBezTo>
                        <a:cubicBezTo>
                          <a:pt x="55276" y="849748"/>
                          <a:pt x="3991" y="791213"/>
                          <a:pt x="0" y="712466"/>
                        </a:cubicBezTo>
                        <a:cubicBezTo>
                          <a:pt x="1501" y="569093"/>
                          <a:pt x="13799" y="228904"/>
                          <a:pt x="0" y="142497"/>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3733"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 cỏ xung quanh xôn xao về chuyện gì? </a:t>
            </a:r>
          </a:p>
        </p:txBody>
      </p:sp>
      <p:sp>
        <p:nvSpPr>
          <p:cNvPr id="13" name="Rectangle: Rounded Corners 12">
            <a:extLst>
              <a:ext uri="{FF2B5EF4-FFF2-40B4-BE49-F238E27FC236}">
                <a16:creationId xmlns:a16="http://schemas.microsoft.com/office/drawing/2014/main" id="{8AB89D53-B0F1-ECC4-C509-9838093700C2}"/>
              </a:ext>
            </a:extLst>
          </p:cNvPr>
          <p:cNvSpPr/>
          <p:nvPr/>
        </p:nvSpPr>
        <p:spPr>
          <a:xfrm>
            <a:off x="4105275" y="2828925"/>
            <a:ext cx="7708605" cy="2362200"/>
          </a:xfrm>
          <a:custGeom>
            <a:avLst/>
            <a:gdLst>
              <a:gd name="csX0" fmla="*/ 0 w 7708605"/>
              <a:gd name="csY0" fmla="*/ 393708 h 2362200"/>
              <a:gd name="csX1" fmla="*/ 447993 w 7708605"/>
              <a:gd name="csY1" fmla="*/ 0 h 2362200"/>
              <a:gd name="csX2" fmla="*/ 7260611 w 7708605"/>
              <a:gd name="csY2" fmla="*/ 0 h 2362200"/>
              <a:gd name="csX3" fmla="*/ 7708605 w 7708605"/>
              <a:gd name="csY3" fmla="*/ 393708 h 2362200"/>
              <a:gd name="csX4" fmla="*/ 7708605 w 7708605"/>
              <a:gd name="csY4" fmla="*/ 1968491 h 2362200"/>
              <a:gd name="csX5" fmla="*/ 7260611 w 7708605"/>
              <a:gd name="csY5" fmla="*/ 2362200 h 2362200"/>
              <a:gd name="csX6" fmla="*/ 447993 w 7708605"/>
              <a:gd name="csY6" fmla="*/ 2362200 h 2362200"/>
              <a:gd name="csX7" fmla="*/ 0 w 7708605"/>
              <a:gd name="csY7" fmla="*/ 1968491 h 2362200"/>
              <a:gd name="csX8" fmla="*/ 0 w 7708605"/>
              <a:gd name="csY8" fmla="*/ 393708 h 2362200"/>
              <a:gd name="csX0" fmla="*/ 0 w 7708605"/>
              <a:gd name="csY0" fmla="*/ 393708 h 2362200"/>
              <a:gd name="csX1" fmla="*/ 447993 w 7708605"/>
              <a:gd name="csY1" fmla="*/ 0 h 2362200"/>
              <a:gd name="csX2" fmla="*/ 7260611 w 7708605"/>
              <a:gd name="csY2" fmla="*/ 0 h 2362200"/>
              <a:gd name="csX3" fmla="*/ 7708605 w 7708605"/>
              <a:gd name="csY3" fmla="*/ 393708 h 2362200"/>
              <a:gd name="csX4" fmla="*/ 7708605 w 7708605"/>
              <a:gd name="csY4" fmla="*/ 1968491 h 2362200"/>
              <a:gd name="csX5" fmla="*/ 7260611 w 7708605"/>
              <a:gd name="csY5" fmla="*/ 2362200 h 2362200"/>
              <a:gd name="csX6" fmla="*/ 447993 w 7708605"/>
              <a:gd name="csY6" fmla="*/ 2362200 h 2362200"/>
              <a:gd name="csX7" fmla="*/ 0 w 7708605"/>
              <a:gd name="csY7" fmla="*/ 1968491 h 2362200"/>
              <a:gd name="csX8" fmla="*/ 0 w 7708605"/>
              <a:gd name="csY8" fmla="*/ 393708 h 2362200"/>
              <a:gd name="csX0" fmla="*/ 0 w 7708605"/>
              <a:gd name="csY0" fmla="*/ 393708 h 2362200"/>
              <a:gd name="csX1" fmla="*/ 447993 w 7708605"/>
              <a:gd name="csY1" fmla="*/ 0 h 2362200"/>
              <a:gd name="csX2" fmla="*/ 7260611 w 7708605"/>
              <a:gd name="csY2" fmla="*/ 0 h 2362200"/>
              <a:gd name="csX3" fmla="*/ 7708605 w 7708605"/>
              <a:gd name="csY3" fmla="*/ 393708 h 2362200"/>
              <a:gd name="csX4" fmla="*/ 7708605 w 7708605"/>
              <a:gd name="csY4" fmla="*/ 1968491 h 2362200"/>
              <a:gd name="csX5" fmla="*/ 7260611 w 7708605"/>
              <a:gd name="csY5" fmla="*/ 2362200 h 2362200"/>
              <a:gd name="csX6" fmla="*/ 447993 w 7708605"/>
              <a:gd name="csY6" fmla="*/ 2362200 h 2362200"/>
              <a:gd name="csX7" fmla="*/ 0 w 7708605"/>
              <a:gd name="csY7" fmla="*/ 1968491 h 2362200"/>
              <a:gd name="csX8" fmla="*/ 0 w 7708605"/>
              <a:gd name="csY8" fmla="*/ 393708 h 23622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708605" h="2362200" fill="none" extrusionOk="0">
                <a:moveTo>
                  <a:pt x="0" y="393708"/>
                </a:moveTo>
                <a:cubicBezTo>
                  <a:pt x="45417" y="188591"/>
                  <a:pt x="258092" y="-56423"/>
                  <a:pt x="447993" y="0"/>
                </a:cubicBezTo>
                <a:cubicBezTo>
                  <a:pt x="1269609" y="297198"/>
                  <a:pt x="5504666" y="-145529"/>
                  <a:pt x="7260611" y="0"/>
                </a:cubicBezTo>
                <a:cubicBezTo>
                  <a:pt x="7463086" y="25072"/>
                  <a:pt x="7777167" y="190851"/>
                  <a:pt x="7708605" y="393708"/>
                </a:cubicBezTo>
                <a:cubicBezTo>
                  <a:pt x="7558533" y="874886"/>
                  <a:pt x="7840405" y="1764964"/>
                  <a:pt x="7708605" y="1968491"/>
                </a:cubicBezTo>
                <a:cubicBezTo>
                  <a:pt x="7753464" y="2140354"/>
                  <a:pt x="7578078" y="2317926"/>
                  <a:pt x="7260611" y="2362200"/>
                </a:cubicBezTo>
                <a:cubicBezTo>
                  <a:pt x="5606649" y="2759060"/>
                  <a:pt x="3620108" y="3238856"/>
                  <a:pt x="447993" y="2362200"/>
                </a:cubicBezTo>
                <a:cubicBezTo>
                  <a:pt x="309583" y="2305460"/>
                  <a:pt x="-9061" y="2292746"/>
                  <a:pt x="0" y="1968491"/>
                </a:cubicBezTo>
                <a:cubicBezTo>
                  <a:pt x="30867" y="1339376"/>
                  <a:pt x="-182888" y="1174499"/>
                  <a:pt x="0" y="393708"/>
                </a:cubicBezTo>
                <a:close/>
              </a:path>
              <a:path w="7708605" h="2362200" stroke="0" extrusionOk="0">
                <a:moveTo>
                  <a:pt x="0" y="393708"/>
                </a:moveTo>
                <a:cubicBezTo>
                  <a:pt x="69264" y="143112"/>
                  <a:pt x="222999" y="-51759"/>
                  <a:pt x="447993" y="0"/>
                </a:cubicBezTo>
                <a:cubicBezTo>
                  <a:pt x="1230252" y="-259461"/>
                  <a:pt x="5764026" y="199394"/>
                  <a:pt x="7260611" y="0"/>
                </a:cubicBezTo>
                <a:cubicBezTo>
                  <a:pt x="7569829" y="9735"/>
                  <a:pt x="7752430" y="180697"/>
                  <a:pt x="7708605" y="393708"/>
                </a:cubicBezTo>
                <a:cubicBezTo>
                  <a:pt x="7554837" y="1056660"/>
                  <a:pt x="7693490" y="1214544"/>
                  <a:pt x="7708605" y="1968491"/>
                </a:cubicBezTo>
                <a:cubicBezTo>
                  <a:pt x="7723135" y="2072102"/>
                  <a:pt x="7509938" y="2417295"/>
                  <a:pt x="7260611" y="2362200"/>
                </a:cubicBezTo>
                <a:cubicBezTo>
                  <a:pt x="5854918" y="1800825"/>
                  <a:pt x="2981935" y="1977882"/>
                  <a:pt x="447993" y="2362200"/>
                </a:cubicBezTo>
                <a:cubicBezTo>
                  <a:pt x="190214" y="2344679"/>
                  <a:pt x="17952" y="2186140"/>
                  <a:pt x="0" y="1968491"/>
                </a:cubicBezTo>
                <a:cubicBezTo>
                  <a:pt x="-21098" y="1407210"/>
                  <a:pt x="-12289" y="974319"/>
                  <a:pt x="0" y="393708"/>
                </a:cubicBezTo>
                <a:close/>
              </a:path>
              <a:path w="7708605" h="2362200" fill="none" stroke="0" extrusionOk="0">
                <a:moveTo>
                  <a:pt x="0" y="393708"/>
                </a:moveTo>
                <a:cubicBezTo>
                  <a:pt x="13228" y="133052"/>
                  <a:pt x="219602" y="16070"/>
                  <a:pt x="447993" y="0"/>
                </a:cubicBezTo>
                <a:cubicBezTo>
                  <a:pt x="1666046" y="-14046"/>
                  <a:pt x="5497756" y="44125"/>
                  <a:pt x="7260611" y="0"/>
                </a:cubicBezTo>
                <a:cubicBezTo>
                  <a:pt x="7528857" y="-8812"/>
                  <a:pt x="7732759" y="165645"/>
                  <a:pt x="7708605" y="393708"/>
                </a:cubicBezTo>
                <a:cubicBezTo>
                  <a:pt x="7587648" y="788190"/>
                  <a:pt x="7752233" y="1712892"/>
                  <a:pt x="7708605" y="1968491"/>
                </a:cubicBezTo>
                <a:cubicBezTo>
                  <a:pt x="7702141" y="2131295"/>
                  <a:pt x="7602313" y="2317988"/>
                  <a:pt x="7260611" y="2362200"/>
                </a:cubicBezTo>
                <a:cubicBezTo>
                  <a:pt x="6238015" y="2330184"/>
                  <a:pt x="2798450" y="2558589"/>
                  <a:pt x="447993" y="2362200"/>
                </a:cubicBezTo>
                <a:cubicBezTo>
                  <a:pt x="199168" y="2358602"/>
                  <a:pt x="43251" y="2229876"/>
                  <a:pt x="0" y="1968491"/>
                </a:cubicBezTo>
                <a:cubicBezTo>
                  <a:pt x="31945" y="1325332"/>
                  <a:pt x="-137310" y="1168865"/>
                  <a:pt x="0" y="393708"/>
                </a:cubicBezTo>
                <a:close/>
              </a:path>
              <a:path w="7708605" h="2362200" fill="none" stroke="0" extrusionOk="0">
                <a:moveTo>
                  <a:pt x="0" y="393708"/>
                </a:moveTo>
                <a:cubicBezTo>
                  <a:pt x="40842" y="172726"/>
                  <a:pt x="232717" y="-38192"/>
                  <a:pt x="447993" y="0"/>
                </a:cubicBezTo>
                <a:cubicBezTo>
                  <a:pt x="1329062" y="190640"/>
                  <a:pt x="5354213" y="-122958"/>
                  <a:pt x="7260611" y="0"/>
                </a:cubicBezTo>
                <a:cubicBezTo>
                  <a:pt x="7477231" y="19735"/>
                  <a:pt x="7765562" y="182161"/>
                  <a:pt x="7708605" y="393708"/>
                </a:cubicBezTo>
                <a:cubicBezTo>
                  <a:pt x="7534664" y="878556"/>
                  <a:pt x="7812193" y="1733785"/>
                  <a:pt x="7708605" y="1968491"/>
                </a:cubicBezTo>
                <a:cubicBezTo>
                  <a:pt x="7740761" y="2136599"/>
                  <a:pt x="7560173" y="2331676"/>
                  <a:pt x="7260611" y="2362200"/>
                </a:cubicBezTo>
                <a:cubicBezTo>
                  <a:pt x="6005919" y="2435444"/>
                  <a:pt x="3042630" y="2810803"/>
                  <a:pt x="447993" y="2362200"/>
                </a:cubicBezTo>
                <a:cubicBezTo>
                  <a:pt x="230289" y="2296170"/>
                  <a:pt x="24211" y="2266139"/>
                  <a:pt x="0" y="1968491"/>
                </a:cubicBezTo>
                <a:cubicBezTo>
                  <a:pt x="34889" y="1350564"/>
                  <a:pt x="-183418" y="1173564"/>
                  <a:pt x="0" y="393708"/>
                </a:cubicBezTo>
                <a:close/>
              </a:path>
            </a:pathLst>
          </a:custGeom>
          <a:solidFill>
            <a:schemeClr val="bg1"/>
          </a:solidFill>
          <a:ln w="38100">
            <a:solidFill>
              <a:srgbClr val="7030A0"/>
            </a:solidFill>
            <a:extLst>
              <a:ext uri="{C807C97D-BFC1-408E-A445-0C87EB9F89A2}">
                <ask:lineSketchStyleProps xmlns:ask="http://schemas.microsoft.com/office/drawing/2018/sketchyshapes" sd="2114961463">
                  <a:custGeom>
                    <a:avLst/>
                    <a:gdLst>
                      <a:gd name="connsiteX0" fmla="*/ 0 w 7708605"/>
                      <a:gd name="connsiteY0" fmla="*/ 393708 h 2362200"/>
                      <a:gd name="connsiteX1" fmla="*/ 447993 w 7708605"/>
                      <a:gd name="connsiteY1" fmla="*/ 0 h 2362200"/>
                      <a:gd name="connsiteX2" fmla="*/ 7260611 w 7708605"/>
                      <a:gd name="connsiteY2" fmla="*/ 0 h 2362200"/>
                      <a:gd name="connsiteX3" fmla="*/ 7708605 w 7708605"/>
                      <a:gd name="connsiteY3" fmla="*/ 393708 h 2362200"/>
                      <a:gd name="connsiteX4" fmla="*/ 7708605 w 7708605"/>
                      <a:gd name="connsiteY4" fmla="*/ 1968491 h 2362200"/>
                      <a:gd name="connsiteX5" fmla="*/ 7260611 w 7708605"/>
                      <a:gd name="connsiteY5" fmla="*/ 2362200 h 2362200"/>
                      <a:gd name="connsiteX6" fmla="*/ 447993 w 7708605"/>
                      <a:gd name="connsiteY6" fmla="*/ 2362200 h 2362200"/>
                      <a:gd name="connsiteX7" fmla="*/ 0 w 7708605"/>
                      <a:gd name="connsiteY7" fmla="*/ 1968491 h 2362200"/>
                      <a:gd name="connsiteX8" fmla="*/ 0 w 7708605"/>
                      <a:gd name="connsiteY8" fmla="*/ 393708 h 2362200"/>
                      <a:gd name="connsiteX0" fmla="*/ 0 w 7708605"/>
                      <a:gd name="connsiteY0" fmla="*/ 393708 h 2362200"/>
                      <a:gd name="connsiteX1" fmla="*/ 447993 w 7708605"/>
                      <a:gd name="connsiteY1" fmla="*/ 0 h 2362200"/>
                      <a:gd name="connsiteX2" fmla="*/ 7260611 w 7708605"/>
                      <a:gd name="connsiteY2" fmla="*/ 0 h 2362200"/>
                      <a:gd name="connsiteX3" fmla="*/ 7708605 w 7708605"/>
                      <a:gd name="connsiteY3" fmla="*/ 393708 h 2362200"/>
                      <a:gd name="connsiteX4" fmla="*/ 7708605 w 7708605"/>
                      <a:gd name="connsiteY4" fmla="*/ 1968491 h 2362200"/>
                      <a:gd name="connsiteX5" fmla="*/ 7260611 w 7708605"/>
                      <a:gd name="connsiteY5" fmla="*/ 2362200 h 2362200"/>
                      <a:gd name="connsiteX6" fmla="*/ 447993 w 7708605"/>
                      <a:gd name="connsiteY6" fmla="*/ 2362200 h 2362200"/>
                      <a:gd name="connsiteX7" fmla="*/ 0 w 7708605"/>
                      <a:gd name="connsiteY7" fmla="*/ 1968491 h 2362200"/>
                      <a:gd name="connsiteX8" fmla="*/ 0 w 7708605"/>
                      <a:gd name="connsiteY8" fmla="*/ 393708 h 236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8605" h="2362200" fill="none" extrusionOk="0">
                        <a:moveTo>
                          <a:pt x="0" y="393708"/>
                        </a:moveTo>
                        <a:cubicBezTo>
                          <a:pt x="14319" y="180053"/>
                          <a:pt x="244716" y="-42536"/>
                          <a:pt x="447993" y="0"/>
                        </a:cubicBezTo>
                        <a:cubicBezTo>
                          <a:pt x="1295090" y="198525"/>
                          <a:pt x="5623443" y="41402"/>
                          <a:pt x="7260611" y="0"/>
                        </a:cubicBezTo>
                        <a:cubicBezTo>
                          <a:pt x="7470636" y="20696"/>
                          <a:pt x="7764588" y="188087"/>
                          <a:pt x="7708605" y="393708"/>
                        </a:cubicBezTo>
                        <a:cubicBezTo>
                          <a:pt x="7564679" y="848599"/>
                          <a:pt x="7810234" y="1740097"/>
                          <a:pt x="7708605" y="1968491"/>
                        </a:cubicBezTo>
                        <a:cubicBezTo>
                          <a:pt x="7744410" y="2150185"/>
                          <a:pt x="7555005" y="2333340"/>
                          <a:pt x="7260611" y="2362200"/>
                        </a:cubicBezTo>
                        <a:cubicBezTo>
                          <a:pt x="6061777" y="2570989"/>
                          <a:pt x="3478350" y="2843012"/>
                          <a:pt x="447993" y="2362200"/>
                        </a:cubicBezTo>
                        <a:cubicBezTo>
                          <a:pt x="275548" y="2323869"/>
                          <a:pt x="-6870" y="2265762"/>
                          <a:pt x="0" y="1968491"/>
                        </a:cubicBezTo>
                        <a:cubicBezTo>
                          <a:pt x="36701" y="1331698"/>
                          <a:pt x="-136930" y="1161127"/>
                          <a:pt x="0" y="393708"/>
                        </a:cubicBezTo>
                        <a:close/>
                      </a:path>
                      <a:path w="7708605" h="2362200" stroke="0" extrusionOk="0">
                        <a:moveTo>
                          <a:pt x="0" y="393708"/>
                        </a:moveTo>
                        <a:cubicBezTo>
                          <a:pt x="62987" y="147310"/>
                          <a:pt x="207084" y="-29474"/>
                          <a:pt x="447993" y="0"/>
                        </a:cubicBezTo>
                        <a:cubicBezTo>
                          <a:pt x="1236407" y="-196047"/>
                          <a:pt x="5772517" y="160183"/>
                          <a:pt x="7260611" y="0"/>
                        </a:cubicBezTo>
                        <a:cubicBezTo>
                          <a:pt x="7565443" y="5274"/>
                          <a:pt x="7740461" y="169146"/>
                          <a:pt x="7708605" y="393708"/>
                        </a:cubicBezTo>
                        <a:cubicBezTo>
                          <a:pt x="7569705" y="1067229"/>
                          <a:pt x="7705836" y="1223254"/>
                          <a:pt x="7708605" y="1968491"/>
                        </a:cubicBezTo>
                        <a:cubicBezTo>
                          <a:pt x="7710870" y="2113546"/>
                          <a:pt x="7515590" y="2388545"/>
                          <a:pt x="7260611" y="2362200"/>
                        </a:cubicBezTo>
                        <a:cubicBezTo>
                          <a:pt x="5982185" y="2247327"/>
                          <a:pt x="3205966" y="2112902"/>
                          <a:pt x="447993" y="2362200"/>
                        </a:cubicBezTo>
                        <a:cubicBezTo>
                          <a:pt x="170858" y="2342388"/>
                          <a:pt x="13338" y="2186082"/>
                          <a:pt x="0" y="1968491"/>
                        </a:cubicBezTo>
                        <a:cubicBezTo>
                          <a:pt x="2480" y="1439257"/>
                          <a:pt x="-3859" y="978908"/>
                          <a:pt x="0" y="393708"/>
                        </a:cubicBezTo>
                        <a:close/>
                      </a:path>
                      <a:path w="7708605" h="2362200" fill="none" stroke="0" extrusionOk="0">
                        <a:moveTo>
                          <a:pt x="0" y="393708"/>
                        </a:moveTo>
                        <a:cubicBezTo>
                          <a:pt x="27646" y="170920"/>
                          <a:pt x="220856" y="-21752"/>
                          <a:pt x="447993" y="0"/>
                        </a:cubicBezTo>
                        <a:cubicBezTo>
                          <a:pt x="1649454" y="-62784"/>
                          <a:pt x="5462649" y="-2999"/>
                          <a:pt x="7260611" y="0"/>
                        </a:cubicBezTo>
                        <a:cubicBezTo>
                          <a:pt x="7534762" y="1169"/>
                          <a:pt x="7729137" y="165156"/>
                          <a:pt x="7708605" y="393708"/>
                        </a:cubicBezTo>
                        <a:cubicBezTo>
                          <a:pt x="7571982" y="807672"/>
                          <a:pt x="7771023" y="1703300"/>
                          <a:pt x="7708605" y="1968491"/>
                        </a:cubicBezTo>
                        <a:cubicBezTo>
                          <a:pt x="7726349" y="2140588"/>
                          <a:pt x="7566520" y="2335105"/>
                          <a:pt x="7260611" y="2362200"/>
                        </a:cubicBezTo>
                        <a:cubicBezTo>
                          <a:pt x="6414128" y="2057371"/>
                          <a:pt x="2798185" y="2347892"/>
                          <a:pt x="447993" y="2362200"/>
                        </a:cubicBezTo>
                        <a:cubicBezTo>
                          <a:pt x="209130" y="2330596"/>
                          <a:pt x="36728" y="2221090"/>
                          <a:pt x="0" y="1968491"/>
                        </a:cubicBezTo>
                        <a:cubicBezTo>
                          <a:pt x="50306" y="1317063"/>
                          <a:pt x="-141959" y="1161687"/>
                          <a:pt x="0" y="393708"/>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defRPr/>
            </a:pP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Cây cỏ xung quanh xôn xao chuyện một con chim xanh biếc, toàn thân lóng lánh không biết từ đầu bay tới rồi lại vội bay đi ngay. </a:t>
            </a:r>
            <a:endPar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id="{9E2CC278-96AC-7136-00BE-E173C03105D3}"/>
              </a:ext>
            </a:extLst>
          </p:cNvPr>
          <p:cNvPicPr>
            <a:picLocks noChangeAspect="1"/>
          </p:cNvPicPr>
          <p:nvPr/>
        </p:nvPicPr>
        <p:blipFill>
          <a:blip r:embed="rId3"/>
          <a:stretch>
            <a:fillRect/>
          </a:stretch>
        </p:blipFill>
        <p:spPr>
          <a:xfrm>
            <a:off x="3981439" y="0"/>
            <a:ext cx="6456224" cy="926672"/>
          </a:xfrm>
          <a:prstGeom prst="rect">
            <a:avLst/>
          </a:prstGeom>
        </p:spPr>
      </p:pic>
      <p:pic>
        <p:nvPicPr>
          <p:cNvPr id="6" name="Picture 5">
            <a:extLst>
              <a:ext uri="{FF2B5EF4-FFF2-40B4-BE49-F238E27FC236}">
                <a16:creationId xmlns:a16="http://schemas.microsoft.com/office/drawing/2014/main" id="{FACA07E5-1C53-DF8A-A10A-46648AFBB8ED}"/>
              </a:ext>
            </a:extLst>
          </p:cNvPr>
          <p:cNvPicPr>
            <a:picLocks noChangeAspect="1"/>
          </p:cNvPicPr>
          <p:nvPr/>
        </p:nvPicPr>
        <p:blipFill>
          <a:blip r:embed="rId4"/>
          <a:stretch>
            <a:fillRect/>
          </a:stretch>
        </p:blipFill>
        <p:spPr>
          <a:xfrm>
            <a:off x="736940" y="2602009"/>
            <a:ext cx="2951130" cy="3015928"/>
          </a:xfrm>
          <a:prstGeom prst="ellipse">
            <a:avLst/>
          </a:prstGeom>
          <a:ln>
            <a:noFill/>
          </a:ln>
          <a:effectLst>
            <a:softEdge rad="112500"/>
          </a:effectLst>
        </p:spPr>
      </p:pic>
    </p:spTree>
    <p:extLst>
      <p:ext uri="{BB962C8B-B14F-4D97-AF65-F5344CB8AC3E}">
        <p14:creationId xmlns:p14="http://schemas.microsoft.com/office/powerpoint/2010/main" val="1680375266"/>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D9F2B23F-4989-EB7C-A997-BB1356B58D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11" name="Rectangle: Rounded Corners 10">
            <a:extLst>
              <a:ext uri="{FF2B5EF4-FFF2-40B4-BE49-F238E27FC236}">
                <a16:creationId xmlns:a16="http://schemas.microsoft.com/office/drawing/2014/main" id="{D545203B-DB40-5DB1-E0AB-3091F0E14720}"/>
              </a:ext>
            </a:extLst>
          </p:cNvPr>
          <p:cNvSpPr/>
          <p:nvPr/>
        </p:nvSpPr>
        <p:spPr>
          <a:xfrm>
            <a:off x="2398529" y="1195348"/>
            <a:ext cx="9646516" cy="1119227"/>
          </a:xfrm>
          <a:custGeom>
            <a:avLst/>
            <a:gdLst>
              <a:gd name="csX0" fmla="*/ 0 w 9646516"/>
              <a:gd name="csY0" fmla="*/ 186542 h 1119227"/>
              <a:gd name="csX1" fmla="*/ 186542 w 9646516"/>
              <a:gd name="csY1" fmla="*/ 0 h 1119227"/>
              <a:gd name="csX2" fmla="*/ 9459974 w 9646516"/>
              <a:gd name="csY2" fmla="*/ 0 h 1119227"/>
              <a:gd name="csX3" fmla="*/ 9646516 w 9646516"/>
              <a:gd name="csY3" fmla="*/ 186542 h 1119227"/>
              <a:gd name="csX4" fmla="*/ 9646516 w 9646516"/>
              <a:gd name="csY4" fmla="*/ 932685 h 1119227"/>
              <a:gd name="csX5" fmla="*/ 9459974 w 9646516"/>
              <a:gd name="csY5" fmla="*/ 1119227 h 1119227"/>
              <a:gd name="csX6" fmla="*/ 186542 w 9646516"/>
              <a:gd name="csY6" fmla="*/ 1119227 h 1119227"/>
              <a:gd name="csX7" fmla="*/ 0 w 9646516"/>
              <a:gd name="csY7" fmla="*/ 932685 h 1119227"/>
              <a:gd name="csX8" fmla="*/ 0 w 9646516"/>
              <a:gd name="csY8" fmla="*/ 186542 h 1119227"/>
              <a:gd name="csX0" fmla="*/ 0 w 9646516"/>
              <a:gd name="csY0" fmla="*/ 186542 h 1119227"/>
              <a:gd name="csX1" fmla="*/ 186542 w 9646516"/>
              <a:gd name="csY1" fmla="*/ 0 h 1119227"/>
              <a:gd name="csX2" fmla="*/ 9459974 w 9646516"/>
              <a:gd name="csY2" fmla="*/ 0 h 1119227"/>
              <a:gd name="csX3" fmla="*/ 9646516 w 9646516"/>
              <a:gd name="csY3" fmla="*/ 186542 h 1119227"/>
              <a:gd name="csX4" fmla="*/ 9646516 w 9646516"/>
              <a:gd name="csY4" fmla="*/ 932685 h 1119227"/>
              <a:gd name="csX5" fmla="*/ 9459974 w 9646516"/>
              <a:gd name="csY5" fmla="*/ 1119227 h 1119227"/>
              <a:gd name="csX6" fmla="*/ 186542 w 9646516"/>
              <a:gd name="csY6" fmla="*/ 1119227 h 1119227"/>
              <a:gd name="csX7" fmla="*/ 0 w 9646516"/>
              <a:gd name="csY7" fmla="*/ 932685 h 1119227"/>
              <a:gd name="csX8" fmla="*/ 0 w 9646516"/>
              <a:gd name="csY8" fmla="*/ 186542 h 111922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9646516" h="1119227" fill="none" extrusionOk="0">
                <a:moveTo>
                  <a:pt x="0" y="186542"/>
                </a:moveTo>
                <a:cubicBezTo>
                  <a:pt x="5741" y="85094"/>
                  <a:pt x="90229" y="-6967"/>
                  <a:pt x="186542" y="0"/>
                </a:cubicBezTo>
                <a:cubicBezTo>
                  <a:pt x="4029664" y="187467"/>
                  <a:pt x="4918993" y="56245"/>
                  <a:pt x="9459974" y="0"/>
                </a:cubicBezTo>
                <a:cubicBezTo>
                  <a:pt x="9540175" y="13228"/>
                  <a:pt x="9669107" y="88482"/>
                  <a:pt x="9646516" y="186542"/>
                </a:cubicBezTo>
                <a:cubicBezTo>
                  <a:pt x="9702662" y="476054"/>
                  <a:pt x="9653885" y="661251"/>
                  <a:pt x="9646516" y="932685"/>
                </a:cubicBezTo>
                <a:cubicBezTo>
                  <a:pt x="9653427" y="1028204"/>
                  <a:pt x="9570840" y="1113988"/>
                  <a:pt x="9459974" y="1119227"/>
                </a:cubicBezTo>
                <a:cubicBezTo>
                  <a:pt x="7578585" y="1131634"/>
                  <a:pt x="4708367" y="1149963"/>
                  <a:pt x="186542" y="1119227"/>
                </a:cubicBezTo>
                <a:cubicBezTo>
                  <a:pt x="101168" y="1109681"/>
                  <a:pt x="-1860" y="1058627"/>
                  <a:pt x="0" y="932685"/>
                </a:cubicBezTo>
                <a:cubicBezTo>
                  <a:pt x="-73689" y="727966"/>
                  <a:pt x="-47866" y="360781"/>
                  <a:pt x="0" y="186542"/>
                </a:cubicBezTo>
                <a:close/>
              </a:path>
              <a:path w="9646516" h="1119227" stroke="0" extrusionOk="0">
                <a:moveTo>
                  <a:pt x="0" y="186542"/>
                </a:moveTo>
                <a:cubicBezTo>
                  <a:pt x="12033" y="79165"/>
                  <a:pt x="70660" y="-865"/>
                  <a:pt x="186542" y="0"/>
                </a:cubicBezTo>
                <a:cubicBezTo>
                  <a:pt x="3931248" y="-24541"/>
                  <a:pt x="6496911" y="26739"/>
                  <a:pt x="9459974" y="0"/>
                </a:cubicBezTo>
                <a:cubicBezTo>
                  <a:pt x="9581689" y="9595"/>
                  <a:pt x="9652613" y="73799"/>
                  <a:pt x="9646516" y="186542"/>
                </a:cubicBezTo>
                <a:cubicBezTo>
                  <a:pt x="9646873" y="554128"/>
                  <a:pt x="9684221" y="819589"/>
                  <a:pt x="9646516" y="932685"/>
                </a:cubicBezTo>
                <a:cubicBezTo>
                  <a:pt x="9644688" y="1018392"/>
                  <a:pt x="9571460" y="1117765"/>
                  <a:pt x="9459974" y="1119227"/>
                </a:cubicBezTo>
                <a:cubicBezTo>
                  <a:pt x="7775367" y="1096964"/>
                  <a:pt x="3261608" y="825588"/>
                  <a:pt x="186542" y="1119227"/>
                </a:cubicBezTo>
                <a:cubicBezTo>
                  <a:pt x="82211" y="1114493"/>
                  <a:pt x="33820" y="1036129"/>
                  <a:pt x="0" y="932685"/>
                </a:cubicBezTo>
                <a:cubicBezTo>
                  <a:pt x="39390" y="801348"/>
                  <a:pt x="-44557" y="300476"/>
                  <a:pt x="0" y="186542"/>
                </a:cubicBezTo>
                <a:close/>
              </a:path>
              <a:path w="9646516" h="1119227" fill="none" stroke="0" extrusionOk="0">
                <a:moveTo>
                  <a:pt x="0" y="186542"/>
                </a:moveTo>
                <a:cubicBezTo>
                  <a:pt x="21269" y="79301"/>
                  <a:pt x="77019" y="428"/>
                  <a:pt x="186542" y="0"/>
                </a:cubicBezTo>
                <a:cubicBezTo>
                  <a:pt x="4094105" y="6018"/>
                  <a:pt x="4888191" y="104845"/>
                  <a:pt x="9459974" y="0"/>
                </a:cubicBezTo>
                <a:cubicBezTo>
                  <a:pt x="9572932" y="1350"/>
                  <a:pt x="9658579" y="81791"/>
                  <a:pt x="9646516" y="186542"/>
                </a:cubicBezTo>
                <a:cubicBezTo>
                  <a:pt x="9698441" y="473536"/>
                  <a:pt x="9631329" y="628352"/>
                  <a:pt x="9646516" y="932685"/>
                </a:cubicBezTo>
                <a:cubicBezTo>
                  <a:pt x="9645262" y="1022953"/>
                  <a:pt x="9583500" y="1111692"/>
                  <a:pt x="9459974" y="1119227"/>
                </a:cubicBezTo>
                <a:cubicBezTo>
                  <a:pt x="7797249" y="1173734"/>
                  <a:pt x="3529186" y="986853"/>
                  <a:pt x="186542" y="1119227"/>
                </a:cubicBezTo>
                <a:cubicBezTo>
                  <a:pt x="89043" y="1114057"/>
                  <a:pt x="20876" y="1041897"/>
                  <a:pt x="0" y="932685"/>
                </a:cubicBezTo>
                <a:cubicBezTo>
                  <a:pt x="-61527" y="724452"/>
                  <a:pt x="-46551" y="360044"/>
                  <a:pt x="0" y="186542"/>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custGeom>
                    <a:avLst/>
                    <a:gdLst>
                      <a:gd name="connsiteX0" fmla="*/ 0 w 9646516"/>
                      <a:gd name="connsiteY0" fmla="*/ 186542 h 1119227"/>
                      <a:gd name="connsiteX1" fmla="*/ 186542 w 9646516"/>
                      <a:gd name="connsiteY1" fmla="*/ 0 h 1119227"/>
                      <a:gd name="connsiteX2" fmla="*/ 9459974 w 9646516"/>
                      <a:gd name="connsiteY2" fmla="*/ 0 h 1119227"/>
                      <a:gd name="connsiteX3" fmla="*/ 9646516 w 9646516"/>
                      <a:gd name="connsiteY3" fmla="*/ 186542 h 1119227"/>
                      <a:gd name="connsiteX4" fmla="*/ 9646516 w 9646516"/>
                      <a:gd name="connsiteY4" fmla="*/ 932685 h 1119227"/>
                      <a:gd name="connsiteX5" fmla="*/ 9459974 w 9646516"/>
                      <a:gd name="connsiteY5" fmla="*/ 1119227 h 1119227"/>
                      <a:gd name="connsiteX6" fmla="*/ 186542 w 9646516"/>
                      <a:gd name="connsiteY6" fmla="*/ 1119227 h 1119227"/>
                      <a:gd name="connsiteX7" fmla="*/ 0 w 9646516"/>
                      <a:gd name="connsiteY7" fmla="*/ 932685 h 1119227"/>
                      <a:gd name="connsiteX8" fmla="*/ 0 w 9646516"/>
                      <a:gd name="connsiteY8" fmla="*/ 186542 h 111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119227" fill="none" extrusionOk="0">
                        <a:moveTo>
                          <a:pt x="0" y="186542"/>
                        </a:moveTo>
                        <a:cubicBezTo>
                          <a:pt x="3013" y="84345"/>
                          <a:pt x="86366" y="-2956"/>
                          <a:pt x="186542" y="0"/>
                        </a:cubicBezTo>
                        <a:cubicBezTo>
                          <a:pt x="4075400" y="10359"/>
                          <a:pt x="4988964" y="166365"/>
                          <a:pt x="9459974" y="0"/>
                        </a:cubicBezTo>
                        <a:cubicBezTo>
                          <a:pt x="9556552" y="3736"/>
                          <a:pt x="9657885" y="86016"/>
                          <a:pt x="9646516" y="186542"/>
                        </a:cubicBezTo>
                        <a:cubicBezTo>
                          <a:pt x="9704715" y="467274"/>
                          <a:pt x="9627793" y="639746"/>
                          <a:pt x="9646516" y="932685"/>
                        </a:cubicBezTo>
                        <a:cubicBezTo>
                          <a:pt x="9648197" y="1033883"/>
                          <a:pt x="9565694" y="1117426"/>
                          <a:pt x="9459974" y="1119227"/>
                        </a:cubicBezTo>
                        <a:cubicBezTo>
                          <a:pt x="7578585" y="1131634"/>
                          <a:pt x="4708367" y="1149963"/>
                          <a:pt x="186542" y="1119227"/>
                        </a:cubicBezTo>
                        <a:cubicBezTo>
                          <a:pt x="90936" y="1115215"/>
                          <a:pt x="-481" y="1041638"/>
                          <a:pt x="0" y="932685"/>
                        </a:cubicBezTo>
                        <a:cubicBezTo>
                          <a:pt x="-60153" y="710153"/>
                          <a:pt x="-31446" y="356003"/>
                          <a:pt x="0" y="186542"/>
                        </a:cubicBezTo>
                        <a:close/>
                      </a:path>
                      <a:path w="9646516" h="1119227" stroke="0" extrusionOk="0">
                        <a:moveTo>
                          <a:pt x="0" y="186542"/>
                        </a:moveTo>
                        <a:cubicBezTo>
                          <a:pt x="9413" y="80917"/>
                          <a:pt x="65342" y="6581"/>
                          <a:pt x="186542" y="0"/>
                        </a:cubicBezTo>
                        <a:cubicBezTo>
                          <a:pt x="3937469" y="39558"/>
                          <a:pt x="6526688" y="-110770"/>
                          <a:pt x="9459974" y="0"/>
                        </a:cubicBezTo>
                        <a:cubicBezTo>
                          <a:pt x="9571096" y="-1180"/>
                          <a:pt x="9648729" y="70051"/>
                          <a:pt x="9646516" y="186542"/>
                        </a:cubicBezTo>
                        <a:cubicBezTo>
                          <a:pt x="9653951" y="559159"/>
                          <a:pt x="9696807" y="828468"/>
                          <a:pt x="9646516" y="932685"/>
                        </a:cubicBezTo>
                        <a:cubicBezTo>
                          <a:pt x="9643208" y="1023393"/>
                          <a:pt x="9571725" y="1116417"/>
                          <a:pt x="9459974" y="1119227"/>
                        </a:cubicBezTo>
                        <a:cubicBezTo>
                          <a:pt x="7797249" y="1173734"/>
                          <a:pt x="3529186" y="986853"/>
                          <a:pt x="186542" y="1119227"/>
                        </a:cubicBezTo>
                        <a:cubicBezTo>
                          <a:pt x="74242" y="1113550"/>
                          <a:pt x="15255" y="1035894"/>
                          <a:pt x="0" y="932685"/>
                        </a:cubicBezTo>
                        <a:cubicBezTo>
                          <a:pt x="45280" y="809353"/>
                          <a:pt x="-35284" y="305524"/>
                          <a:pt x="0" y="186542"/>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44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 xấu hổ nuối tiếc điều gì? </a:t>
            </a:r>
          </a:p>
        </p:txBody>
      </p:sp>
      <p:sp>
        <p:nvSpPr>
          <p:cNvPr id="13" name="Rectangle: Rounded Corners 12">
            <a:extLst>
              <a:ext uri="{FF2B5EF4-FFF2-40B4-BE49-F238E27FC236}">
                <a16:creationId xmlns:a16="http://schemas.microsoft.com/office/drawing/2014/main" id="{8AB89D53-B0F1-ECC4-C509-9838093700C2}"/>
              </a:ext>
            </a:extLst>
          </p:cNvPr>
          <p:cNvSpPr/>
          <p:nvPr/>
        </p:nvSpPr>
        <p:spPr>
          <a:xfrm>
            <a:off x="3016705" y="2943225"/>
            <a:ext cx="8720976" cy="2954114"/>
          </a:xfrm>
          <a:custGeom>
            <a:avLst/>
            <a:gdLst>
              <a:gd name="csX0" fmla="*/ 0 w 8720976"/>
              <a:gd name="csY0" fmla="*/ 492362 h 2954114"/>
              <a:gd name="csX1" fmla="*/ 503032 w 8720976"/>
              <a:gd name="csY1" fmla="*/ 0 h 2954114"/>
              <a:gd name="csX2" fmla="*/ 8217944 w 8720976"/>
              <a:gd name="csY2" fmla="*/ 0 h 2954114"/>
              <a:gd name="csX3" fmla="*/ 8720976 w 8720976"/>
              <a:gd name="csY3" fmla="*/ 492362 h 2954114"/>
              <a:gd name="csX4" fmla="*/ 8720976 w 8720976"/>
              <a:gd name="csY4" fmla="*/ 2461751 h 2954114"/>
              <a:gd name="csX5" fmla="*/ 8217944 w 8720976"/>
              <a:gd name="csY5" fmla="*/ 2954114 h 2954114"/>
              <a:gd name="csX6" fmla="*/ 503032 w 8720976"/>
              <a:gd name="csY6" fmla="*/ 2954114 h 2954114"/>
              <a:gd name="csX7" fmla="*/ 0 w 8720976"/>
              <a:gd name="csY7" fmla="*/ 2461751 h 2954114"/>
              <a:gd name="csX8" fmla="*/ 0 w 8720976"/>
              <a:gd name="csY8" fmla="*/ 492362 h 2954114"/>
              <a:gd name="csX0" fmla="*/ 0 w 8720976"/>
              <a:gd name="csY0" fmla="*/ 492362 h 2954114"/>
              <a:gd name="csX1" fmla="*/ 503032 w 8720976"/>
              <a:gd name="csY1" fmla="*/ 0 h 2954114"/>
              <a:gd name="csX2" fmla="*/ 8217944 w 8720976"/>
              <a:gd name="csY2" fmla="*/ 0 h 2954114"/>
              <a:gd name="csX3" fmla="*/ 8720976 w 8720976"/>
              <a:gd name="csY3" fmla="*/ 492362 h 2954114"/>
              <a:gd name="csX4" fmla="*/ 8720976 w 8720976"/>
              <a:gd name="csY4" fmla="*/ 2461751 h 2954114"/>
              <a:gd name="csX5" fmla="*/ 8217944 w 8720976"/>
              <a:gd name="csY5" fmla="*/ 2954114 h 2954114"/>
              <a:gd name="csX6" fmla="*/ 503032 w 8720976"/>
              <a:gd name="csY6" fmla="*/ 2954114 h 2954114"/>
              <a:gd name="csX7" fmla="*/ 0 w 8720976"/>
              <a:gd name="csY7" fmla="*/ 2461751 h 2954114"/>
              <a:gd name="csX8" fmla="*/ 0 w 8720976"/>
              <a:gd name="csY8" fmla="*/ 492362 h 2954114"/>
              <a:gd name="csX0" fmla="*/ 0 w 8720976"/>
              <a:gd name="csY0" fmla="*/ 492362 h 2954114"/>
              <a:gd name="csX1" fmla="*/ 503032 w 8720976"/>
              <a:gd name="csY1" fmla="*/ 0 h 2954114"/>
              <a:gd name="csX2" fmla="*/ 8217944 w 8720976"/>
              <a:gd name="csY2" fmla="*/ 0 h 2954114"/>
              <a:gd name="csX3" fmla="*/ 8720976 w 8720976"/>
              <a:gd name="csY3" fmla="*/ 492362 h 2954114"/>
              <a:gd name="csX4" fmla="*/ 8720976 w 8720976"/>
              <a:gd name="csY4" fmla="*/ 2461751 h 2954114"/>
              <a:gd name="csX5" fmla="*/ 8217944 w 8720976"/>
              <a:gd name="csY5" fmla="*/ 2954114 h 2954114"/>
              <a:gd name="csX6" fmla="*/ 503032 w 8720976"/>
              <a:gd name="csY6" fmla="*/ 2954114 h 2954114"/>
              <a:gd name="csX7" fmla="*/ 0 w 8720976"/>
              <a:gd name="csY7" fmla="*/ 2461751 h 2954114"/>
              <a:gd name="csX8" fmla="*/ 0 w 8720976"/>
              <a:gd name="csY8" fmla="*/ 492362 h 295411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720976" h="2954114" fill="none" extrusionOk="0">
                <a:moveTo>
                  <a:pt x="0" y="492362"/>
                </a:moveTo>
                <a:cubicBezTo>
                  <a:pt x="101435" y="248167"/>
                  <a:pt x="283272" y="-59763"/>
                  <a:pt x="503032" y="0"/>
                </a:cubicBezTo>
                <a:cubicBezTo>
                  <a:pt x="4062861" y="245252"/>
                  <a:pt x="5823665" y="-219236"/>
                  <a:pt x="8217944" y="0"/>
                </a:cubicBezTo>
                <a:cubicBezTo>
                  <a:pt x="8432922" y="35995"/>
                  <a:pt x="8799852" y="237616"/>
                  <a:pt x="8720976" y="492362"/>
                </a:cubicBezTo>
                <a:cubicBezTo>
                  <a:pt x="8563911" y="947946"/>
                  <a:pt x="8874608" y="2136871"/>
                  <a:pt x="8720976" y="2461751"/>
                </a:cubicBezTo>
                <a:cubicBezTo>
                  <a:pt x="8798793" y="2649404"/>
                  <a:pt x="8560911" y="2910869"/>
                  <a:pt x="8217944" y="2954114"/>
                </a:cubicBezTo>
                <a:cubicBezTo>
                  <a:pt x="5125142" y="2966521"/>
                  <a:pt x="2447142" y="2984850"/>
                  <a:pt x="503032" y="2954114"/>
                </a:cubicBezTo>
                <a:cubicBezTo>
                  <a:pt x="310038" y="2908412"/>
                  <a:pt x="-8072" y="2831986"/>
                  <a:pt x="0" y="2461751"/>
                </a:cubicBezTo>
                <a:cubicBezTo>
                  <a:pt x="7715" y="1971813"/>
                  <a:pt x="-171770" y="836507"/>
                  <a:pt x="0" y="492362"/>
                </a:cubicBezTo>
                <a:close/>
              </a:path>
              <a:path w="8720976" h="2954114" stroke="0" extrusionOk="0">
                <a:moveTo>
                  <a:pt x="0" y="492362"/>
                </a:moveTo>
                <a:cubicBezTo>
                  <a:pt x="50995" y="194746"/>
                  <a:pt x="245344" y="-49958"/>
                  <a:pt x="503032" y="0"/>
                </a:cubicBezTo>
                <a:cubicBezTo>
                  <a:pt x="1827883" y="-82016"/>
                  <a:pt x="5684606" y="541001"/>
                  <a:pt x="8217944" y="0"/>
                </a:cubicBezTo>
                <a:cubicBezTo>
                  <a:pt x="8546986" y="17004"/>
                  <a:pt x="8772346" y="213979"/>
                  <a:pt x="8720976" y="492362"/>
                </a:cubicBezTo>
                <a:cubicBezTo>
                  <a:pt x="8492976" y="1024141"/>
                  <a:pt x="8710776" y="2006991"/>
                  <a:pt x="8720976" y="2461751"/>
                </a:cubicBezTo>
                <a:cubicBezTo>
                  <a:pt x="8726976" y="2644209"/>
                  <a:pt x="8521033" y="3055445"/>
                  <a:pt x="8217944" y="2954114"/>
                </a:cubicBezTo>
                <a:cubicBezTo>
                  <a:pt x="5013637" y="2823538"/>
                  <a:pt x="1962050" y="2737210"/>
                  <a:pt x="503032" y="2954114"/>
                </a:cubicBezTo>
                <a:cubicBezTo>
                  <a:pt x="299375" y="2953852"/>
                  <a:pt x="94384" y="2734858"/>
                  <a:pt x="0" y="2461751"/>
                </a:cubicBezTo>
                <a:cubicBezTo>
                  <a:pt x="-7458" y="1424728"/>
                  <a:pt x="24027" y="709154"/>
                  <a:pt x="0" y="492362"/>
                </a:cubicBezTo>
                <a:close/>
              </a:path>
              <a:path w="8720976" h="2954114" fill="none" stroke="0" extrusionOk="0">
                <a:moveTo>
                  <a:pt x="0" y="492362"/>
                </a:moveTo>
                <a:cubicBezTo>
                  <a:pt x="40431" y="180293"/>
                  <a:pt x="244238" y="4884"/>
                  <a:pt x="503032" y="0"/>
                </a:cubicBezTo>
                <a:cubicBezTo>
                  <a:pt x="3253460" y="28938"/>
                  <a:pt x="6693707" y="163635"/>
                  <a:pt x="8217944" y="0"/>
                </a:cubicBezTo>
                <a:cubicBezTo>
                  <a:pt x="8457765" y="-7223"/>
                  <a:pt x="8764929" y="209062"/>
                  <a:pt x="8720976" y="492362"/>
                </a:cubicBezTo>
                <a:cubicBezTo>
                  <a:pt x="8540732" y="947830"/>
                  <a:pt x="8736131" y="2060879"/>
                  <a:pt x="8720976" y="2461751"/>
                </a:cubicBezTo>
                <a:cubicBezTo>
                  <a:pt x="8674680" y="2661005"/>
                  <a:pt x="8561360" y="2921942"/>
                  <a:pt x="8217944" y="2954114"/>
                </a:cubicBezTo>
                <a:cubicBezTo>
                  <a:pt x="4950921" y="3186985"/>
                  <a:pt x="2107318" y="3102883"/>
                  <a:pt x="503032" y="2954114"/>
                </a:cubicBezTo>
                <a:cubicBezTo>
                  <a:pt x="217981" y="2960334"/>
                  <a:pt x="28589" y="2796617"/>
                  <a:pt x="0" y="2461751"/>
                </a:cubicBezTo>
                <a:cubicBezTo>
                  <a:pt x="35090" y="1940765"/>
                  <a:pt x="-136634" y="870664"/>
                  <a:pt x="0" y="492362"/>
                </a:cubicBezTo>
                <a:close/>
              </a:path>
              <a:path w="8720976" h="2954114" fill="none" stroke="0" extrusionOk="0">
                <a:moveTo>
                  <a:pt x="0" y="492362"/>
                </a:moveTo>
                <a:cubicBezTo>
                  <a:pt x="101121" y="229905"/>
                  <a:pt x="244766" y="-41559"/>
                  <a:pt x="503032" y="0"/>
                </a:cubicBezTo>
                <a:cubicBezTo>
                  <a:pt x="4164490" y="98137"/>
                  <a:pt x="5668088" y="-210101"/>
                  <a:pt x="8217944" y="0"/>
                </a:cubicBezTo>
                <a:cubicBezTo>
                  <a:pt x="8490783" y="17223"/>
                  <a:pt x="8781972" y="202904"/>
                  <a:pt x="8720976" y="492362"/>
                </a:cubicBezTo>
                <a:cubicBezTo>
                  <a:pt x="8531622" y="965676"/>
                  <a:pt x="8827022" y="2086921"/>
                  <a:pt x="8720976" y="2461751"/>
                </a:cubicBezTo>
                <a:cubicBezTo>
                  <a:pt x="8754080" y="2625115"/>
                  <a:pt x="8572238" y="2915193"/>
                  <a:pt x="8217944" y="2954114"/>
                </a:cubicBezTo>
                <a:cubicBezTo>
                  <a:pt x="5066062" y="3008621"/>
                  <a:pt x="2106964" y="2821740"/>
                  <a:pt x="503032" y="2954114"/>
                </a:cubicBezTo>
                <a:cubicBezTo>
                  <a:pt x="234181" y="2905561"/>
                  <a:pt x="52392" y="2808869"/>
                  <a:pt x="0" y="2461751"/>
                </a:cubicBezTo>
                <a:cubicBezTo>
                  <a:pt x="42855" y="1957421"/>
                  <a:pt x="-178812" y="838140"/>
                  <a:pt x="0" y="492362"/>
                </a:cubicBezTo>
                <a:close/>
              </a:path>
            </a:pathLst>
          </a:custGeom>
          <a:solidFill>
            <a:schemeClr val="bg1"/>
          </a:solidFill>
          <a:ln w="38100">
            <a:solidFill>
              <a:srgbClr val="7030A0"/>
            </a:solidFill>
            <a:extLst>
              <a:ext uri="{C807C97D-BFC1-408E-A445-0C87EB9F89A2}">
                <ask:lineSketchStyleProps xmlns:ask="http://schemas.microsoft.com/office/drawing/2018/sketchyshapes" sd="2114961463">
                  <a:custGeom>
                    <a:avLst/>
                    <a:gdLst>
                      <a:gd name="connsiteX0" fmla="*/ 0 w 8720976"/>
                      <a:gd name="connsiteY0" fmla="*/ 492362 h 2954114"/>
                      <a:gd name="connsiteX1" fmla="*/ 503032 w 8720976"/>
                      <a:gd name="connsiteY1" fmla="*/ 0 h 2954114"/>
                      <a:gd name="connsiteX2" fmla="*/ 8217944 w 8720976"/>
                      <a:gd name="connsiteY2" fmla="*/ 0 h 2954114"/>
                      <a:gd name="connsiteX3" fmla="*/ 8720976 w 8720976"/>
                      <a:gd name="connsiteY3" fmla="*/ 492362 h 2954114"/>
                      <a:gd name="connsiteX4" fmla="*/ 8720976 w 8720976"/>
                      <a:gd name="connsiteY4" fmla="*/ 2461751 h 2954114"/>
                      <a:gd name="connsiteX5" fmla="*/ 8217944 w 8720976"/>
                      <a:gd name="connsiteY5" fmla="*/ 2954114 h 2954114"/>
                      <a:gd name="connsiteX6" fmla="*/ 503032 w 8720976"/>
                      <a:gd name="connsiteY6" fmla="*/ 2954114 h 2954114"/>
                      <a:gd name="connsiteX7" fmla="*/ 0 w 8720976"/>
                      <a:gd name="connsiteY7" fmla="*/ 2461751 h 2954114"/>
                      <a:gd name="connsiteX8" fmla="*/ 0 w 8720976"/>
                      <a:gd name="connsiteY8" fmla="*/ 492362 h 2954114"/>
                      <a:gd name="connsiteX0" fmla="*/ 0 w 8720976"/>
                      <a:gd name="connsiteY0" fmla="*/ 492362 h 2954114"/>
                      <a:gd name="connsiteX1" fmla="*/ 503032 w 8720976"/>
                      <a:gd name="connsiteY1" fmla="*/ 0 h 2954114"/>
                      <a:gd name="connsiteX2" fmla="*/ 8217944 w 8720976"/>
                      <a:gd name="connsiteY2" fmla="*/ 0 h 2954114"/>
                      <a:gd name="connsiteX3" fmla="*/ 8720976 w 8720976"/>
                      <a:gd name="connsiteY3" fmla="*/ 492362 h 2954114"/>
                      <a:gd name="connsiteX4" fmla="*/ 8720976 w 8720976"/>
                      <a:gd name="connsiteY4" fmla="*/ 2461751 h 2954114"/>
                      <a:gd name="connsiteX5" fmla="*/ 8217944 w 8720976"/>
                      <a:gd name="connsiteY5" fmla="*/ 2954114 h 2954114"/>
                      <a:gd name="connsiteX6" fmla="*/ 503032 w 8720976"/>
                      <a:gd name="connsiteY6" fmla="*/ 2954114 h 2954114"/>
                      <a:gd name="connsiteX7" fmla="*/ 0 w 8720976"/>
                      <a:gd name="connsiteY7" fmla="*/ 2461751 h 2954114"/>
                      <a:gd name="connsiteX8" fmla="*/ 0 w 8720976"/>
                      <a:gd name="connsiteY8" fmla="*/ 492362 h 295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0976" h="2954114" fill="none" extrusionOk="0">
                        <a:moveTo>
                          <a:pt x="0" y="492362"/>
                        </a:moveTo>
                        <a:cubicBezTo>
                          <a:pt x="68123" y="239021"/>
                          <a:pt x="276968" y="-53218"/>
                          <a:pt x="503032" y="0"/>
                        </a:cubicBezTo>
                        <a:cubicBezTo>
                          <a:pt x="4096794" y="113849"/>
                          <a:pt x="5931741" y="-49146"/>
                          <a:pt x="8217944" y="0"/>
                        </a:cubicBezTo>
                        <a:cubicBezTo>
                          <a:pt x="8456756" y="22180"/>
                          <a:pt x="8777089" y="232615"/>
                          <a:pt x="8720976" y="492362"/>
                        </a:cubicBezTo>
                        <a:cubicBezTo>
                          <a:pt x="8568332" y="929036"/>
                          <a:pt x="8824371" y="2095465"/>
                          <a:pt x="8720976" y="2461751"/>
                        </a:cubicBezTo>
                        <a:cubicBezTo>
                          <a:pt x="8769225" y="2681509"/>
                          <a:pt x="8537874" y="2926259"/>
                          <a:pt x="8217944" y="2954114"/>
                        </a:cubicBezTo>
                        <a:cubicBezTo>
                          <a:pt x="5125142" y="2966521"/>
                          <a:pt x="2447142" y="2984850"/>
                          <a:pt x="503032" y="2954114"/>
                        </a:cubicBezTo>
                        <a:cubicBezTo>
                          <a:pt x="272242" y="2928855"/>
                          <a:pt x="-6138" y="2808159"/>
                          <a:pt x="0" y="2461751"/>
                        </a:cubicBezTo>
                        <a:cubicBezTo>
                          <a:pt x="46357" y="1920962"/>
                          <a:pt x="-161040" y="833385"/>
                          <a:pt x="0" y="492362"/>
                        </a:cubicBezTo>
                        <a:close/>
                      </a:path>
                      <a:path w="8720976" h="2954114" stroke="0" extrusionOk="0">
                        <a:moveTo>
                          <a:pt x="0" y="492362"/>
                        </a:moveTo>
                        <a:cubicBezTo>
                          <a:pt x="41222" y="201282"/>
                          <a:pt x="229820" y="-28221"/>
                          <a:pt x="503032" y="0"/>
                        </a:cubicBezTo>
                        <a:cubicBezTo>
                          <a:pt x="1835247" y="-6146"/>
                          <a:pt x="5769189" y="150396"/>
                          <a:pt x="8217944" y="0"/>
                        </a:cubicBezTo>
                        <a:cubicBezTo>
                          <a:pt x="8531315" y="1065"/>
                          <a:pt x="8756729" y="198907"/>
                          <a:pt x="8720976" y="492362"/>
                        </a:cubicBezTo>
                        <a:cubicBezTo>
                          <a:pt x="8519616" y="1043079"/>
                          <a:pt x="8716399" y="2010958"/>
                          <a:pt x="8720976" y="2461751"/>
                        </a:cubicBezTo>
                        <a:cubicBezTo>
                          <a:pt x="8723575" y="2655701"/>
                          <a:pt x="8532720" y="2995994"/>
                          <a:pt x="8217944" y="2954114"/>
                        </a:cubicBezTo>
                        <a:cubicBezTo>
                          <a:pt x="5043474" y="2928217"/>
                          <a:pt x="2037676" y="2782788"/>
                          <a:pt x="503032" y="2954114"/>
                        </a:cubicBezTo>
                        <a:cubicBezTo>
                          <a:pt x="251341" y="2948167"/>
                          <a:pt x="54310" y="2734350"/>
                          <a:pt x="0" y="2461751"/>
                        </a:cubicBezTo>
                        <a:cubicBezTo>
                          <a:pt x="20858" y="1463215"/>
                          <a:pt x="64799" y="731347"/>
                          <a:pt x="0" y="492362"/>
                        </a:cubicBezTo>
                        <a:close/>
                      </a:path>
                      <a:path w="8720976" h="2954114" fill="none" stroke="0" extrusionOk="0">
                        <a:moveTo>
                          <a:pt x="0" y="492362"/>
                        </a:moveTo>
                        <a:cubicBezTo>
                          <a:pt x="54265" y="216627"/>
                          <a:pt x="245144" y="-22440"/>
                          <a:pt x="503032" y="0"/>
                        </a:cubicBezTo>
                        <a:cubicBezTo>
                          <a:pt x="4248474" y="-18849"/>
                          <a:pt x="5855521" y="34076"/>
                          <a:pt x="8217944" y="0"/>
                        </a:cubicBezTo>
                        <a:cubicBezTo>
                          <a:pt x="8472697" y="18017"/>
                          <a:pt x="8756775" y="207962"/>
                          <a:pt x="8720976" y="492362"/>
                        </a:cubicBezTo>
                        <a:cubicBezTo>
                          <a:pt x="8524080" y="968539"/>
                          <a:pt x="8802955" y="2026766"/>
                          <a:pt x="8720976" y="2461751"/>
                        </a:cubicBezTo>
                        <a:cubicBezTo>
                          <a:pt x="8718360" y="2677772"/>
                          <a:pt x="8532500" y="2935744"/>
                          <a:pt x="8217944" y="2954114"/>
                        </a:cubicBezTo>
                        <a:cubicBezTo>
                          <a:pt x="5066062" y="3008621"/>
                          <a:pt x="2106964" y="2821740"/>
                          <a:pt x="503032" y="2954114"/>
                        </a:cubicBezTo>
                        <a:cubicBezTo>
                          <a:pt x="226218" y="2937177"/>
                          <a:pt x="20664" y="2785944"/>
                          <a:pt x="0" y="2461751"/>
                        </a:cubicBezTo>
                        <a:cubicBezTo>
                          <a:pt x="54888" y="1931849"/>
                          <a:pt x="-161390" y="832445"/>
                          <a:pt x="0" y="492362"/>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defRPr/>
            </a:pPr>
            <a:r>
              <a:rPr lang="vi-VN" sz="40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Cây xấu hổ tiếc nuối vì do nhút nhát đã nhắm mắt lại khi nghe tiếng động lạ, không được nhìn thấy con chim xanh xinh đẹp kia.</a:t>
            </a:r>
            <a:endPar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id="{9E2CC278-96AC-7136-00BE-E173C03105D3}"/>
              </a:ext>
            </a:extLst>
          </p:cNvPr>
          <p:cNvPicPr>
            <a:picLocks noChangeAspect="1"/>
          </p:cNvPicPr>
          <p:nvPr/>
        </p:nvPicPr>
        <p:blipFill>
          <a:blip r:embed="rId5"/>
          <a:stretch>
            <a:fillRect/>
          </a:stretch>
        </p:blipFill>
        <p:spPr>
          <a:xfrm>
            <a:off x="3981439" y="0"/>
            <a:ext cx="6456224" cy="926672"/>
          </a:xfrm>
          <a:prstGeom prst="rect">
            <a:avLst/>
          </a:prstGeom>
        </p:spPr>
      </p:pic>
    </p:spTree>
    <p:extLst>
      <p:ext uri="{BB962C8B-B14F-4D97-AF65-F5344CB8AC3E}">
        <p14:creationId xmlns:p14="http://schemas.microsoft.com/office/powerpoint/2010/main" val="296650193"/>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D545203B-DB40-5DB1-E0AB-3091F0E14720}"/>
              </a:ext>
            </a:extLst>
          </p:cNvPr>
          <p:cNvSpPr/>
          <p:nvPr/>
        </p:nvSpPr>
        <p:spPr>
          <a:xfrm>
            <a:off x="1398404" y="500023"/>
            <a:ext cx="9646516" cy="1404977"/>
          </a:xfrm>
          <a:custGeom>
            <a:avLst/>
            <a:gdLst>
              <a:gd name="csX0" fmla="*/ 0 w 9646516"/>
              <a:gd name="csY0" fmla="*/ 234167 h 1404977"/>
              <a:gd name="csX1" fmla="*/ 286384 w 9646516"/>
              <a:gd name="csY1" fmla="*/ 0 h 1404977"/>
              <a:gd name="csX2" fmla="*/ 9360132 w 9646516"/>
              <a:gd name="csY2" fmla="*/ 0 h 1404977"/>
              <a:gd name="csX3" fmla="*/ 9646516 w 9646516"/>
              <a:gd name="csY3" fmla="*/ 234167 h 1404977"/>
              <a:gd name="csX4" fmla="*/ 9646516 w 9646516"/>
              <a:gd name="csY4" fmla="*/ 1170809 h 1404977"/>
              <a:gd name="csX5" fmla="*/ 9360132 w 9646516"/>
              <a:gd name="csY5" fmla="*/ 1404977 h 1404977"/>
              <a:gd name="csX6" fmla="*/ 286384 w 9646516"/>
              <a:gd name="csY6" fmla="*/ 1404977 h 1404977"/>
              <a:gd name="csX7" fmla="*/ 0 w 9646516"/>
              <a:gd name="csY7" fmla="*/ 1170809 h 1404977"/>
              <a:gd name="csX8" fmla="*/ 0 w 9646516"/>
              <a:gd name="csY8" fmla="*/ 234167 h 1404977"/>
              <a:gd name="csX0" fmla="*/ 0 w 9646516"/>
              <a:gd name="csY0" fmla="*/ 234167 h 1404977"/>
              <a:gd name="csX1" fmla="*/ 286384 w 9646516"/>
              <a:gd name="csY1" fmla="*/ 0 h 1404977"/>
              <a:gd name="csX2" fmla="*/ 9360132 w 9646516"/>
              <a:gd name="csY2" fmla="*/ 0 h 1404977"/>
              <a:gd name="csX3" fmla="*/ 9646516 w 9646516"/>
              <a:gd name="csY3" fmla="*/ 234167 h 1404977"/>
              <a:gd name="csX4" fmla="*/ 9646516 w 9646516"/>
              <a:gd name="csY4" fmla="*/ 1170809 h 1404977"/>
              <a:gd name="csX5" fmla="*/ 9360132 w 9646516"/>
              <a:gd name="csY5" fmla="*/ 1404977 h 1404977"/>
              <a:gd name="csX6" fmla="*/ 286384 w 9646516"/>
              <a:gd name="csY6" fmla="*/ 1404977 h 1404977"/>
              <a:gd name="csX7" fmla="*/ 0 w 9646516"/>
              <a:gd name="csY7" fmla="*/ 1170809 h 1404977"/>
              <a:gd name="csX8" fmla="*/ 0 w 9646516"/>
              <a:gd name="csY8" fmla="*/ 234167 h 1404977"/>
              <a:gd name="csX0" fmla="*/ 0 w 9646516"/>
              <a:gd name="csY0" fmla="*/ 234167 h 1404977"/>
              <a:gd name="csX1" fmla="*/ 286384 w 9646516"/>
              <a:gd name="csY1" fmla="*/ 0 h 1404977"/>
              <a:gd name="csX2" fmla="*/ 9360132 w 9646516"/>
              <a:gd name="csY2" fmla="*/ 0 h 1404977"/>
              <a:gd name="csX3" fmla="*/ 9646516 w 9646516"/>
              <a:gd name="csY3" fmla="*/ 234167 h 1404977"/>
              <a:gd name="csX4" fmla="*/ 9646516 w 9646516"/>
              <a:gd name="csY4" fmla="*/ 1170809 h 1404977"/>
              <a:gd name="csX5" fmla="*/ 9360132 w 9646516"/>
              <a:gd name="csY5" fmla="*/ 1404977 h 1404977"/>
              <a:gd name="csX6" fmla="*/ 286384 w 9646516"/>
              <a:gd name="csY6" fmla="*/ 1404977 h 1404977"/>
              <a:gd name="csX7" fmla="*/ 0 w 9646516"/>
              <a:gd name="csY7" fmla="*/ 1170809 h 1404977"/>
              <a:gd name="csX8" fmla="*/ 0 w 9646516"/>
              <a:gd name="csY8" fmla="*/ 234167 h 140497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9646516" h="1404977" fill="none" extrusionOk="0">
                <a:moveTo>
                  <a:pt x="0" y="234167"/>
                </a:moveTo>
                <a:cubicBezTo>
                  <a:pt x="61759" y="120604"/>
                  <a:pt x="161269" y="-31619"/>
                  <a:pt x="286384" y="0"/>
                </a:cubicBezTo>
                <a:cubicBezTo>
                  <a:pt x="2095572" y="347141"/>
                  <a:pt x="7526165" y="-168655"/>
                  <a:pt x="9360132" y="0"/>
                </a:cubicBezTo>
                <a:cubicBezTo>
                  <a:pt x="9498170" y="10275"/>
                  <a:pt x="9692407" y="114285"/>
                  <a:pt x="9646516" y="234167"/>
                </a:cubicBezTo>
                <a:cubicBezTo>
                  <a:pt x="9699084" y="568742"/>
                  <a:pt x="9702266" y="972010"/>
                  <a:pt x="9646516" y="1170809"/>
                </a:cubicBezTo>
                <a:cubicBezTo>
                  <a:pt x="9702582" y="1241789"/>
                  <a:pt x="9570409" y="1372936"/>
                  <a:pt x="9360132" y="1404977"/>
                </a:cubicBezTo>
                <a:cubicBezTo>
                  <a:pt x="8074020" y="1417384"/>
                  <a:pt x="2025053" y="1435713"/>
                  <a:pt x="286384" y="1404977"/>
                </a:cubicBezTo>
                <a:cubicBezTo>
                  <a:pt x="165253" y="1386905"/>
                  <a:pt x="-4164" y="1348937"/>
                  <a:pt x="0" y="1170809"/>
                </a:cubicBezTo>
                <a:cubicBezTo>
                  <a:pt x="-93423" y="1053521"/>
                  <a:pt x="18004" y="681052"/>
                  <a:pt x="0" y="234167"/>
                </a:cubicBezTo>
                <a:close/>
              </a:path>
              <a:path w="9646516" h="1404977" stroke="0" extrusionOk="0">
                <a:moveTo>
                  <a:pt x="0" y="234167"/>
                </a:moveTo>
                <a:cubicBezTo>
                  <a:pt x="34088" y="89422"/>
                  <a:pt x="147540" y="-31186"/>
                  <a:pt x="286384" y="0"/>
                </a:cubicBezTo>
                <a:cubicBezTo>
                  <a:pt x="4123554" y="-479098"/>
                  <a:pt x="7177798" y="173394"/>
                  <a:pt x="9360132" y="0"/>
                </a:cubicBezTo>
                <a:cubicBezTo>
                  <a:pt x="9554660" y="27555"/>
                  <a:pt x="9669706" y="103525"/>
                  <a:pt x="9646516" y="234167"/>
                </a:cubicBezTo>
                <a:cubicBezTo>
                  <a:pt x="9599614" y="588094"/>
                  <a:pt x="9614690" y="1036261"/>
                  <a:pt x="9646516" y="1170809"/>
                </a:cubicBezTo>
                <a:cubicBezTo>
                  <a:pt x="9657062" y="1260679"/>
                  <a:pt x="9532513" y="1446054"/>
                  <a:pt x="9360132" y="1404977"/>
                </a:cubicBezTo>
                <a:cubicBezTo>
                  <a:pt x="7474093" y="729293"/>
                  <a:pt x="3686549" y="884949"/>
                  <a:pt x="286384" y="1404977"/>
                </a:cubicBezTo>
                <a:cubicBezTo>
                  <a:pt x="146723" y="1405281"/>
                  <a:pt x="43603" y="1300664"/>
                  <a:pt x="0" y="1170809"/>
                </a:cubicBezTo>
                <a:cubicBezTo>
                  <a:pt x="-78818" y="739873"/>
                  <a:pt x="-71087" y="608588"/>
                  <a:pt x="0" y="234167"/>
                </a:cubicBezTo>
                <a:close/>
              </a:path>
              <a:path w="9646516" h="1404977" fill="none" stroke="0" extrusionOk="0">
                <a:moveTo>
                  <a:pt x="0" y="234167"/>
                </a:moveTo>
                <a:cubicBezTo>
                  <a:pt x="35041" y="80769"/>
                  <a:pt x="123201" y="8719"/>
                  <a:pt x="286384" y="0"/>
                </a:cubicBezTo>
                <a:cubicBezTo>
                  <a:pt x="2518580" y="286626"/>
                  <a:pt x="7607946" y="161572"/>
                  <a:pt x="9360132" y="0"/>
                </a:cubicBezTo>
                <a:cubicBezTo>
                  <a:pt x="9513804" y="-14233"/>
                  <a:pt x="9683348" y="103622"/>
                  <a:pt x="9646516" y="234167"/>
                </a:cubicBezTo>
                <a:cubicBezTo>
                  <a:pt x="9694665" y="531602"/>
                  <a:pt x="9655762" y="913858"/>
                  <a:pt x="9646516" y="1170809"/>
                </a:cubicBezTo>
                <a:cubicBezTo>
                  <a:pt x="9649396" y="1265328"/>
                  <a:pt x="9588768" y="1373775"/>
                  <a:pt x="9360132" y="1404977"/>
                </a:cubicBezTo>
                <a:cubicBezTo>
                  <a:pt x="7379096" y="1924660"/>
                  <a:pt x="4370421" y="1761006"/>
                  <a:pt x="286384" y="1404977"/>
                </a:cubicBezTo>
                <a:cubicBezTo>
                  <a:pt x="126826" y="1414704"/>
                  <a:pt x="28909" y="1324971"/>
                  <a:pt x="0" y="1170809"/>
                </a:cubicBezTo>
                <a:cubicBezTo>
                  <a:pt x="-69586" y="1066706"/>
                  <a:pt x="69484" y="734023"/>
                  <a:pt x="0" y="234167"/>
                </a:cubicBezTo>
                <a:close/>
              </a:path>
              <a:path w="9646516" h="1404977" fill="none" stroke="0" extrusionOk="0">
                <a:moveTo>
                  <a:pt x="0" y="234167"/>
                </a:moveTo>
                <a:cubicBezTo>
                  <a:pt x="53981" y="110522"/>
                  <a:pt x="149685" y="-21702"/>
                  <a:pt x="286384" y="0"/>
                </a:cubicBezTo>
                <a:cubicBezTo>
                  <a:pt x="2240755" y="276192"/>
                  <a:pt x="7600399" y="2733"/>
                  <a:pt x="9360132" y="0"/>
                </a:cubicBezTo>
                <a:cubicBezTo>
                  <a:pt x="9522757" y="6014"/>
                  <a:pt x="9669469" y="99057"/>
                  <a:pt x="9646516" y="234167"/>
                </a:cubicBezTo>
                <a:cubicBezTo>
                  <a:pt x="9689842" y="571045"/>
                  <a:pt x="9696832" y="961573"/>
                  <a:pt x="9646516" y="1170809"/>
                </a:cubicBezTo>
                <a:cubicBezTo>
                  <a:pt x="9675825" y="1251831"/>
                  <a:pt x="9559080" y="1386008"/>
                  <a:pt x="9360132" y="1404977"/>
                </a:cubicBezTo>
                <a:cubicBezTo>
                  <a:pt x="7679387" y="1459484"/>
                  <a:pt x="4369807" y="1272603"/>
                  <a:pt x="286384" y="1404977"/>
                </a:cubicBezTo>
                <a:cubicBezTo>
                  <a:pt x="133760" y="1378474"/>
                  <a:pt x="26816" y="1322394"/>
                  <a:pt x="0" y="1170809"/>
                </a:cubicBezTo>
                <a:cubicBezTo>
                  <a:pt x="-72916" y="1055792"/>
                  <a:pt x="23052" y="679378"/>
                  <a:pt x="0" y="234167"/>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custGeom>
                    <a:avLst/>
                    <a:gdLst>
                      <a:gd name="connsiteX0" fmla="*/ 0 w 9646516"/>
                      <a:gd name="connsiteY0" fmla="*/ 234167 h 1404977"/>
                      <a:gd name="connsiteX1" fmla="*/ 286384 w 9646516"/>
                      <a:gd name="connsiteY1" fmla="*/ 0 h 1404977"/>
                      <a:gd name="connsiteX2" fmla="*/ 9360132 w 9646516"/>
                      <a:gd name="connsiteY2" fmla="*/ 0 h 1404977"/>
                      <a:gd name="connsiteX3" fmla="*/ 9646516 w 9646516"/>
                      <a:gd name="connsiteY3" fmla="*/ 234167 h 1404977"/>
                      <a:gd name="connsiteX4" fmla="*/ 9646516 w 9646516"/>
                      <a:gd name="connsiteY4" fmla="*/ 1170809 h 1404977"/>
                      <a:gd name="connsiteX5" fmla="*/ 9360132 w 9646516"/>
                      <a:gd name="connsiteY5" fmla="*/ 1404977 h 1404977"/>
                      <a:gd name="connsiteX6" fmla="*/ 286384 w 9646516"/>
                      <a:gd name="connsiteY6" fmla="*/ 1404977 h 1404977"/>
                      <a:gd name="connsiteX7" fmla="*/ 0 w 9646516"/>
                      <a:gd name="connsiteY7" fmla="*/ 1170809 h 1404977"/>
                      <a:gd name="connsiteX8" fmla="*/ 0 w 9646516"/>
                      <a:gd name="connsiteY8" fmla="*/ 234167 h 1404977"/>
                      <a:gd name="connsiteX0" fmla="*/ 0 w 9646516"/>
                      <a:gd name="connsiteY0" fmla="*/ 234167 h 1404977"/>
                      <a:gd name="connsiteX1" fmla="*/ 286384 w 9646516"/>
                      <a:gd name="connsiteY1" fmla="*/ 0 h 1404977"/>
                      <a:gd name="connsiteX2" fmla="*/ 9360132 w 9646516"/>
                      <a:gd name="connsiteY2" fmla="*/ 0 h 1404977"/>
                      <a:gd name="connsiteX3" fmla="*/ 9646516 w 9646516"/>
                      <a:gd name="connsiteY3" fmla="*/ 234167 h 1404977"/>
                      <a:gd name="connsiteX4" fmla="*/ 9646516 w 9646516"/>
                      <a:gd name="connsiteY4" fmla="*/ 1170809 h 1404977"/>
                      <a:gd name="connsiteX5" fmla="*/ 9360132 w 9646516"/>
                      <a:gd name="connsiteY5" fmla="*/ 1404977 h 1404977"/>
                      <a:gd name="connsiteX6" fmla="*/ 286384 w 9646516"/>
                      <a:gd name="connsiteY6" fmla="*/ 1404977 h 1404977"/>
                      <a:gd name="connsiteX7" fmla="*/ 0 w 9646516"/>
                      <a:gd name="connsiteY7" fmla="*/ 1170809 h 1404977"/>
                      <a:gd name="connsiteX8" fmla="*/ 0 w 9646516"/>
                      <a:gd name="connsiteY8" fmla="*/ 234167 h 1404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404977" fill="none" extrusionOk="0">
                        <a:moveTo>
                          <a:pt x="0" y="234167"/>
                        </a:moveTo>
                        <a:cubicBezTo>
                          <a:pt x="39553" y="114508"/>
                          <a:pt x="152804" y="-22831"/>
                          <a:pt x="286384" y="0"/>
                        </a:cubicBezTo>
                        <a:cubicBezTo>
                          <a:pt x="2105805" y="307513"/>
                          <a:pt x="7657034" y="37307"/>
                          <a:pt x="9360132" y="0"/>
                        </a:cubicBezTo>
                        <a:cubicBezTo>
                          <a:pt x="9499737" y="9367"/>
                          <a:pt x="9667853" y="108890"/>
                          <a:pt x="9646516" y="234167"/>
                        </a:cubicBezTo>
                        <a:cubicBezTo>
                          <a:pt x="9701194" y="559715"/>
                          <a:pt x="9695360" y="966318"/>
                          <a:pt x="9646516" y="1170809"/>
                        </a:cubicBezTo>
                        <a:cubicBezTo>
                          <a:pt x="9679778" y="1266550"/>
                          <a:pt x="9543174" y="1391130"/>
                          <a:pt x="9360132" y="1404977"/>
                        </a:cubicBezTo>
                        <a:cubicBezTo>
                          <a:pt x="8074020" y="1417384"/>
                          <a:pt x="2025053" y="1435713"/>
                          <a:pt x="286384" y="1404977"/>
                        </a:cubicBezTo>
                        <a:cubicBezTo>
                          <a:pt x="155848" y="1391992"/>
                          <a:pt x="-1981" y="1322045"/>
                          <a:pt x="0" y="1170809"/>
                        </a:cubicBezTo>
                        <a:cubicBezTo>
                          <a:pt x="-69699" y="1022301"/>
                          <a:pt x="31823" y="677031"/>
                          <a:pt x="0" y="234167"/>
                        </a:cubicBezTo>
                        <a:close/>
                      </a:path>
                      <a:path w="9646516" h="1404977" stroke="0" extrusionOk="0">
                        <a:moveTo>
                          <a:pt x="0" y="234167"/>
                        </a:moveTo>
                        <a:cubicBezTo>
                          <a:pt x="31102" y="91419"/>
                          <a:pt x="133032" y="-10872"/>
                          <a:pt x="286384" y="0"/>
                        </a:cubicBezTo>
                        <a:cubicBezTo>
                          <a:pt x="4162712" y="-75648"/>
                          <a:pt x="7202778" y="58035"/>
                          <a:pt x="9360132" y="0"/>
                        </a:cubicBezTo>
                        <a:cubicBezTo>
                          <a:pt x="9547319" y="20089"/>
                          <a:pt x="9667504" y="101400"/>
                          <a:pt x="9646516" y="234167"/>
                        </a:cubicBezTo>
                        <a:cubicBezTo>
                          <a:pt x="9612172" y="597022"/>
                          <a:pt x="9618273" y="1038789"/>
                          <a:pt x="9646516" y="1170809"/>
                        </a:cubicBezTo>
                        <a:cubicBezTo>
                          <a:pt x="9654065" y="1270806"/>
                          <a:pt x="9537599" y="1420182"/>
                          <a:pt x="9360132" y="1404977"/>
                        </a:cubicBezTo>
                        <a:cubicBezTo>
                          <a:pt x="7553535" y="1008008"/>
                          <a:pt x="3870323" y="995707"/>
                          <a:pt x="286384" y="1404977"/>
                        </a:cubicBezTo>
                        <a:cubicBezTo>
                          <a:pt x="134767" y="1403866"/>
                          <a:pt x="29734" y="1300488"/>
                          <a:pt x="0" y="1170809"/>
                        </a:cubicBezTo>
                        <a:cubicBezTo>
                          <a:pt x="-77302" y="741934"/>
                          <a:pt x="-54944" y="617375"/>
                          <a:pt x="0" y="234167"/>
                        </a:cubicBezTo>
                        <a:close/>
                      </a:path>
                      <a:path w="9646516" h="1404977" fill="none" stroke="0" extrusionOk="0">
                        <a:moveTo>
                          <a:pt x="0" y="234167"/>
                        </a:moveTo>
                        <a:cubicBezTo>
                          <a:pt x="44100" y="104561"/>
                          <a:pt x="123665" y="-5283"/>
                          <a:pt x="286384" y="0"/>
                        </a:cubicBezTo>
                        <a:cubicBezTo>
                          <a:pt x="2406247" y="-43338"/>
                          <a:pt x="7479768" y="-10483"/>
                          <a:pt x="9360132" y="0"/>
                        </a:cubicBezTo>
                        <a:cubicBezTo>
                          <a:pt x="9524265" y="3449"/>
                          <a:pt x="9663538" y="100949"/>
                          <a:pt x="9646516" y="234167"/>
                        </a:cubicBezTo>
                        <a:cubicBezTo>
                          <a:pt x="9680226" y="549558"/>
                          <a:pt x="9677272" y="902877"/>
                          <a:pt x="9646516" y="1170809"/>
                        </a:cubicBezTo>
                        <a:cubicBezTo>
                          <a:pt x="9653411" y="1266869"/>
                          <a:pt x="9566952" y="1384208"/>
                          <a:pt x="9360132" y="1404977"/>
                        </a:cubicBezTo>
                        <a:cubicBezTo>
                          <a:pt x="7679387" y="1459484"/>
                          <a:pt x="4369807" y="1272603"/>
                          <a:pt x="286384" y="1404977"/>
                        </a:cubicBezTo>
                        <a:cubicBezTo>
                          <a:pt x="136035" y="1388814"/>
                          <a:pt x="18977" y="1311594"/>
                          <a:pt x="0" y="1170809"/>
                        </a:cubicBezTo>
                        <a:cubicBezTo>
                          <a:pt x="-58758" y="1061830"/>
                          <a:pt x="32370" y="676725"/>
                          <a:pt x="0" y="234167"/>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36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xấu</a:t>
            </a: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36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quay </a:t>
            </a:r>
            <a:r>
              <a:rPr kumimoji="0" lang="en-US" sz="36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4A8B4CD6-4A88-035F-FC97-7CC6061CFA3A}"/>
              </a:ext>
            </a:extLst>
          </p:cNvPr>
          <p:cNvSpPr/>
          <p:nvPr/>
        </p:nvSpPr>
        <p:spPr>
          <a:xfrm>
            <a:off x="956761" y="2138044"/>
            <a:ext cx="9340100" cy="3894721"/>
          </a:xfrm>
          <a:prstGeom prst="rect">
            <a:avLst/>
          </a:prstGeom>
        </p:spPr>
        <p:txBody>
          <a:bodyPr wrap="square">
            <a:spAutoFit/>
          </a:bodyPr>
          <a:lstStyle/>
          <a:p>
            <a:pPr algn="just" defTabSz="1219170">
              <a:lnSpc>
                <a:spcPct val="150000"/>
              </a:lnSpc>
              <a:buClr>
                <a:srgbClr val="000000"/>
              </a:buClr>
            </a:pPr>
            <a:r>
              <a:rPr lang="vi-VN"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Nhưng những cây cỏ xung quanh vẫn cứ xôn xao. Thì ra, vừa có một con chim</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Càng</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nghe</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bạn</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bè</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trầm</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trồ</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cây</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xấu</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hổ</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p>
          <a:p>
            <a:pPr algn="just" defTabSz="1219170">
              <a:lnSpc>
                <a:spcPct val="150000"/>
              </a:lnSpc>
              <a:buClr>
                <a:srgbClr val="000000"/>
              </a:buClr>
            </a:pP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càng</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tiếc</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Không</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biết</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bao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giờ</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con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chim</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xanh</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ấy</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quay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trở</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lại</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just" defTabSz="1219170">
              <a:lnSpc>
                <a:spcPct val="150000"/>
              </a:lnSpc>
              <a:buClr>
                <a:srgbClr val="000000"/>
              </a:buClr>
            </a:pPr>
            <a:endParaRPr lang="vi-VN"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4" name="Picture 3">
            <a:extLst>
              <a:ext uri="{FF2B5EF4-FFF2-40B4-BE49-F238E27FC236}">
                <a16:creationId xmlns:a16="http://schemas.microsoft.com/office/drawing/2014/main" id="{F6545D51-1DD5-F558-7804-8D8DD8E47B11}"/>
              </a:ext>
            </a:extLst>
          </p:cNvPr>
          <p:cNvPicPr>
            <a:picLocks noChangeAspect="1"/>
          </p:cNvPicPr>
          <p:nvPr/>
        </p:nvPicPr>
        <p:blipFill>
          <a:blip r:embed="rId3"/>
          <a:stretch>
            <a:fillRect/>
          </a:stretch>
        </p:blipFill>
        <p:spPr>
          <a:xfrm flipH="1">
            <a:off x="9173992" y="4128222"/>
            <a:ext cx="2872799" cy="3006399"/>
          </a:xfrm>
          <a:prstGeom prst="ellipse">
            <a:avLst/>
          </a:prstGeom>
          <a:ln>
            <a:noFill/>
          </a:ln>
          <a:effectLst>
            <a:softEdge rad="112500"/>
          </a:effectLst>
        </p:spPr>
      </p:pic>
      <p:cxnSp>
        <p:nvCxnSpPr>
          <p:cNvPr id="5" name="Straight Connector 4">
            <a:extLst>
              <a:ext uri="{FF2B5EF4-FFF2-40B4-BE49-F238E27FC236}">
                <a16:creationId xmlns:a16="http://schemas.microsoft.com/office/drawing/2014/main" id="{C0C80225-603F-CA01-FBC6-D47CACCDA00D}"/>
              </a:ext>
            </a:extLst>
          </p:cNvPr>
          <p:cNvCxnSpPr/>
          <p:nvPr/>
        </p:nvCxnSpPr>
        <p:spPr>
          <a:xfrm>
            <a:off x="3798348" y="4873286"/>
            <a:ext cx="5166804"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6" name="Straight Connector 5">
            <a:extLst>
              <a:ext uri="{FF2B5EF4-FFF2-40B4-BE49-F238E27FC236}">
                <a16:creationId xmlns:a16="http://schemas.microsoft.com/office/drawing/2014/main" id="{2151FB22-E581-BCCC-1719-CF756EC5F453}"/>
              </a:ext>
            </a:extLst>
          </p:cNvPr>
          <p:cNvCxnSpPr>
            <a:cxnSpLocks/>
          </p:cNvCxnSpPr>
          <p:nvPr/>
        </p:nvCxnSpPr>
        <p:spPr>
          <a:xfrm>
            <a:off x="1090659" y="5432579"/>
            <a:ext cx="7469079" cy="0"/>
          </a:xfrm>
          <a:prstGeom prst="line">
            <a:avLst/>
          </a:prstGeom>
          <a:ln w="28575"/>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857198428"/>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D9F2B23F-4989-EB7C-A997-BB1356B58D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791301"/>
            <a:ext cx="2877763" cy="3548743"/>
          </a:xfrm>
          <a:prstGeom prst="rect">
            <a:avLst/>
          </a:prstGeom>
        </p:spPr>
      </p:pic>
      <p:sp>
        <p:nvSpPr>
          <p:cNvPr id="11" name="Rectangle: Rounded Corners 10">
            <a:extLst>
              <a:ext uri="{FF2B5EF4-FFF2-40B4-BE49-F238E27FC236}">
                <a16:creationId xmlns:a16="http://schemas.microsoft.com/office/drawing/2014/main" id="{D545203B-DB40-5DB1-E0AB-3091F0E14720}"/>
              </a:ext>
            </a:extLst>
          </p:cNvPr>
          <p:cNvSpPr/>
          <p:nvPr/>
        </p:nvSpPr>
        <p:spPr>
          <a:xfrm>
            <a:off x="2009554" y="925105"/>
            <a:ext cx="9976126" cy="1169509"/>
          </a:xfrm>
          <a:custGeom>
            <a:avLst/>
            <a:gdLst>
              <a:gd name="csX0" fmla="*/ 0 w 9976126"/>
              <a:gd name="csY0" fmla="*/ 194922 h 1169509"/>
              <a:gd name="csX1" fmla="*/ 194922 w 9976126"/>
              <a:gd name="csY1" fmla="*/ 0 h 1169509"/>
              <a:gd name="csX2" fmla="*/ 9781204 w 9976126"/>
              <a:gd name="csY2" fmla="*/ 0 h 1169509"/>
              <a:gd name="csX3" fmla="*/ 9976126 w 9976126"/>
              <a:gd name="csY3" fmla="*/ 194922 h 1169509"/>
              <a:gd name="csX4" fmla="*/ 9976126 w 9976126"/>
              <a:gd name="csY4" fmla="*/ 974587 h 1169509"/>
              <a:gd name="csX5" fmla="*/ 9781204 w 9976126"/>
              <a:gd name="csY5" fmla="*/ 1169509 h 1169509"/>
              <a:gd name="csX6" fmla="*/ 194922 w 9976126"/>
              <a:gd name="csY6" fmla="*/ 1169509 h 1169509"/>
              <a:gd name="csX7" fmla="*/ 0 w 9976126"/>
              <a:gd name="csY7" fmla="*/ 974587 h 1169509"/>
              <a:gd name="csX8" fmla="*/ 0 w 9976126"/>
              <a:gd name="csY8" fmla="*/ 194922 h 116950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9976126" h="1169509" fill="none" extrusionOk="0">
                <a:moveTo>
                  <a:pt x="0" y="194922"/>
                </a:moveTo>
                <a:cubicBezTo>
                  <a:pt x="16231" y="91726"/>
                  <a:pt x="100079" y="-13298"/>
                  <a:pt x="194922" y="0"/>
                </a:cubicBezTo>
                <a:cubicBezTo>
                  <a:pt x="4808007" y="10359"/>
                  <a:pt x="6016676" y="166365"/>
                  <a:pt x="9781204" y="0"/>
                </a:cubicBezTo>
                <a:cubicBezTo>
                  <a:pt x="9881993" y="3978"/>
                  <a:pt x="9979577" y="88028"/>
                  <a:pt x="9976126" y="194922"/>
                </a:cubicBezTo>
                <a:cubicBezTo>
                  <a:pt x="9921339" y="568002"/>
                  <a:pt x="9960494" y="808972"/>
                  <a:pt x="9976126" y="974587"/>
                </a:cubicBezTo>
                <a:cubicBezTo>
                  <a:pt x="9989813" y="1067377"/>
                  <a:pt x="9901857" y="1160824"/>
                  <a:pt x="9781204" y="1169509"/>
                </a:cubicBezTo>
                <a:cubicBezTo>
                  <a:pt x="8557733" y="1181916"/>
                  <a:pt x="4589272" y="1200245"/>
                  <a:pt x="194922" y="1169509"/>
                </a:cubicBezTo>
                <a:cubicBezTo>
                  <a:pt x="96485" y="1164525"/>
                  <a:pt x="-299" y="1085917"/>
                  <a:pt x="0" y="974587"/>
                </a:cubicBezTo>
                <a:cubicBezTo>
                  <a:pt x="69376" y="685918"/>
                  <a:pt x="-66311" y="365858"/>
                  <a:pt x="0" y="194922"/>
                </a:cubicBezTo>
                <a:close/>
              </a:path>
              <a:path w="9976126" h="1169509" stroke="0" extrusionOk="0">
                <a:moveTo>
                  <a:pt x="0" y="194922"/>
                </a:moveTo>
                <a:cubicBezTo>
                  <a:pt x="5502" y="85750"/>
                  <a:pt x="78967" y="3006"/>
                  <a:pt x="194922" y="0"/>
                </a:cubicBezTo>
                <a:cubicBezTo>
                  <a:pt x="4778405" y="39558"/>
                  <a:pt x="5167402" y="-110770"/>
                  <a:pt x="9781204" y="0"/>
                </a:cubicBezTo>
                <a:cubicBezTo>
                  <a:pt x="9909321" y="-2981"/>
                  <a:pt x="9976374" y="85758"/>
                  <a:pt x="9976126" y="194922"/>
                </a:cubicBezTo>
                <a:cubicBezTo>
                  <a:pt x="9990680" y="403401"/>
                  <a:pt x="9910824" y="750623"/>
                  <a:pt x="9976126" y="974587"/>
                </a:cubicBezTo>
                <a:cubicBezTo>
                  <a:pt x="9970553" y="1061487"/>
                  <a:pt x="9900731" y="1165685"/>
                  <a:pt x="9781204" y="1169509"/>
                </a:cubicBezTo>
                <a:cubicBezTo>
                  <a:pt x="7623988" y="1224016"/>
                  <a:pt x="1854246" y="1037135"/>
                  <a:pt x="194922" y="1169509"/>
                </a:cubicBezTo>
                <a:cubicBezTo>
                  <a:pt x="83613" y="1167271"/>
                  <a:pt x="12551" y="1082391"/>
                  <a:pt x="0" y="974587"/>
                </a:cubicBezTo>
                <a:cubicBezTo>
                  <a:pt x="-32524" y="890563"/>
                  <a:pt x="1867" y="511169"/>
                  <a:pt x="0" y="194922"/>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54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54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54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54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54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54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54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Rounded Corners 12">
            <a:extLst>
              <a:ext uri="{FF2B5EF4-FFF2-40B4-BE49-F238E27FC236}">
                <a16:creationId xmlns:a16="http://schemas.microsoft.com/office/drawing/2014/main" id="{8AB89D53-B0F1-ECC4-C509-9838093700C2}"/>
              </a:ext>
            </a:extLst>
          </p:cNvPr>
          <p:cNvSpPr/>
          <p:nvPr/>
        </p:nvSpPr>
        <p:spPr>
          <a:xfrm>
            <a:off x="2987749" y="2726587"/>
            <a:ext cx="9048306" cy="2445488"/>
          </a:xfrm>
          <a:custGeom>
            <a:avLst/>
            <a:gdLst>
              <a:gd name="csX0" fmla="*/ 0 w 9048306"/>
              <a:gd name="csY0" fmla="*/ 407589 h 2445488"/>
              <a:gd name="csX1" fmla="*/ 407589 w 9048306"/>
              <a:gd name="csY1" fmla="*/ 0 h 2445488"/>
              <a:gd name="csX2" fmla="*/ 8640717 w 9048306"/>
              <a:gd name="csY2" fmla="*/ 0 h 2445488"/>
              <a:gd name="csX3" fmla="*/ 9048306 w 9048306"/>
              <a:gd name="csY3" fmla="*/ 407589 h 2445488"/>
              <a:gd name="csX4" fmla="*/ 9048306 w 9048306"/>
              <a:gd name="csY4" fmla="*/ 2037899 h 2445488"/>
              <a:gd name="csX5" fmla="*/ 8640717 w 9048306"/>
              <a:gd name="csY5" fmla="*/ 2445488 h 2445488"/>
              <a:gd name="csX6" fmla="*/ 407589 w 9048306"/>
              <a:gd name="csY6" fmla="*/ 2445488 h 2445488"/>
              <a:gd name="csX7" fmla="*/ 0 w 9048306"/>
              <a:gd name="csY7" fmla="*/ 2037899 h 2445488"/>
              <a:gd name="csX8" fmla="*/ 0 w 9048306"/>
              <a:gd name="csY8" fmla="*/ 407589 h 2445488"/>
              <a:gd name="csX0" fmla="*/ 0 w 9048306"/>
              <a:gd name="csY0" fmla="*/ 407589 h 2445488"/>
              <a:gd name="csX1" fmla="*/ 407589 w 9048306"/>
              <a:gd name="csY1" fmla="*/ 0 h 2445488"/>
              <a:gd name="csX2" fmla="*/ 8640717 w 9048306"/>
              <a:gd name="csY2" fmla="*/ 0 h 2445488"/>
              <a:gd name="csX3" fmla="*/ 9048306 w 9048306"/>
              <a:gd name="csY3" fmla="*/ 407589 h 2445488"/>
              <a:gd name="csX4" fmla="*/ 9048306 w 9048306"/>
              <a:gd name="csY4" fmla="*/ 2037899 h 2445488"/>
              <a:gd name="csX5" fmla="*/ 8640717 w 9048306"/>
              <a:gd name="csY5" fmla="*/ 2445488 h 2445488"/>
              <a:gd name="csX6" fmla="*/ 407589 w 9048306"/>
              <a:gd name="csY6" fmla="*/ 2445488 h 2445488"/>
              <a:gd name="csX7" fmla="*/ 0 w 9048306"/>
              <a:gd name="csY7" fmla="*/ 2037899 h 2445488"/>
              <a:gd name="csX8" fmla="*/ 0 w 9048306"/>
              <a:gd name="csY8" fmla="*/ 407589 h 24454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9048306" h="2445488" fill="none" extrusionOk="0">
                <a:moveTo>
                  <a:pt x="0" y="407589"/>
                </a:moveTo>
                <a:cubicBezTo>
                  <a:pt x="49211" y="195994"/>
                  <a:pt x="217860" y="-36727"/>
                  <a:pt x="407589" y="0"/>
                </a:cubicBezTo>
                <a:cubicBezTo>
                  <a:pt x="1391762" y="614232"/>
                  <a:pt x="4987053" y="-161714"/>
                  <a:pt x="8640717" y="0"/>
                </a:cubicBezTo>
                <a:cubicBezTo>
                  <a:pt x="8815168" y="29360"/>
                  <a:pt x="9071368" y="187551"/>
                  <a:pt x="9048306" y="407589"/>
                </a:cubicBezTo>
                <a:cubicBezTo>
                  <a:pt x="9164415" y="837554"/>
                  <a:pt x="9080286" y="1257830"/>
                  <a:pt x="9048306" y="2037899"/>
                </a:cubicBezTo>
                <a:cubicBezTo>
                  <a:pt x="9074993" y="2234027"/>
                  <a:pt x="8899131" y="2423235"/>
                  <a:pt x="8640717" y="2445488"/>
                </a:cubicBezTo>
                <a:cubicBezTo>
                  <a:pt x="7217764" y="2585956"/>
                  <a:pt x="2251126" y="2534361"/>
                  <a:pt x="407589" y="2445488"/>
                </a:cubicBezTo>
                <a:cubicBezTo>
                  <a:pt x="207843" y="2431772"/>
                  <a:pt x="-5157" y="2326525"/>
                  <a:pt x="0" y="2037899"/>
                </a:cubicBezTo>
                <a:cubicBezTo>
                  <a:pt x="-133125" y="1659747"/>
                  <a:pt x="-75952" y="926352"/>
                  <a:pt x="0" y="407589"/>
                </a:cubicBezTo>
                <a:close/>
              </a:path>
              <a:path w="9048306" h="2445488" stroke="0" extrusionOk="0">
                <a:moveTo>
                  <a:pt x="0" y="407589"/>
                </a:moveTo>
                <a:cubicBezTo>
                  <a:pt x="13613" y="176951"/>
                  <a:pt x="164396" y="2578"/>
                  <a:pt x="407589" y="0"/>
                </a:cubicBezTo>
                <a:cubicBezTo>
                  <a:pt x="4401185" y="-235994"/>
                  <a:pt x="6742683" y="233383"/>
                  <a:pt x="8640717" y="0"/>
                </a:cubicBezTo>
                <a:cubicBezTo>
                  <a:pt x="8909490" y="24625"/>
                  <a:pt x="9055528" y="155149"/>
                  <a:pt x="9048306" y="407589"/>
                </a:cubicBezTo>
                <a:cubicBezTo>
                  <a:pt x="8953104" y="687506"/>
                  <a:pt x="8985117" y="1349805"/>
                  <a:pt x="9048306" y="2037899"/>
                </a:cubicBezTo>
                <a:cubicBezTo>
                  <a:pt x="9041993" y="2201726"/>
                  <a:pt x="8882299" y="2480716"/>
                  <a:pt x="8640717" y="2445488"/>
                </a:cubicBezTo>
                <a:cubicBezTo>
                  <a:pt x="7098474" y="2482849"/>
                  <a:pt x="1213113" y="2295552"/>
                  <a:pt x="407589" y="2445488"/>
                </a:cubicBezTo>
                <a:cubicBezTo>
                  <a:pt x="193935" y="2436904"/>
                  <a:pt x="59648" y="2263745"/>
                  <a:pt x="0" y="2037899"/>
                </a:cubicBezTo>
                <a:cubicBezTo>
                  <a:pt x="-108506" y="1833917"/>
                  <a:pt x="-48415" y="859338"/>
                  <a:pt x="0" y="407589"/>
                </a:cubicBezTo>
                <a:close/>
              </a:path>
              <a:path w="9048306" h="2445488" fill="none" stroke="0" extrusionOk="0">
                <a:moveTo>
                  <a:pt x="0" y="407589"/>
                </a:moveTo>
                <a:cubicBezTo>
                  <a:pt x="39092" y="180833"/>
                  <a:pt x="150456" y="7787"/>
                  <a:pt x="407589" y="0"/>
                </a:cubicBezTo>
                <a:cubicBezTo>
                  <a:pt x="1892338" y="-69629"/>
                  <a:pt x="4681631" y="-147353"/>
                  <a:pt x="8640717" y="0"/>
                </a:cubicBezTo>
                <a:cubicBezTo>
                  <a:pt x="8844252" y="15929"/>
                  <a:pt x="9066290" y="148840"/>
                  <a:pt x="9048306" y="407589"/>
                </a:cubicBezTo>
                <a:cubicBezTo>
                  <a:pt x="9145504" y="788445"/>
                  <a:pt x="9065754" y="1235125"/>
                  <a:pt x="9048306" y="2037899"/>
                </a:cubicBezTo>
                <a:cubicBezTo>
                  <a:pt x="9044265" y="2215738"/>
                  <a:pt x="8927398" y="2416314"/>
                  <a:pt x="8640717" y="2445488"/>
                </a:cubicBezTo>
                <a:cubicBezTo>
                  <a:pt x="7410308" y="2173110"/>
                  <a:pt x="2068857" y="2464289"/>
                  <a:pt x="407589" y="2445488"/>
                </a:cubicBezTo>
                <a:cubicBezTo>
                  <a:pt x="157359" y="2418863"/>
                  <a:pt x="11810" y="2286054"/>
                  <a:pt x="0" y="2037899"/>
                </a:cubicBezTo>
                <a:cubicBezTo>
                  <a:pt x="-112031" y="1657055"/>
                  <a:pt x="-79393" y="926695"/>
                  <a:pt x="0" y="407589"/>
                </a:cubicBezTo>
                <a:close/>
              </a:path>
            </a:pathLst>
          </a:custGeom>
          <a:solidFill>
            <a:schemeClr val="bg1"/>
          </a:solidFill>
          <a:ln w="38100">
            <a:solidFill>
              <a:srgbClr val="7030A0"/>
            </a:solidFill>
            <a:extLst>
              <a:ext uri="{C807C97D-BFC1-408E-A445-0C87EB9F89A2}">
                <ask:lineSketchStyleProps xmlns:ask="http://schemas.microsoft.com/office/drawing/2018/sketchyshapes" sd="2114961463">
                  <a:custGeom>
                    <a:avLst/>
                    <a:gdLst>
                      <a:gd name="connsiteX0" fmla="*/ 0 w 9048306"/>
                      <a:gd name="connsiteY0" fmla="*/ 407589 h 2445488"/>
                      <a:gd name="connsiteX1" fmla="*/ 407589 w 9048306"/>
                      <a:gd name="connsiteY1" fmla="*/ 0 h 2445488"/>
                      <a:gd name="connsiteX2" fmla="*/ 8640717 w 9048306"/>
                      <a:gd name="connsiteY2" fmla="*/ 0 h 2445488"/>
                      <a:gd name="connsiteX3" fmla="*/ 9048306 w 9048306"/>
                      <a:gd name="connsiteY3" fmla="*/ 407589 h 2445488"/>
                      <a:gd name="connsiteX4" fmla="*/ 9048306 w 9048306"/>
                      <a:gd name="connsiteY4" fmla="*/ 2037899 h 2445488"/>
                      <a:gd name="connsiteX5" fmla="*/ 8640717 w 9048306"/>
                      <a:gd name="connsiteY5" fmla="*/ 2445488 h 2445488"/>
                      <a:gd name="connsiteX6" fmla="*/ 407589 w 9048306"/>
                      <a:gd name="connsiteY6" fmla="*/ 2445488 h 2445488"/>
                      <a:gd name="connsiteX7" fmla="*/ 0 w 9048306"/>
                      <a:gd name="connsiteY7" fmla="*/ 2037899 h 2445488"/>
                      <a:gd name="connsiteX8" fmla="*/ 0 w 9048306"/>
                      <a:gd name="connsiteY8" fmla="*/ 407589 h 244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48306" h="2445488" fill="none" extrusionOk="0">
                        <a:moveTo>
                          <a:pt x="0" y="407589"/>
                        </a:moveTo>
                        <a:cubicBezTo>
                          <a:pt x="16611" y="187044"/>
                          <a:pt x="188119" y="-5850"/>
                          <a:pt x="407589" y="0"/>
                        </a:cubicBezTo>
                        <a:cubicBezTo>
                          <a:pt x="1547704" y="10359"/>
                          <a:pt x="5195516" y="166365"/>
                          <a:pt x="8640717" y="0"/>
                        </a:cubicBezTo>
                        <a:cubicBezTo>
                          <a:pt x="8836356" y="17079"/>
                          <a:pt x="9060327" y="185125"/>
                          <a:pt x="9048306" y="407589"/>
                        </a:cubicBezTo>
                        <a:cubicBezTo>
                          <a:pt x="9185147" y="748878"/>
                          <a:pt x="9063103" y="1243668"/>
                          <a:pt x="9048306" y="2037899"/>
                        </a:cubicBezTo>
                        <a:cubicBezTo>
                          <a:pt x="9055005" y="2255730"/>
                          <a:pt x="8892828" y="2427446"/>
                          <a:pt x="8640717" y="2445488"/>
                        </a:cubicBezTo>
                        <a:cubicBezTo>
                          <a:pt x="7527668" y="2457895"/>
                          <a:pt x="2230306" y="2476224"/>
                          <a:pt x="407589" y="2445488"/>
                        </a:cubicBezTo>
                        <a:cubicBezTo>
                          <a:pt x="192241" y="2440211"/>
                          <a:pt x="-1858" y="2285888"/>
                          <a:pt x="0" y="2037899"/>
                        </a:cubicBezTo>
                        <a:cubicBezTo>
                          <a:pt x="-109274" y="1628359"/>
                          <a:pt x="-51304" y="919180"/>
                          <a:pt x="0" y="407589"/>
                        </a:cubicBezTo>
                        <a:close/>
                      </a:path>
                      <a:path w="9048306" h="2445488" stroke="0" extrusionOk="0">
                        <a:moveTo>
                          <a:pt x="0" y="407589"/>
                        </a:moveTo>
                        <a:cubicBezTo>
                          <a:pt x="9098" y="179970"/>
                          <a:pt x="160570" y="7935"/>
                          <a:pt x="407589" y="0"/>
                        </a:cubicBezTo>
                        <a:cubicBezTo>
                          <a:pt x="4427930" y="39558"/>
                          <a:pt x="6817207" y="-110770"/>
                          <a:pt x="8640717" y="0"/>
                        </a:cubicBezTo>
                        <a:cubicBezTo>
                          <a:pt x="8882842" y="-2479"/>
                          <a:pt x="9053172" y="152875"/>
                          <a:pt x="9048306" y="407589"/>
                        </a:cubicBezTo>
                        <a:cubicBezTo>
                          <a:pt x="8985244" y="710355"/>
                          <a:pt x="9005112" y="1363911"/>
                          <a:pt x="9048306" y="2037899"/>
                        </a:cubicBezTo>
                        <a:cubicBezTo>
                          <a:pt x="9036675" y="2219695"/>
                          <a:pt x="8890806" y="2437442"/>
                          <a:pt x="8640717" y="2445488"/>
                        </a:cubicBezTo>
                        <a:cubicBezTo>
                          <a:pt x="7103361" y="2499995"/>
                          <a:pt x="1242253" y="2313114"/>
                          <a:pt x="407589" y="2445488"/>
                        </a:cubicBezTo>
                        <a:cubicBezTo>
                          <a:pt x="162351" y="2433166"/>
                          <a:pt x="26647" y="2263327"/>
                          <a:pt x="0" y="2037899"/>
                        </a:cubicBezTo>
                        <a:cubicBezTo>
                          <a:pt x="-91908" y="1856477"/>
                          <a:pt x="-34104" y="867128"/>
                          <a:pt x="0" y="407589"/>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defRPr/>
            </a:pP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nói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về</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ây xấu hổ vì nhút nhát nên đã không thể chứng kiến được chú chim xanh xinh đẹp bay tới.</a:t>
            </a:r>
          </a:p>
        </p:txBody>
      </p:sp>
    </p:spTree>
    <p:extLst>
      <p:ext uri="{BB962C8B-B14F-4D97-AF65-F5344CB8AC3E}">
        <p14:creationId xmlns:p14="http://schemas.microsoft.com/office/powerpoint/2010/main" val="3462898910"/>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2">
            <a:extLst>
              <a:ext uri="{FF2B5EF4-FFF2-40B4-BE49-F238E27FC236}">
                <a16:creationId xmlns:a16="http://schemas.microsoft.com/office/drawing/2014/main" id="{501DA305-CD6C-D14C-5D58-965A9F3F3042}"/>
              </a:ext>
            </a:extLst>
          </p:cNvPr>
          <p:cNvSpPr/>
          <p:nvPr/>
        </p:nvSpPr>
        <p:spPr>
          <a:xfrm rot="2009352">
            <a:off x="191386" y="36150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3"/>
            <a:stretch>
              <a:fillRect/>
            </a:stretch>
          </a:blipFill>
        </p:spPr>
        <p:txBody>
          <a:bodyPr/>
          <a:lstStyle/>
          <a:p>
            <a:endParaRPr lang="en-US"/>
          </a:p>
        </p:txBody>
      </p:sp>
      <p:sp>
        <p:nvSpPr>
          <p:cNvPr id="4" name="Freeform 3">
            <a:extLst>
              <a:ext uri="{FF2B5EF4-FFF2-40B4-BE49-F238E27FC236}">
                <a16:creationId xmlns:a16="http://schemas.microsoft.com/office/drawing/2014/main" id="{EBC31F5C-E8E7-607E-2CF9-0DA55070D0FE}"/>
              </a:ext>
            </a:extLst>
          </p:cNvPr>
          <p:cNvSpPr/>
          <p:nvPr/>
        </p:nvSpPr>
        <p:spPr>
          <a:xfrm flipH="1">
            <a:off x="7963787" y="3015020"/>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4"/>
            <a:stretch>
              <a:fillRect/>
            </a:stretch>
          </a:blipFill>
        </p:spPr>
        <p:txBody>
          <a:bodyPr/>
          <a:lstStyle/>
          <a:p>
            <a:endParaRPr lang="en-US"/>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7866698"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Hãy</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giải</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nghĩa</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lúng</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túng</a:t>
            </a:r>
            <a:endPar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2505075" y="4463242"/>
            <a:ext cx="5171632" cy="1650477"/>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Calibri"/>
                <a:ea typeface="+mn-ea"/>
                <a:cs typeface="+mn-cs"/>
              </a:rPr>
              <a:t>Không</a:t>
            </a:r>
            <a:r>
              <a:rPr kumimoji="0" lang="en-US" sz="4400" b="0" i="0" u="none" strike="noStrike" kern="1200" cap="none" spc="0" normalizeH="0" noProof="0" dirty="0">
                <a:ln>
                  <a:noFill/>
                </a:ln>
                <a:solidFill>
                  <a:srgbClr val="FF0000"/>
                </a:solidFill>
                <a:effectLst/>
                <a:uLnTx/>
                <a:uFillTx/>
                <a:latin typeface="Calibri"/>
                <a:ea typeface="+mn-ea"/>
                <a:cs typeface="+mn-cs"/>
              </a:rPr>
              <a:t> </a:t>
            </a:r>
            <a:r>
              <a:rPr kumimoji="0" lang="en-US" sz="4400" b="0" i="0" u="none" strike="noStrike" kern="1200" cap="none" spc="0" normalizeH="0" noProof="0" dirty="0" err="1">
                <a:ln>
                  <a:noFill/>
                </a:ln>
                <a:solidFill>
                  <a:srgbClr val="FF0000"/>
                </a:solidFill>
                <a:effectLst/>
                <a:uLnTx/>
                <a:uFillTx/>
                <a:latin typeface="Calibri"/>
                <a:ea typeface="+mn-ea"/>
                <a:cs typeface="+mn-cs"/>
              </a:rPr>
              <a:t>biết</a:t>
            </a:r>
            <a:r>
              <a:rPr kumimoji="0" lang="en-US" sz="4400" b="0" i="0" u="none" strike="noStrike" kern="1200" cap="none" spc="0" normalizeH="0" noProof="0" dirty="0">
                <a:ln>
                  <a:noFill/>
                </a:ln>
                <a:solidFill>
                  <a:srgbClr val="FF0000"/>
                </a:solidFill>
                <a:effectLst/>
                <a:uLnTx/>
                <a:uFillTx/>
                <a:latin typeface="Calibri"/>
                <a:ea typeface="+mn-ea"/>
                <a:cs typeface="+mn-cs"/>
              </a:rPr>
              <a:t> </a:t>
            </a:r>
            <a:r>
              <a:rPr kumimoji="0" lang="en-US" sz="4400" b="0" i="0" u="none" strike="noStrike" kern="1200" cap="none" spc="0" normalizeH="0" noProof="0" dirty="0" err="1">
                <a:ln>
                  <a:noFill/>
                </a:ln>
                <a:solidFill>
                  <a:srgbClr val="FF0000"/>
                </a:solidFill>
                <a:effectLst/>
                <a:uLnTx/>
                <a:uFillTx/>
                <a:latin typeface="Calibri"/>
                <a:ea typeface="+mn-ea"/>
                <a:cs typeface="+mn-cs"/>
              </a:rPr>
              <a:t>nói</a:t>
            </a:r>
            <a:r>
              <a:rPr kumimoji="0" lang="en-US" sz="4400" b="0" i="0" u="none" strike="noStrike" kern="1200" cap="none" spc="0" normalizeH="0" noProof="0" dirty="0">
                <a:ln>
                  <a:noFill/>
                </a:ln>
                <a:solidFill>
                  <a:srgbClr val="FF0000"/>
                </a:solidFill>
                <a:effectLst/>
                <a:uLnTx/>
                <a:uFillTx/>
                <a:latin typeface="Calibri"/>
                <a:ea typeface="+mn-ea"/>
                <a:cs typeface="+mn-cs"/>
              </a:rPr>
              <a:t> </a:t>
            </a:r>
            <a:r>
              <a:rPr kumimoji="0" lang="en-US" sz="4400" b="0" i="0" u="none" strike="noStrike" kern="1200" cap="none" spc="0" normalizeH="0" noProof="0" dirty="0" err="1">
                <a:ln>
                  <a:noFill/>
                </a:ln>
                <a:solidFill>
                  <a:srgbClr val="FF0000"/>
                </a:solidFill>
                <a:effectLst/>
                <a:uLnTx/>
                <a:uFillTx/>
                <a:latin typeface="Calibri"/>
                <a:ea typeface="+mn-ea"/>
                <a:cs typeface="+mn-cs"/>
              </a:rPr>
              <a:t>hoặc</a:t>
            </a:r>
            <a:r>
              <a:rPr kumimoji="0" lang="en-US" sz="4400" b="0" i="0" u="none" strike="noStrike" kern="1200" cap="none" spc="0" normalizeH="0" noProof="0" dirty="0">
                <a:ln>
                  <a:noFill/>
                </a:ln>
                <a:solidFill>
                  <a:srgbClr val="FF0000"/>
                </a:solidFill>
                <a:effectLst/>
                <a:uLnTx/>
                <a:uFillTx/>
                <a:latin typeface="Calibri"/>
                <a:ea typeface="+mn-ea"/>
                <a:cs typeface="+mn-cs"/>
              </a:rPr>
              <a:t> </a:t>
            </a:r>
            <a:r>
              <a:rPr kumimoji="0" lang="en-US" sz="4400" b="0" i="0" u="none" strike="noStrike" kern="1200" cap="none" spc="0" normalizeH="0" noProof="0" dirty="0" err="1">
                <a:ln>
                  <a:noFill/>
                </a:ln>
                <a:solidFill>
                  <a:srgbClr val="FF0000"/>
                </a:solidFill>
                <a:effectLst/>
                <a:uLnTx/>
                <a:uFillTx/>
                <a:latin typeface="Calibri"/>
                <a:ea typeface="+mn-ea"/>
                <a:cs typeface="+mn-cs"/>
              </a:rPr>
              <a:t>làm</a:t>
            </a:r>
            <a:r>
              <a:rPr kumimoji="0" lang="en-US" sz="4400" b="0" i="0" u="none" strike="noStrike" kern="1200" cap="none" spc="0" normalizeH="0" noProof="0" dirty="0">
                <a:ln>
                  <a:noFill/>
                </a:ln>
                <a:solidFill>
                  <a:srgbClr val="FF0000"/>
                </a:solidFill>
                <a:effectLst/>
                <a:uLnTx/>
                <a:uFillTx/>
                <a:latin typeface="Calibri"/>
                <a:ea typeface="+mn-ea"/>
                <a:cs typeface="+mn-cs"/>
              </a:rPr>
              <a:t> </a:t>
            </a:r>
            <a:r>
              <a:rPr kumimoji="0" lang="en-US" sz="4400" b="0" i="0" u="none" strike="noStrike" kern="1200" cap="none" spc="0" normalizeH="0" noProof="0" dirty="0" err="1">
                <a:ln>
                  <a:noFill/>
                </a:ln>
                <a:solidFill>
                  <a:srgbClr val="FF0000"/>
                </a:solidFill>
                <a:effectLst/>
                <a:uLnTx/>
                <a:uFillTx/>
                <a:latin typeface="Calibri"/>
                <a:ea typeface="+mn-ea"/>
                <a:cs typeface="+mn-cs"/>
              </a:rPr>
              <a:t>như</a:t>
            </a:r>
            <a:r>
              <a:rPr kumimoji="0" lang="en-US" sz="4400" b="0" i="0" u="none" strike="noStrike" kern="1200" cap="none" spc="0" normalizeH="0" noProof="0" dirty="0">
                <a:ln>
                  <a:noFill/>
                </a:ln>
                <a:solidFill>
                  <a:srgbClr val="FF0000"/>
                </a:solidFill>
                <a:effectLst/>
                <a:uLnTx/>
                <a:uFillTx/>
                <a:latin typeface="Calibri"/>
                <a:ea typeface="+mn-ea"/>
                <a:cs typeface="+mn-cs"/>
              </a:rPr>
              <a:t> </a:t>
            </a:r>
            <a:r>
              <a:rPr kumimoji="0" lang="en-US" sz="4400" b="0" i="0" u="none" strike="noStrike" kern="1200" cap="none" spc="0" normalizeH="0" noProof="0" dirty="0" err="1">
                <a:ln>
                  <a:noFill/>
                </a:ln>
                <a:solidFill>
                  <a:srgbClr val="FF0000"/>
                </a:solidFill>
                <a:effectLst/>
                <a:uLnTx/>
                <a:uFillTx/>
                <a:latin typeface="Calibri"/>
                <a:ea typeface="+mn-ea"/>
                <a:cs typeface="+mn-cs"/>
              </a:rPr>
              <a:t>thế</a:t>
            </a:r>
            <a:r>
              <a:rPr kumimoji="0" lang="en-US" sz="4400" b="0" i="0" u="none" strike="noStrike" kern="1200" cap="none" spc="0" normalizeH="0" noProof="0" dirty="0">
                <a:ln>
                  <a:noFill/>
                </a:ln>
                <a:solidFill>
                  <a:srgbClr val="FF0000"/>
                </a:solidFill>
                <a:effectLst/>
                <a:uLnTx/>
                <a:uFillTx/>
                <a:latin typeface="Calibri"/>
                <a:ea typeface="+mn-ea"/>
                <a:cs typeface="+mn-cs"/>
              </a:rPr>
              <a:t> </a:t>
            </a:r>
            <a:r>
              <a:rPr kumimoji="0" lang="en-US" sz="4400" b="0" i="0" u="none" strike="noStrike" kern="1200" cap="none" spc="0" normalizeH="0" noProof="0" dirty="0" err="1">
                <a:ln>
                  <a:noFill/>
                </a:ln>
                <a:solidFill>
                  <a:srgbClr val="FF0000"/>
                </a:solidFill>
                <a:effectLst/>
                <a:uLnTx/>
                <a:uFillTx/>
                <a:latin typeface="Calibri"/>
                <a:ea typeface="+mn-ea"/>
                <a:cs typeface="+mn-cs"/>
              </a:rPr>
              <a:t>nào</a:t>
            </a:r>
            <a:endParaRPr kumimoji="0" lang="vi-VN" sz="4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pic>
        <p:nvPicPr>
          <p:cNvPr id="8" name="Picture 3">
            <a:hlinkClick r:id="rId5" action="ppaction://hlinksldjump"/>
            <a:extLst>
              <a:ext uri="{FF2B5EF4-FFF2-40B4-BE49-F238E27FC236}">
                <a16:creationId xmlns:a16="http://schemas.microsoft.com/office/drawing/2014/main" id="{5576F0D3-FC38-2E4B-BEC0-32C88A546E26}"/>
              </a:ext>
            </a:extLst>
          </p:cNvPr>
          <p:cNvPicPr>
            <a:picLocks noChangeAspect="1"/>
          </p:cNvPicPr>
          <p:nvPr/>
        </p:nvPicPr>
        <p:blipFill>
          <a:blip r:embed="rId6"/>
          <a:srcRect/>
          <a:stretch>
            <a:fillRect/>
          </a:stretch>
        </p:blipFill>
        <p:spPr>
          <a:xfrm>
            <a:off x="0" y="4125837"/>
            <a:ext cx="2158409" cy="2732163"/>
          </a:xfrm>
          <a:prstGeom prst="rect">
            <a:avLst/>
          </a:prstGeom>
        </p:spPr>
      </p:pic>
    </p:spTree>
    <p:extLst>
      <p:ext uri="{BB962C8B-B14F-4D97-AF65-F5344CB8AC3E}">
        <p14:creationId xmlns:p14="http://schemas.microsoft.com/office/powerpoint/2010/main" val="135402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儿童日3源文件"/>
          <p:cNvPicPr>
            <a:picLocks noChangeAspect="1"/>
          </p:cNvPicPr>
          <p:nvPr/>
        </p:nvPicPr>
        <p:blipFill>
          <a:blip r:embed="rId3"/>
          <a:stretch>
            <a:fillRect/>
          </a:stretch>
        </p:blipFill>
        <p:spPr>
          <a:xfrm>
            <a:off x="0" y="0"/>
            <a:ext cx="12219940" cy="6871970"/>
          </a:xfrm>
          <a:prstGeom prst="rect">
            <a:avLst/>
          </a:prstGeom>
        </p:spPr>
      </p:pic>
      <p:sp>
        <p:nvSpPr>
          <p:cNvPr id="3" name="矩形 2"/>
          <p:cNvSpPr/>
          <p:nvPr/>
        </p:nvSpPr>
        <p:spPr>
          <a:xfrm>
            <a:off x="1998980" y="1483360"/>
            <a:ext cx="8192135" cy="33528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5398" t="4883" r="81350" b="52026"/>
          <a:stretch>
            <a:fillRect/>
          </a:stretch>
        </p:blipFill>
        <p:spPr>
          <a:xfrm>
            <a:off x="457200" y="0"/>
            <a:ext cx="1077595" cy="1971040"/>
          </a:xfrm>
          <a:prstGeom prst="rect">
            <a:avLst/>
          </a:prstGeom>
        </p:spPr>
      </p:pic>
      <p:pic>
        <p:nvPicPr>
          <p:cNvPr id="6" name="图片 5" descr="2"/>
          <p:cNvPicPr>
            <a:picLocks noChangeAspect="1"/>
          </p:cNvPicPr>
          <p:nvPr/>
        </p:nvPicPr>
        <p:blipFill>
          <a:blip r:embed="rId5"/>
          <a:srcRect l="56822" t="16332" r="8997" b="12291"/>
          <a:stretch>
            <a:fillRect/>
          </a:stretch>
        </p:blipFill>
        <p:spPr>
          <a:xfrm>
            <a:off x="9058275" y="3143885"/>
            <a:ext cx="3161665" cy="3714115"/>
          </a:xfrm>
          <a:prstGeom prst="rect">
            <a:avLst/>
          </a:prstGeom>
        </p:spPr>
      </p:pic>
      <p:pic>
        <p:nvPicPr>
          <p:cNvPr id="7" name="图片 6" descr="3"/>
          <p:cNvPicPr>
            <a:picLocks noChangeAspect="1"/>
          </p:cNvPicPr>
          <p:nvPr/>
        </p:nvPicPr>
        <p:blipFill>
          <a:blip r:embed="rId6"/>
          <a:srcRect l="13258" t="17510" r="57769" b="13470"/>
          <a:stretch>
            <a:fillRect/>
          </a:stretch>
        </p:blipFill>
        <p:spPr>
          <a:xfrm>
            <a:off x="372110" y="2967355"/>
            <a:ext cx="2914015" cy="3904615"/>
          </a:xfrm>
          <a:prstGeom prst="rect">
            <a:avLst/>
          </a:prstGeom>
        </p:spPr>
      </p:pic>
      <p:pic>
        <p:nvPicPr>
          <p:cNvPr id="10" name="图片 9" descr="9"/>
          <p:cNvPicPr>
            <a:picLocks noChangeAspect="1"/>
          </p:cNvPicPr>
          <p:nvPr/>
        </p:nvPicPr>
        <p:blipFill>
          <a:blip r:embed="rId4"/>
          <a:srcRect l="87600" t="9934" b="52026"/>
          <a:stretch>
            <a:fillRect/>
          </a:stretch>
        </p:blipFill>
        <p:spPr>
          <a:xfrm>
            <a:off x="11242675" y="0"/>
            <a:ext cx="977265" cy="1686560"/>
          </a:xfrm>
          <a:prstGeom prst="rect">
            <a:avLst/>
          </a:prstGeom>
        </p:spPr>
      </p:pic>
      <p:pic>
        <p:nvPicPr>
          <p:cNvPr id="5" name="Picture 4">
            <a:extLst>
              <a:ext uri="{FF2B5EF4-FFF2-40B4-BE49-F238E27FC236}">
                <a16:creationId xmlns:a16="http://schemas.microsoft.com/office/drawing/2014/main" id="{9C3CA100-326E-D92B-5774-42E30C2A5807}"/>
              </a:ext>
            </a:extLst>
          </p:cNvPr>
          <p:cNvPicPr>
            <a:picLocks noChangeAspect="1"/>
          </p:cNvPicPr>
          <p:nvPr/>
        </p:nvPicPr>
        <p:blipFill>
          <a:blip r:embed="rId7"/>
          <a:stretch>
            <a:fillRect/>
          </a:stretch>
        </p:blipFill>
        <p:spPr>
          <a:xfrm>
            <a:off x="1735891" y="2837344"/>
            <a:ext cx="9358171" cy="1353429"/>
          </a:xfrm>
          <a:prstGeom prst="rect">
            <a:avLst/>
          </a:prstGeom>
        </p:spPr>
      </p:pic>
    </p:spTree>
    <p:extLst>
      <p:ext uri="{BB962C8B-B14F-4D97-AF65-F5344CB8AC3E}">
        <p14:creationId xmlns:p14="http://schemas.microsoft.com/office/powerpoint/2010/main" val="2919562757"/>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2" name="Group 1">
            <a:extLst>
              <a:ext uri="{FF2B5EF4-FFF2-40B4-BE49-F238E27FC236}">
                <a16:creationId xmlns:a16="http://schemas.microsoft.com/office/drawing/2014/main" id="{95CE296C-2317-F66D-1714-8C8C0E3562FA}"/>
              </a:ext>
            </a:extLst>
          </p:cNvPr>
          <p:cNvGrpSpPr/>
          <p:nvPr/>
        </p:nvGrpSpPr>
        <p:grpSpPr>
          <a:xfrm>
            <a:off x="1443497" y="1226353"/>
            <a:ext cx="6293147" cy="2287081"/>
            <a:chOff x="2975205" y="1255651"/>
            <a:chExt cx="5432196" cy="2287081"/>
          </a:xfrm>
        </p:grpSpPr>
        <p:sp>
          <p:nvSpPr>
            <p:cNvPr id="4" name="Rectangle: Rounded Corners 9">
              <a:extLst>
                <a:ext uri="{FF2B5EF4-FFF2-40B4-BE49-F238E27FC236}">
                  <a16:creationId xmlns:a16="http://schemas.microsoft.com/office/drawing/2014/main" id="{36375842-801D-CCE8-83A2-176F76935D5A}"/>
                </a:ext>
              </a:extLst>
            </p:cNvPr>
            <p:cNvSpPr/>
            <p:nvPr/>
          </p:nvSpPr>
          <p:spPr>
            <a:xfrm>
              <a:off x="2975205" y="1724298"/>
              <a:ext cx="5432196" cy="1818434"/>
            </a:xfrm>
            <a:custGeom>
              <a:avLst/>
              <a:gdLst>
                <a:gd name="csX0" fmla="*/ 0 w 5432196"/>
                <a:gd name="csY0" fmla="*/ 366815 h 1818434"/>
                <a:gd name="csX1" fmla="*/ 316631 w 5432196"/>
                <a:gd name="csY1" fmla="*/ 0 h 1818434"/>
                <a:gd name="csX2" fmla="*/ 916498 w 5432196"/>
                <a:gd name="csY2" fmla="*/ 0 h 1818434"/>
                <a:gd name="csX3" fmla="*/ 1420386 w 5432196"/>
                <a:gd name="csY3" fmla="*/ 0 h 1818434"/>
                <a:gd name="csX4" fmla="*/ 1924274 w 5432196"/>
                <a:gd name="csY4" fmla="*/ 0 h 1818434"/>
                <a:gd name="csX5" fmla="*/ 2572130 w 5432196"/>
                <a:gd name="csY5" fmla="*/ 0 h 1818434"/>
                <a:gd name="csX6" fmla="*/ 3028028 w 5432196"/>
                <a:gd name="csY6" fmla="*/ 0 h 1818434"/>
                <a:gd name="csX7" fmla="*/ 3531916 w 5432196"/>
                <a:gd name="csY7" fmla="*/ 0 h 1818434"/>
                <a:gd name="csX8" fmla="*/ 4227761 w 5432196"/>
                <a:gd name="csY8" fmla="*/ 0 h 1818434"/>
                <a:gd name="csX9" fmla="*/ 5115564 w 5432196"/>
                <a:gd name="csY9" fmla="*/ 0 h 1818434"/>
                <a:gd name="csX10" fmla="*/ 5432196 w 5432196"/>
                <a:gd name="csY10" fmla="*/ 366815 h 1818434"/>
                <a:gd name="csX11" fmla="*/ 5432196 w 5432196"/>
                <a:gd name="csY11" fmla="*/ 909217 h 1818434"/>
                <a:gd name="csX12" fmla="*/ 5432196 w 5432196"/>
                <a:gd name="csY12" fmla="*/ 1451619 h 1818434"/>
                <a:gd name="csX13" fmla="*/ 5115564 w 5432196"/>
                <a:gd name="csY13" fmla="*/ 1818434 h 1818434"/>
                <a:gd name="csX14" fmla="*/ 4515697 w 5432196"/>
                <a:gd name="csY14" fmla="*/ 1818434 h 1818434"/>
                <a:gd name="csX15" fmla="*/ 3915831 w 5432196"/>
                <a:gd name="csY15" fmla="*/ 1818434 h 1818434"/>
                <a:gd name="csX16" fmla="*/ 3267975 w 5432196"/>
                <a:gd name="csY16" fmla="*/ 1818434 h 1818434"/>
                <a:gd name="csX17" fmla="*/ 2668108 w 5432196"/>
                <a:gd name="csY17" fmla="*/ 1818434 h 1818434"/>
                <a:gd name="csX18" fmla="*/ 2116231 w 5432196"/>
                <a:gd name="csY18" fmla="*/ 1818434 h 1818434"/>
                <a:gd name="csX19" fmla="*/ 1564353 w 5432196"/>
                <a:gd name="csY19" fmla="*/ 1818434 h 1818434"/>
                <a:gd name="csX20" fmla="*/ 1108455 w 5432196"/>
                <a:gd name="csY20" fmla="*/ 1818434 h 1818434"/>
                <a:gd name="csX21" fmla="*/ 316631 w 5432196"/>
                <a:gd name="csY21" fmla="*/ 1818434 h 1818434"/>
                <a:gd name="csX22" fmla="*/ 0 w 5432196"/>
                <a:gd name="csY22" fmla="*/ 1451619 h 1818434"/>
                <a:gd name="csX23" fmla="*/ 0 w 5432196"/>
                <a:gd name="csY23" fmla="*/ 920065 h 1818434"/>
                <a:gd name="csX24" fmla="*/ 0 w 5432196"/>
                <a:gd name="csY24" fmla="*/ 366815 h 1818434"/>
                <a:gd name="csX0" fmla="*/ 0 w 5432196"/>
                <a:gd name="csY0" fmla="*/ 366815 h 1818434"/>
                <a:gd name="csX1" fmla="*/ 316631 w 5432196"/>
                <a:gd name="csY1" fmla="*/ 0 h 1818434"/>
                <a:gd name="csX2" fmla="*/ 964487 w 5432196"/>
                <a:gd name="csY2" fmla="*/ 0 h 1818434"/>
                <a:gd name="csX3" fmla="*/ 1468375 w 5432196"/>
                <a:gd name="csY3" fmla="*/ 0 h 1818434"/>
                <a:gd name="csX4" fmla="*/ 1972263 w 5432196"/>
                <a:gd name="csY4" fmla="*/ 0 h 1818434"/>
                <a:gd name="csX5" fmla="*/ 2620119 w 5432196"/>
                <a:gd name="csY5" fmla="*/ 0 h 1818434"/>
                <a:gd name="csX6" fmla="*/ 3171996 w 5432196"/>
                <a:gd name="csY6" fmla="*/ 0 h 1818434"/>
                <a:gd name="csX7" fmla="*/ 3867842 w 5432196"/>
                <a:gd name="csY7" fmla="*/ 0 h 1818434"/>
                <a:gd name="csX8" fmla="*/ 4563687 w 5432196"/>
                <a:gd name="csY8" fmla="*/ 0 h 1818434"/>
                <a:gd name="csX9" fmla="*/ 5115564 w 5432196"/>
                <a:gd name="csY9" fmla="*/ 0 h 1818434"/>
                <a:gd name="csX10" fmla="*/ 5432196 w 5432196"/>
                <a:gd name="csY10" fmla="*/ 366815 h 1818434"/>
                <a:gd name="csX11" fmla="*/ 5432196 w 5432196"/>
                <a:gd name="csY11" fmla="*/ 909217 h 1818434"/>
                <a:gd name="csX12" fmla="*/ 5432196 w 5432196"/>
                <a:gd name="csY12" fmla="*/ 1451619 h 1818434"/>
                <a:gd name="csX13" fmla="*/ 5115564 w 5432196"/>
                <a:gd name="csY13" fmla="*/ 1818434 h 1818434"/>
                <a:gd name="csX14" fmla="*/ 4659665 w 5432196"/>
                <a:gd name="csY14" fmla="*/ 1818434 h 1818434"/>
                <a:gd name="csX15" fmla="*/ 3963820 w 5432196"/>
                <a:gd name="csY15" fmla="*/ 1818434 h 1818434"/>
                <a:gd name="csX16" fmla="*/ 3411942 w 5432196"/>
                <a:gd name="csY16" fmla="*/ 1818434 h 1818434"/>
                <a:gd name="csX17" fmla="*/ 2860065 w 5432196"/>
                <a:gd name="csY17" fmla="*/ 1818434 h 1818434"/>
                <a:gd name="csX18" fmla="*/ 2164220 w 5432196"/>
                <a:gd name="csY18" fmla="*/ 1818434 h 1818434"/>
                <a:gd name="csX19" fmla="*/ 1516364 w 5432196"/>
                <a:gd name="csY19" fmla="*/ 1818434 h 1818434"/>
                <a:gd name="csX20" fmla="*/ 964487 w 5432196"/>
                <a:gd name="csY20" fmla="*/ 1818434 h 1818434"/>
                <a:gd name="csX21" fmla="*/ 316631 w 5432196"/>
                <a:gd name="csY21" fmla="*/ 1818434 h 1818434"/>
                <a:gd name="csX22" fmla="*/ 0 w 5432196"/>
                <a:gd name="csY22" fmla="*/ 1451619 h 1818434"/>
                <a:gd name="csX23" fmla="*/ 0 w 5432196"/>
                <a:gd name="csY23" fmla="*/ 898369 h 1818434"/>
                <a:gd name="csX24" fmla="*/ 0 w 5432196"/>
                <a:gd name="csY24" fmla="*/ 366815 h 181843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5432196" h="1818434" fill="none" extrusionOk="0">
                  <a:moveTo>
                    <a:pt x="0" y="366815"/>
                  </a:moveTo>
                  <a:cubicBezTo>
                    <a:pt x="-6081" y="162830"/>
                    <a:pt x="161889" y="36076"/>
                    <a:pt x="316631" y="0"/>
                  </a:cubicBezTo>
                  <a:cubicBezTo>
                    <a:pt x="567145" y="-19049"/>
                    <a:pt x="712515" y="7145"/>
                    <a:pt x="916498" y="0"/>
                  </a:cubicBezTo>
                  <a:cubicBezTo>
                    <a:pt x="1128690" y="-1877"/>
                    <a:pt x="1194538" y="-14526"/>
                    <a:pt x="1420386" y="0"/>
                  </a:cubicBezTo>
                  <a:cubicBezTo>
                    <a:pt x="1638504" y="2416"/>
                    <a:pt x="1797696" y="31324"/>
                    <a:pt x="1924274" y="0"/>
                  </a:cubicBezTo>
                  <a:cubicBezTo>
                    <a:pt x="2059977" y="-6115"/>
                    <a:pt x="2344713" y="27641"/>
                    <a:pt x="2572130" y="0"/>
                  </a:cubicBezTo>
                  <a:cubicBezTo>
                    <a:pt x="2773743" y="9692"/>
                    <a:pt x="2825659" y="16197"/>
                    <a:pt x="3028028" y="0"/>
                  </a:cubicBezTo>
                  <a:cubicBezTo>
                    <a:pt x="3225415" y="-5787"/>
                    <a:pt x="3359040" y="-5058"/>
                    <a:pt x="3531916" y="0"/>
                  </a:cubicBezTo>
                  <a:cubicBezTo>
                    <a:pt x="3685710" y="-19572"/>
                    <a:pt x="3919036" y="15895"/>
                    <a:pt x="4227761" y="0"/>
                  </a:cubicBezTo>
                  <a:cubicBezTo>
                    <a:pt x="4537292" y="-39950"/>
                    <a:pt x="4723437" y="-9611"/>
                    <a:pt x="5115564" y="0"/>
                  </a:cubicBezTo>
                  <a:cubicBezTo>
                    <a:pt x="5284887" y="49818"/>
                    <a:pt x="5436451" y="188976"/>
                    <a:pt x="5432196" y="366815"/>
                  </a:cubicBezTo>
                  <a:cubicBezTo>
                    <a:pt x="5386883" y="509546"/>
                    <a:pt x="5452856" y="739206"/>
                    <a:pt x="5432196" y="909217"/>
                  </a:cubicBezTo>
                  <a:cubicBezTo>
                    <a:pt x="5375540" y="1101217"/>
                    <a:pt x="5429683" y="1267897"/>
                    <a:pt x="5432196" y="1451619"/>
                  </a:cubicBezTo>
                  <a:cubicBezTo>
                    <a:pt x="5398351" y="1659413"/>
                    <a:pt x="5299194" y="1794502"/>
                    <a:pt x="5115564" y="1818434"/>
                  </a:cubicBezTo>
                  <a:cubicBezTo>
                    <a:pt x="4823504" y="1872466"/>
                    <a:pt x="4715404" y="1810952"/>
                    <a:pt x="4515697" y="1818434"/>
                  </a:cubicBezTo>
                  <a:cubicBezTo>
                    <a:pt x="4306367" y="1789389"/>
                    <a:pt x="4168500" y="1828429"/>
                    <a:pt x="3915831" y="1818434"/>
                  </a:cubicBezTo>
                  <a:cubicBezTo>
                    <a:pt x="3645571" y="1812859"/>
                    <a:pt x="3452680" y="1806804"/>
                    <a:pt x="3267975" y="1818434"/>
                  </a:cubicBezTo>
                  <a:cubicBezTo>
                    <a:pt x="3086732" y="1837557"/>
                    <a:pt x="2930715" y="1854300"/>
                    <a:pt x="2668108" y="1818434"/>
                  </a:cubicBezTo>
                  <a:cubicBezTo>
                    <a:pt x="2405562" y="1836926"/>
                    <a:pt x="2242128" y="1841406"/>
                    <a:pt x="2116231" y="1818434"/>
                  </a:cubicBezTo>
                  <a:cubicBezTo>
                    <a:pt x="1978504" y="1769614"/>
                    <a:pt x="1704236" y="1782902"/>
                    <a:pt x="1564353" y="1818434"/>
                  </a:cubicBezTo>
                  <a:cubicBezTo>
                    <a:pt x="1422371" y="1849269"/>
                    <a:pt x="1319991" y="1852378"/>
                    <a:pt x="1108455" y="1818434"/>
                  </a:cubicBezTo>
                  <a:cubicBezTo>
                    <a:pt x="932875" y="1761700"/>
                    <a:pt x="683386" y="1857438"/>
                    <a:pt x="316631" y="1818434"/>
                  </a:cubicBezTo>
                  <a:cubicBezTo>
                    <a:pt x="136454" y="1873965"/>
                    <a:pt x="3662" y="1647557"/>
                    <a:pt x="0" y="1451619"/>
                  </a:cubicBezTo>
                  <a:cubicBezTo>
                    <a:pt x="6114" y="1206905"/>
                    <a:pt x="12568" y="1138774"/>
                    <a:pt x="0" y="920065"/>
                  </a:cubicBezTo>
                  <a:cubicBezTo>
                    <a:pt x="-13153" y="730885"/>
                    <a:pt x="-23584" y="520917"/>
                    <a:pt x="0" y="366815"/>
                  </a:cubicBezTo>
                  <a:close/>
                </a:path>
                <a:path w="5432196" h="1818434" stroke="0" extrusionOk="0">
                  <a:moveTo>
                    <a:pt x="0" y="366815"/>
                  </a:moveTo>
                  <a:cubicBezTo>
                    <a:pt x="16433" y="192266"/>
                    <a:pt x="147400" y="2656"/>
                    <a:pt x="316631" y="0"/>
                  </a:cubicBezTo>
                  <a:cubicBezTo>
                    <a:pt x="479376" y="-33949"/>
                    <a:pt x="815579" y="4554"/>
                    <a:pt x="964487" y="0"/>
                  </a:cubicBezTo>
                  <a:cubicBezTo>
                    <a:pt x="1093677" y="-27953"/>
                    <a:pt x="1380089" y="-30621"/>
                    <a:pt x="1468375" y="0"/>
                  </a:cubicBezTo>
                  <a:cubicBezTo>
                    <a:pt x="1569851" y="26657"/>
                    <a:pt x="1876238" y="-4588"/>
                    <a:pt x="1972263" y="0"/>
                  </a:cubicBezTo>
                  <a:cubicBezTo>
                    <a:pt x="2040971" y="-1636"/>
                    <a:pt x="2342083" y="8802"/>
                    <a:pt x="2620119" y="0"/>
                  </a:cubicBezTo>
                  <a:cubicBezTo>
                    <a:pt x="2841984" y="-6926"/>
                    <a:pt x="2945856" y="5565"/>
                    <a:pt x="3171996" y="0"/>
                  </a:cubicBezTo>
                  <a:cubicBezTo>
                    <a:pt x="3427710" y="6263"/>
                    <a:pt x="3680086" y="69146"/>
                    <a:pt x="3867842" y="0"/>
                  </a:cubicBezTo>
                  <a:cubicBezTo>
                    <a:pt x="4089667" y="-13781"/>
                    <a:pt x="4354965" y="60162"/>
                    <a:pt x="4563687" y="0"/>
                  </a:cubicBezTo>
                  <a:cubicBezTo>
                    <a:pt x="4767698" y="-33252"/>
                    <a:pt x="4865010" y="-51210"/>
                    <a:pt x="5115564" y="0"/>
                  </a:cubicBezTo>
                  <a:cubicBezTo>
                    <a:pt x="5241706" y="6629"/>
                    <a:pt x="5424541" y="150259"/>
                    <a:pt x="5432196" y="366815"/>
                  </a:cubicBezTo>
                  <a:cubicBezTo>
                    <a:pt x="5418970" y="577988"/>
                    <a:pt x="5447720" y="791883"/>
                    <a:pt x="5432196" y="909217"/>
                  </a:cubicBezTo>
                  <a:cubicBezTo>
                    <a:pt x="5421306" y="1059482"/>
                    <a:pt x="5421446" y="1222166"/>
                    <a:pt x="5432196" y="1451619"/>
                  </a:cubicBezTo>
                  <a:cubicBezTo>
                    <a:pt x="5428384" y="1576585"/>
                    <a:pt x="5269237" y="1781654"/>
                    <a:pt x="5115564" y="1818434"/>
                  </a:cubicBezTo>
                  <a:cubicBezTo>
                    <a:pt x="4943109" y="1792039"/>
                    <a:pt x="4874550" y="1798902"/>
                    <a:pt x="4659665" y="1818434"/>
                  </a:cubicBezTo>
                  <a:cubicBezTo>
                    <a:pt x="4425567" y="1843094"/>
                    <a:pt x="4169231" y="1823811"/>
                    <a:pt x="3963820" y="1818434"/>
                  </a:cubicBezTo>
                  <a:cubicBezTo>
                    <a:pt x="3742292" y="1850544"/>
                    <a:pt x="3554043" y="1799650"/>
                    <a:pt x="3411942" y="1818434"/>
                  </a:cubicBezTo>
                  <a:cubicBezTo>
                    <a:pt x="3266270" y="1819592"/>
                    <a:pt x="3136863" y="1828262"/>
                    <a:pt x="2860065" y="1818434"/>
                  </a:cubicBezTo>
                  <a:cubicBezTo>
                    <a:pt x="2619093" y="1824197"/>
                    <a:pt x="2325374" y="1827385"/>
                    <a:pt x="2164220" y="1818434"/>
                  </a:cubicBezTo>
                  <a:cubicBezTo>
                    <a:pt x="2012826" y="1816140"/>
                    <a:pt x="1730484" y="1830946"/>
                    <a:pt x="1516364" y="1818434"/>
                  </a:cubicBezTo>
                  <a:cubicBezTo>
                    <a:pt x="1275762" y="1831355"/>
                    <a:pt x="1172504" y="1803393"/>
                    <a:pt x="964487" y="1818434"/>
                  </a:cubicBezTo>
                  <a:cubicBezTo>
                    <a:pt x="779385" y="1819025"/>
                    <a:pt x="570898" y="1866736"/>
                    <a:pt x="316631" y="1818434"/>
                  </a:cubicBezTo>
                  <a:cubicBezTo>
                    <a:pt x="152697" y="1817200"/>
                    <a:pt x="-65386" y="1658120"/>
                    <a:pt x="0" y="1451619"/>
                  </a:cubicBezTo>
                  <a:cubicBezTo>
                    <a:pt x="21786" y="1313888"/>
                    <a:pt x="-5440" y="1132853"/>
                    <a:pt x="0" y="898369"/>
                  </a:cubicBezTo>
                  <a:cubicBezTo>
                    <a:pt x="35201" y="665960"/>
                    <a:pt x="23314" y="567269"/>
                    <a:pt x="0" y="366815"/>
                  </a:cubicBezTo>
                  <a:close/>
                </a:path>
                <a:path w="5432196" h="1818434" fill="none" stroke="0" extrusionOk="0">
                  <a:moveTo>
                    <a:pt x="0" y="366815"/>
                  </a:moveTo>
                  <a:cubicBezTo>
                    <a:pt x="-3601" y="173230"/>
                    <a:pt x="180471" y="67043"/>
                    <a:pt x="316631" y="0"/>
                  </a:cubicBezTo>
                  <a:cubicBezTo>
                    <a:pt x="481693" y="-8388"/>
                    <a:pt x="688786" y="11451"/>
                    <a:pt x="916498" y="0"/>
                  </a:cubicBezTo>
                  <a:cubicBezTo>
                    <a:pt x="1134976" y="-4504"/>
                    <a:pt x="1176080" y="-7202"/>
                    <a:pt x="1420386" y="0"/>
                  </a:cubicBezTo>
                  <a:cubicBezTo>
                    <a:pt x="1623144" y="13449"/>
                    <a:pt x="1804794" y="-7862"/>
                    <a:pt x="1924274" y="0"/>
                  </a:cubicBezTo>
                  <a:cubicBezTo>
                    <a:pt x="2086107" y="-10278"/>
                    <a:pt x="2393054" y="-24526"/>
                    <a:pt x="2572130" y="0"/>
                  </a:cubicBezTo>
                  <a:cubicBezTo>
                    <a:pt x="2769084" y="4513"/>
                    <a:pt x="2812014" y="19202"/>
                    <a:pt x="3028028" y="0"/>
                  </a:cubicBezTo>
                  <a:cubicBezTo>
                    <a:pt x="3246662" y="-39526"/>
                    <a:pt x="3360601" y="12707"/>
                    <a:pt x="3531916" y="0"/>
                  </a:cubicBezTo>
                  <a:cubicBezTo>
                    <a:pt x="3669596" y="-7502"/>
                    <a:pt x="3857949" y="1167"/>
                    <a:pt x="4227761" y="0"/>
                  </a:cubicBezTo>
                  <a:cubicBezTo>
                    <a:pt x="4549231" y="-19560"/>
                    <a:pt x="4750743" y="-54846"/>
                    <a:pt x="5115564" y="0"/>
                  </a:cubicBezTo>
                  <a:cubicBezTo>
                    <a:pt x="5275535" y="-12046"/>
                    <a:pt x="5467119" y="182716"/>
                    <a:pt x="5432196" y="366815"/>
                  </a:cubicBezTo>
                  <a:cubicBezTo>
                    <a:pt x="5393654" y="541011"/>
                    <a:pt x="5457263" y="715013"/>
                    <a:pt x="5432196" y="909217"/>
                  </a:cubicBezTo>
                  <a:cubicBezTo>
                    <a:pt x="5397778" y="1052650"/>
                    <a:pt x="5415580" y="1305685"/>
                    <a:pt x="5432196" y="1451619"/>
                  </a:cubicBezTo>
                  <a:cubicBezTo>
                    <a:pt x="5467944" y="1644203"/>
                    <a:pt x="5273370" y="1816445"/>
                    <a:pt x="5115564" y="1818434"/>
                  </a:cubicBezTo>
                  <a:cubicBezTo>
                    <a:pt x="4804308" y="1865148"/>
                    <a:pt x="4714311" y="1799374"/>
                    <a:pt x="4515697" y="1818434"/>
                  </a:cubicBezTo>
                  <a:cubicBezTo>
                    <a:pt x="4336487" y="1830805"/>
                    <a:pt x="4162717" y="1808522"/>
                    <a:pt x="3915831" y="1818434"/>
                  </a:cubicBezTo>
                  <a:cubicBezTo>
                    <a:pt x="3630575" y="1824405"/>
                    <a:pt x="3434088" y="1810286"/>
                    <a:pt x="3267975" y="1818434"/>
                  </a:cubicBezTo>
                  <a:cubicBezTo>
                    <a:pt x="3087499" y="1833396"/>
                    <a:pt x="2973627" y="1808488"/>
                    <a:pt x="2668108" y="1818434"/>
                  </a:cubicBezTo>
                  <a:cubicBezTo>
                    <a:pt x="2395826" y="1821374"/>
                    <a:pt x="2258686" y="1848635"/>
                    <a:pt x="2116231" y="1818434"/>
                  </a:cubicBezTo>
                  <a:cubicBezTo>
                    <a:pt x="1992879" y="1797922"/>
                    <a:pt x="1677683" y="1782574"/>
                    <a:pt x="1564353" y="1818434"/>
                  </a:cubicBezTo>
                  <a:cubicBezTo>
                    <a:pt x="1427709" y="1872142"/>
                    <a:pt x="1322721" y="1842057"/>
                    <a:pt x="1108455" y="1818434"/>
                  </a:cubicBezTo>
                  <a:cubicBezTo>
                    <a:pt x="891694" y="1824865"/>
                    <a:pt x="678712" y="1857514"/>
                    <a:pt x="316631" y="1818434"/>
                  </a:cubicBezTo>
                  <a:cubicBezTo>
                    <a:pt x="107715" y="1814972"/>
                    <a:pt x="12651" y="1652359"/>
                    <a:pt x="0" y="1451619"/>
                  </a:cubicBezTo>
                  <a:cubicBezTo>
                    <a:pt x="-6622" y="1229975"/>
                    <a:pt x="7172" y="1109231"/>
                    <a:pt x="0" y="920065"/>
                  </a:cubicBezTo>
                  <a:cubicBezTo>
                    <a:pt x="-5820" y="760197"/>
                    <a:pt x="-26336" y="507857"/>
                    <a:pt x="0" y="36681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a:ea typeface="+mn-ea"/>
                  <a:cs typeface="+mn-cs"/>
                </a:rPr>
                <a:t>Phân</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công</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theo</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đoạn</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a:ea typeface="+mn-ea"/>
                  <a:cs typeface="+mn-cs"/>
                </a:rPr>
                <a:t>Tất</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cả</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thành</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viên</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đều</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5" name="Rectangle: Rounded Corners 4">
              <a:extLst>
                <a:ext uri="{FF2B5EF4-FFF2-40B4-BE49-F238E27FC236}">
                  <a16:creationId xmlns:a16="http://schemas.microsoft.com/office/drawing/2014/main" id="{C70EDF49-AD99-638A-F8E5-CC13B3582693}"/>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Yêu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Cầu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pic>
          <p:nvPicPr>
            <p:cNvPr id="6" name="Picture 5">
              <a:extLst>
                <a:ext uri="{FF2B5EF4-FFF2-40B4-BE49-F238E27FC236}">
                  <a16:creationId xmlns:a16="http://schemas.microsoft.com/office/drawing/2014/main" id="{53574782-50C9-B67F-805F-0AD12F494BCB}"/>
                </a:ext>
              </a:extLst>
            </p:cNvPr>
            <p:cNvPicPr>
              <a:picLocks noChangeAspect="1"/>
            </p:cNvPicPr>
            <p:nvPr/>
          </p:nvPicPr>
          <p:blipFill>
            <a:blip r:embed="rId6"/>
            <a:stretch>
              <a:fillRect/>
            </a:stretch>
          </p:blipFill>
          <p:spPr>
            <a:xfrm flipH="1">
              <a:off x="3075433" y="1994777"/>
              <a:ext cx="609091" cy="609091"/>
            </a:xfrm>
            <a:prstGeom prst="rect">
              <a:avLst/>
            </a:prstGeom>
          </p:spPr>
        </p:pic>
        <p:pic>
          <p:nvPicPr>
            <p:cNvPr id="7" name="Picture 6">
              <a:extLst>
                <a:ext uri="{FF2B5EF4-FFF2-40B4-BE49-F238E27FC236}">
                  <a16:creationId xmlns:a16="http://schemas.microsoft.com/office/drawing/2014/main" id="{FA16D86A-068A-FA16-D60F-0B21EFBD8E10}"/>
                </a:ext>
              </a:extLst>
            </p:cNvPr>
            <p:cNvPicPr>
              <a:picLocks noChangeAspect="1"/>
            </p:cNvPicPr>
            <p:nvPr/>
          </p:nvPicPr>
          <p:blipFill>
            <a:blip r:embed="rId6"/>
            <a:stretch>
              <a:fillRect/>
            </a:stretch>
          </p:blipFill>
          <p:spPr>
            <a:xfrm flipH="1">
              <a:off x="3075433" y="2684812"/>
              <a:ext cx="609091" cy="609091"/>
            </a:xfrm>
            <a:prstGeom prst="rect">
              <a:avLst/>
            </a:prstGeom>
          </p:spPr>
        </p:pic>
      </p:grpSp>
      <p:grpSp>
        <p:nvGrpSpPr>
          <p:cNvPr id="8" name="Group 7">
            <a:extLst>
              <a:ext uri="{FF2B5EF4-FFF2-40B4-BE49-F238E27FC236}">
                <a16:creationId xmlns:a16="http://schemas.microsoft.com/office/drawing/2014/main" id="{C35BFAC6-3BED-7B63-39DF-8B9A0B3D7035}"/>
              </a:ext>
            </a:extLst>
          </p:cNvPr>
          <p:cNvGrpSpPr/>
          <p:nvPr/>
        </p:nvGrpSpPr>
        <p:grpSpPr>
          <a:xfrm>
            <a:off x="254838" y="3787088"/>
            <a:ext cx="7073839" cy="2842692"/>
            <a:chOff x="4433137" y="3817600"/>
            <a:chExt cx="7073839" cy="2842692"/>
          </a:xfrm>
        </p:grpSpPr>
        <p:grpSp>
          <p:nvGrpSpPr>
            <p:cNvPr id="9" name="Group 8">
              <a:extLst>
                <a:ext uri="{FF2B5EF4-FFF2-40B4-BE49-F238E27FC236}">
                  <a16:creationId xmlns:a16="http://schemas.microsoft.com/office/drawing/2014/main" id="{6A190558-79AB-9387-AB0C-3B87881CA514}"/>
                </a:ext>
              </a:extLst>
            </p:cNvPr>
            <p:cNvGrpSpPr/>
            <p:nvPr/>
          </p:nvGrpSpPr>
          <p:grpSpPr>
            <a:xfrm>
              <a:off x="4433137" y="3817600"/>
              <a:ext cx="7073839" cy="2842692"/>
              <a:chOff x="2567237" y="1255651"/>
              <a:chExt cx="7073839" cy="2842692"/>
            </a:xfrm>
          </p:grpSpPr>
          <p:sp>
            <p:nvSpPr>
              <p:cNvPr id="27" name="Rectangle: Rounded Corners 26">
                <a:extLst>
                  <a:ext uri="{FF2B5EF4-FFF2-40B4-BE49-F238E27FC236}">
                    <a16:creationId xmlns:a16="http://schemas.microsoft.com/office/drawing/2014/main" id="{1652FE7A-890C-BFF9-BC02-879B85EAFCE0}"/>
                  </a:ext>
                </a:extLst>
              </p:cNvPr>
              <p:cNvSpPr/>
              <p:nvPr/>
            </p:nvSpPr>
            <p:spPr>
              <a:xfrm>
                <a:off x="2567237" y="1724298"/>
                <a:ext cx="7073839" cy="2374045"/>
              </a:xfrm>
              <a:custGeom>
                <a:avLst/>
                <a:gdLst>
                  <a:gd name="csX0" fmla="*/ 0 w 7073839"/>
                  <a:gd name="csY0" fmla="*/ 478892 h 2374045"/>
                  <a:gd name="csX1" fmla="*/ 478892 w 7073839"/>
                  <a:gd name="csY1" fmla="*/ 0 h 2374045"/>
                  <a:gd name="csX2" fmla="*/ 1097293 w 7073839"/>
                  <a:gd name="csY2" fmla="*/ 0 h 2374045"/>
                  <a:gd name="csX3" fmla="*/ 1593373 w 7073839"/>
                  <a:gd name="csY3" fmla="*/ 0 h 2374045"/>
                  <a:gd name="csX4" fmla="*/ 2150614 w 7073839"/>
                  <a:gd name="csY4" fmla="*/ 0 h 2374045"/>
                  <a:gd name="csX5" fmla="*/ 2952496 w 7073839"/>
                  <a:gd name="csY5" fmla="*/ 0 h 2374045"/>
                  <a:gd name="csX6" fmla="*/ 3448576 w 7073839"/>
                  <a:gd name="csY6" fmla="*/ 0 h 2374045"/>
                  <a:gd name="csX7" fmla="*/ 3944657 w 7073839"/>
                  <a:gd name="csY7" fmla="*/ 0 h 2374045"/>
                  <a:gd name="csX8" fmla="*/ 4440737 w 7073839"/>
                  <a:gd name="csY8" fmla="*/ 0 h 2374045"/>
                  <a:gd name="csX9" fmla="*/ 5120298 w 7073839"/>
                  <a:gd name="csY9" fmla="*/ 0 h 2374045"/>
                  <a:gd name="csX10" fmla="*/ 5799860 w 7073839"/>
                  <a:gd name="csY10" fmla="*/ 0 h 2374045"/>
                  <a:gd name="csX11" fmla="*/ 6594947 w 7073839"/>
                  <a:gd name="csY11" fmla="*/ 0 h 2374045"/>
                  <a:gd name="csX12" fmla="*/ 7073839 w 7073839"/>
                  <a:gd name="csY12" fmla="*/ 478892 h 2374045"/>
                  <a:gd name="csX13" fmla="*/ 7073839 w 7073839"/>
                  <a:gd name="csY13" fmla="*/ 922654 h 2374045"/>
                  <a:gd name="csX14" fmla="*/ 7073839 w 7073839"/>
                  <a:gd name="csY14" fmla="*/ 1408903 h 2374045"/>
                  <a:gd name="csX15" fmla="*/ 7073839 w 7073839"/>
                  <a:gd name="csY15" fmla="*/ 1895153 h 2374045"/>
                  <a:gd name="csX16" fmla="*/ 6594947 w 7073839"/>
                  <a:gd name="csY16" fmla="*/ 2374045 h 2374045"/>
                  <a:gd name="csX17" fmla="*/ 5854225 w 7073839"/>
                  <a:gd name="csY17" fmla="*/ 2374045 h 2374045"/>
                  <a:gd name="csX18" fmla="*/ 5235824 w 7073839"/>
                  <a:gd name="csY18" fmla="*/ 2374045 h 2374045"/>
                  <a:gd name="csX19" fmla="*/ 4678583 w 7073839"/>
                  <a:gd name="csY19" fmla="*/ 2374045 h 2374045"/>
                  <a:gd name="csX20" fmla="*/ 4182503 w 7073839"/>
                  <a:gd name="csY20" fmla="*/ 2374045 h 2374045"/>
                  <a:gd name="csX21" fmla="*/ 3380620 w 7073839"/>
                  <a:gd name="csY21" fmla="*/ 2374045 h 2374045"/>
                  <a:gd name="csX22" fmla="*/ 2701059 w 7073839"/>
                  <a:gd name="csY22" fmla="*/ 2374045 h 2374045"/>
                  <a:gd name="csX23" fmla="*/ 2082658 w 7073839"/>
                  <a:gd name="csY23" fmla="*/ 2374045 h 2374045"/>
                  <a:gd name="csX24" fmla="*/ 1341935 w 7073839"/>
                  <a:gd name="csY24" fmla="*/ 2374045 h 2374045"/>
                  <a:gd name="csX25" fmla="*/ 478892 w 7073839"/>
                  <a:gd name="csY25" fmla="*/ 2374045 h 2374045"/>
                  <a:gd name="csX26" fmla="*/ 0 w 7073839"/>
                  <a:gd name="csY26" fmla="*/ 1895153 h 2374045"/>
                  <a:gd name="csX27" fmla="*/ 0 w 7073839"/>
                  <a:gd name="csY27" fmla="*/ 1451391 h 2374045"/>
                  <a:gd name="csX28" fmla="*/ 0 w 7073839"/>
                  <a:gd name="csY28" fmla="*/ 993467 h 2374045"/>
                  <a:gd name="csX29" fmla="*/ 0 w 7073839"/>
                  <a:gd name="csY29" fmla="*/ 478892 h 237404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1.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2.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to,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rõ</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3.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ngắt</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nghỉ</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chỗ</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29" name="Rectangle: Rounded Corners 28">
                <a:extLst>
                  <a:ext uri="{FF2B5EF4-FFF2-40B4-BE49-F238E27FC236}">
                    <a16:creationId xmlns:a16="http://schemas.microsoft.com/office/drawing/2014/main" id="{64305DBB-6E11-B952-446A-47557DE6744D}"/>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Tiêu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chí</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đánh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grpSp>
        <p:pic>
          <p:nvPicPr>
            <p:cNvPr id="10" name="Picture 9">
              <a:extLst>
                <a:ext uri="{FF2B5EF4-FFF2-40B4-BE49-F238E27FC236}">
                  <a16:creationId xmlns:a16="http://schemas.microsoft.com/office/drawing/2014/main" id="{C4617E79-DDA9-AB7E-66DE-B02FADA49BEC}"/>
                </a:ext>
              </a:extLst>
            </p:cNvPr>
            <p:cNvPicPr>
              <a:picLocks noChangeAspect="1"/>
            </p:cNvPicPr>
            <p:nvPr/>
          </p:nvPicPr>
          <p:blipFill>
            <a:blip r:embed="rId7"/>
            <a:stretch>
              <a:fillRect/>
            </a:stretch>
          </p:blipFill>
          <p:spPr>
            <a:xfrm>
              <a:off x="7557655" y="4716158"/>
              <a:ext cx="469963" cy="469963"/>
            </a:xfrm>
            <a:prstGeom prst="rect">
              <a:avLst/>
            </a:prstGeom>
          </p:spPr>
        </p:pic>
        <p:pic>
          <p:nvPicPr>
            <p:cNvPr id="14" name="Picture 13">
              <a:extLst>
                <a:ext uri="{FF2B5EF4-FFF2-40B4-BE49-F238E27FC236}">
                  <a16:creationId xmlns:a16="http://schemas.microsoft.com/office/drawing/2014/main" id="{12F0D612-05E5-2D68-9CA7-FD250D5776B2}"/>
                </a:ext>
              </a:extLst>
            </p:cNvPr>
            <p:cNvPicPr>
              <a:picLocks noChangeAspect="1"/>
            </p:cNvPicPr>
            <p:nvPr/>
          </p:nvPicPr>
          <p:blipFill>
            <a:blip r:embed="rId8"/>
            <a:stretch>
              <a:fillRect/>
            </a:stretch>
          </p:blipFill>
          <p:spPr>
            <a:xfrm>
              <a:off x="7000981" y="4716158"/>
              <a:ext cx="469963" cy="469963"/>
            </a:xfrm>
            <a:prstGeom prst="rect">
              <a:avLst/>
            </a:prstGeom>
          </p:spPr>
        </p:pic>
        <p:pic>
          <p:nvPicPr>
            <p:cNvPr id="15" name="Picture 14">
              <a:extLst>
                <a:ext uri="{FF2B5EF4-FFF2-40B4-BE49-F238E27FC236}">
                  <a16:creationId xmlns:a16="http://schemas.microsoft.com/office/drawing/2014/main" id="{221681AA-5B21-8740-58F6-C7163347251F}"/>
                </a:ext>
              </a:extLst>
            </p:cNvPr>
            <p:cNvPicPr>
              <a:picLocks noChangeAspect="1"/>
            </p:cNvPicPr>
            <p:nvPr/>
          </p:nvPicPr>
          <p:blipFill>
            <a:blip r:embed="rId9"/>
            <a:stretch>
              <a:fillRect/>
            </a:stretch>
          </p:blipFill>
          <p:spPr>
            <a:xfrm>
              <a:off x="8114329" y="4716158"/>
              <a:ext cx="469963" cy="469963"/>
            </a:xfrm>
            <a:prstGeom prst="rect">
              <a:avLst/>
            </a:prstGeom>
          </p:spPr>
        </p:pic>
        <p:pic>
          <p:nvPicPr>
            <p:cNvPr id="17" name="Picture 16">
              <a:extLst>
                <a:ext uri="{FF2B5EF4-FFF2-40B4-BE49-F238E27FC236}">
                  <a16:creationId xmlns:a16="http://schemas.microsoft.com/office/drawing/2014/main" id="{336DB7F5-B5DF-B1BF-D1E3-69780DCD61C1}"/>
                </a:ext>
              </a:extLst>
            </p:cNvPr>
            <p:cNvPicPr>
              <a:picLocks noChangeAspect="1"/>
            </p:cNvPicPr>
            <p:nvPr/>
          </p:nvPicPr>
          <p:blipFill>
            <a:blip r:embed="rId7"/>
            <a:stretch>
              <a:fillRect/>
            </a:stretch>
          </p:blipFill>
          <p:spPr>
            <a:xfrm>
              <a:off x="7792636" y="5335445"/>
              <a:ext cx="469963" cy="469963"/>
            </a:xfrm>
            <a:prstGeom prst="rect">
              <a:avLst/>
            </a:prstGeom>
          </p:spPr>
        </p:pic>
        <p:pic>
          <p:nvPicPr>
            <p:cNvPr id="18" name="Picture 17">
              <a:extLst>
                <a:ext uri="{FF2B5EF4-FFF2-40B4-BE49-F238E27FC236}">
                  <a16:creationId xmlns:a16="http://schemas.microsoft.com/office/drawing/2014/main" id="{CE4A1F20-CDC3-4691-B23B-3E1DECB12549}"/>
                </a:ext>
              </a:extLst>
            </p:cNvPr>
            <p:cNvPicPr>
              <a:picLocks noChangeAspect="1"/>
            </p:cNvPicPr>
            <p:nvPr/>
          </p:nvPicPr>
          <p:blipFill>
            <a:blip r:embed="rId8"/>
            <a:stretch>
              <a:fillRect/>
            </a:stretch>
          </p:blipFill>
          <p:spPr>
            <a:xfrm>
              <a:off x="7235962" y="5335445"/>
              <a:ext cx="469963" cy="469963"/>
            </a:xfrm>
            <a:prstGeom prst="rect">
              <a:avLst/>
            </a:prstGeom>
          </p:spPr>
        </p:pic>
        <p:pic>
          <p:nvPicPr>
            <p:cNvPr id="19" name="Picture 18">
              <a:extLst>
                <a:ext uri="{FF2B5EF4-FFF2-40B4-BE49-F238E27FC236}">
                  <a16:creationId xmlns:a16="http://schemas.microsoft.com/office/drawing/2014/main" id="{B66A60D5-B4E2-8BC9-7F16-C87F04B106CF}"/>
                </a:ext>
              </a:extLst>
            </p:cNvPr>
            <p:cNvPicPr>
              <a:picLocks noChangeAspect="1"/>
            </p:cNvPicPr>
            <p:nvPr/>
          </p:nvPicPr>
          <p:blipFill>
            <a:blip r:embed="rId9"/>
            <a:stretch>
              <a:fillRect/>
            </a:stretch>
          </p:blipFill>
          <p:spPr>
            <a:xfrm>
              <a:off x="8349310" y="5335445"/>
              <a:ext cx="469963" cy="469963"/>
            </a:xfrm>
            <a:prstGeom prst="rect">
              <a:avLst/>
            </a:prstGeom>
          </p:spPr>
        </p:pic>
        <p:pic>
          <p:nvPicPr>
            <p:cNvPr id="23" name="Picture 22">
              <a:extLst>
                <a:ext uri="{FF2B5EF4-FFF2-40B4-BE49-F238E27FC236}">
                  <a16:creationId xmlns:a16="http://schemas.microsoft.com/office/drawing/2014/main" id="{EE663552-51AA-0454-EE38-D6946F7DB07B}"/>
                </a:ext>
              </a:extLst>
            </p:cNvPr>
            <p:cNvPicPr>
              <a:picLocks noChangeAspect="1"/>
            </p:cNvPicPr>
            <p:nvPr/>
          </p:nvPicPr>
          <p:blipFill>
            <a:blip r:embed="rId7"/>
            <a:stretch>
              <a:fillRect/>
            </a:stretch>
          </p:blipFill>
          <p:spPr>
            <a:xfrm>
              <a:off x="10212651" y="5918294"/>
              <a:ext cx="469963" cy="469963"/>
            </a:xfrm>
            <a:prstGeom prst="rect">
              <a:avLst/>
            </a:prstGeom>
          </p:spPr>
        </p:pic>
        <p:pic>
          <p:nvPicPr>
            <p:cNvPr id="25" name="Picture 24">
              <a:extLst>
                <a:ext uri="{FF2B5EF4-FFF2-40B4-BE49-F238E27FC236}">
                  <a16:creationId xmlns:a16="http://schemas.microsoft.com/office/drawing/2014/main" id="{F47FF051-4E40-5D6B-9DEC-9133A2BF4A22}"/>
                </a:ext>
              </a:extLst>
            </p:cNvPr>
            <p:cNvPicPr>
              <a:picLocks noChangeAspect="1"/>
            </p:cNvPicPr>
            <p:nvPr/>
          </p:nvPicPr>
          <p:blipFill>
            <a:blip r:embed="rId8"/>
            <a:stretch>
              <a:fillRect/>
            </a:stretch>
          </p:blipFill>
          <p:spPr>
            <a:xfrm>
              <a:off x="9655977" y="5918294"/>
              <a:ext cx="469963" cy="469963"/>
            </a:xfrm>
            <a:prstGeom prst="rect">
              <a:avLst/>
            </a:prstGeom>
          </p:spPr>
        </p:pic>
        <p:pic>
          <p:nvPicPr>
            <p:cNvPr id="26" name="Picture 25">
              <a:extLst>
                <a:ext uri="{FF2B5EF4-FFF2-40B4-BE49-F238E27FC236}">
                  <a16:creationId xmlns:a16="http://schemas.microsoft.com/office/drawing/2014/main" id="{7969A8D2-5B40-4BD1-A99C-E124C1AFEA0D}"/>
                </a:ext>
              </a:extLst>
            </p:cNvPr>
            <p:cNvPicPr>
              <a:picLocks noChangeAspect="1"/>
            </p:cNvPicPr>
            <p:nvPr/>
          </p:nvPicPr>
          <p:blipFill>
            <a:blip r:embed="rId9"/>
            <a:stretch>
              <a:fillRect/>
            </a:stretch>
          </p:blipFill>
          <p:spPr>
            <a:xfrm>
              <a:off x="10769325" y="5918294"/>
              <a:ext cx="469963" cy="469963"/>
            </a:xfrm>
            <a:prstGeom prst="rect">
              <a:avLst/>
            </a:prstGeom>
          </p:spPr>
        </p:pic>
      </p:grpSp>
      <p:pic>
        <p:nvPicPr>
          <p:cNvPr id="32" name="Picture 2" descr="Tổng hợp 42 hình ảnh thiếu nhi - hình ảnh dành cho trẻ em đáng yêu nhất">
            <a:extLst>
              <a:ext uri="{FF2B5EF4-FFF2-40B4-BE49-F238E27FC236}">
                <a16:creationId xmlns:a16="http://schemas.microsoft.com/office/drawing/2014/main" id="{8AAD1777-E742-879C-56B2-C41926CCC8C4}"/>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7411818" y="2745827"/>
            <a:ext cx="5012109" cy="400968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E1F8F650-0674-C931-881D-D00657CFF3CC}"/>
              </a:ext>
            </a:extLst>
          </p:cNvPr>
          <p:cNvPicPr>
            <a:picLocks noChangeAspect="1"/>
          </p:cNvPicPr>
          <p:nvPr/>
        </p:nvPicPr>
        <p:blipFill>
          <a:blip r:embed="rId12"/>
          <a:stretch>
            <a:fillRect/>
          </a:stretch>
        </p:blipFill>
        <p:spPr>
          <a:xfrm>
            <a:off x="2052805" y="236291"/>
            <a:ext cx="7895004" cy="835224"/>
          </a:xfrm>
          <a:prstGeom prst="rect">
            <a:avLst/>
          </a:prstGeom>
        </p:spPr>
      </p:pic>
    </p:spTree>
    <p:extLst>
      <p:ext uri="{BB962C8B-B14F-4D97-AF65-F5344CB8AC3E}">
        <p14:creationId xmlns:p14="http://schemas.microsoft.com/office/powerpoint/2010/main" val="45598378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8"/>
                                            </p:tgtEl>
                                            <p:attrNameLst>
                                              <p:attrName>ppt_y</p:attrName>
                                            </p:attrNameLst>
                                          </p:cBhvr>
                                          <p:tavLst>
                                            <p:tav tm="0">
                                              <p:val>
                                                <p:strVal val="1+#ppt_h/2"/>
                                              </p:val>
                                            </p:tav>
                                            <p:tav tm="100000">
                                              <p:val>
                                                <p:strVal val="#ppt_y"/>
                                              </p:val>
                                            </p:tav>
                                          </p:tavLst>
                                        </p:anim>
                                      </p:childTnLst>
                                    </p:cTn>
                                  </p:par>
                                  <p:par>
                                    <p:cTn id="14" presetID="42" presetClass="entr" presetSubtype="0" fill="hold" nodeType="withEffect">
                                      <p:stCondLst>
                                        <p:cond delay="100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1000"/>
                                            <p:tgtEl>
                                              <p:spTgt spid="32"/>
                                            </p:tgtEl>
                                          </p:cBhvr>
                                        </p:animEffect>
                                        <p:anim calcmode="lin" valueType="num">
                                          <p:cBhvr>
                                            <p:cTn id="17" dur="1000" fill="hold"/>
                                            <p:tgtEl>
                                              <p:spTgt spid="32"/>
                                            </p:tgtEl>
                                            <p:attrNameLst>
                                              <p:attrName>ppt_x</p:attrName>
                                            </p:attrNameLst>
                                          </p:cBhvr>
                                          <p:tavLst>
                                            <p:tav tm="0">
                                              <p:val>
                                                <p:strVal val="#ppt_x"/>
                                              </p:val>
                                            </p:tav>
                                            <p:tav tm="100000">
                                              <p:val>
                                                <p:strVal val="#ppt_x"/>
                                              </p:val>
                                            </p:tav>
                                          </p:tavLst>
                                        </p:anim>
                                        <p:anim calcmode="lin" valueType="num">
                                          <p:cBhvr>
                                            <p:cTn id="1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1000" fill="hold"/>
                                            <p:tgtEl>
                                              <p:spTgt spid="2"/>
                                            </p:tgtEl>
                                            <p:attrNameLst>
                                              <p:attrName>ppt_x</p:attrName>
                                            </p:attrNameLst>
                                          </p:cBhvr>
                                          <p:tavLst>
                                            <p:tav tm="0">
                                              <p:val>
                                                <p:strVal val="#ppt_x"/>
                                              </p:val>
                                            </p:tav>
                                            <p:tav tm="100000">
                                              <p:val>
                                                <p:strVal val="#ppt_x"/>
                                              </p:val>
                                            </p:tav>
                                          </p:tavLst>
                                        </p:anim>
                                        <p:anim calcmode="lin" valueType="num">
                                          <p:cBhvr additive="base">
                                            <p:cTn id="15" dur="1000" fill="hold"/>
                                            <p:tgtEl>
                                              <p:spTgt spid="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ppt_x"/>
                                              </p:val>
                                            </p:tav>
                                            <p:tav tm="100000">
                                              <p:val>
                                                <p:strVal val="#ppt_x"/>
                                              </p:val>
                                            </p:tav>
                                          </p:tavLst>
                                        </p:anim>
                                        <p:anim calcmode="lin" valueType="num">
                                          <p:cBhvr additive="base">
                                            <p:cTn id="20" dur="1000" fill="hold"/>
                                            <p:tgtEl>
                                              <p:spTgt spid="8"/>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anim calcmode="lin" valueType="num">
                                          <p:cBhvr>
                                            <p:cTn id="24" dur="1000" fill="hold"/>
                                            <p:tgtEl>
                                              <p:spTgt spid="32"/>
                                            </p:tgtEl>
                                            <p:attrNameLst>
                                              <p:attrName>ppt_x</p:attrName>
                                            </p:attrNameLst>
                                          </p:cBhvr>
                                          <p:tavLst>
                                            <p:tav tm="0">
                                              <p:val>
                                                <p:strVal val="#ppt_x"/>
                                              </p:val>
                                            </p:tav>
                                            <p:tav tm="100000">
                                              <p:val>
                                                <p:strVal val="#ppt_x"/>
                                              </p:val>
                                            </p:tav>
                                          </p:tavLst>
                                        </p:anim>
                                        <p:anim calcmode="lin" valueType="num">
                                          <p:cBhvr>
                                            <p:cTn id="2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13" name="Group 12">
            <a:extLst>
              <a:ext uri="{FF2B5EF4-FFF2-40B4-BE49-F238E27FC236}">
                <a16:creationId xmlns:a16="http://schemas.microsoft.com/office/drawing/2014/main" id="{104EB80E-9CE6-90BD-4862-10346308125C}"/>
              </a:ext>
            </a:extLst>
          </p:cNvPr>
          <p:cNvGrpSpPr/>
          <p:nvPr/>
        </p:nvGrpSpPr>
        <p:grpSpPr>
          <a:xfrm>
            <a:off x="792074" y="1820235"/>
            <a:ext cx="8702800" cy="3373897"/>
            <a:chOff x="4666576" y="3956891"/>
            <a:chExt cx="6748183" cy="2616134"/>
          </a:xfrm>
        </p:grpSpPr>
        <p:grpSp>
          <p:nvGrpSpPr>
            <p:cNvPr id="16" name="Group 15">
              <a:extLst>
                <a:ext uri="{FF2B5EF4-FFF2-40B4-BE49-F238E27FC236}">
                  <a16:creationId xmlns:a16="http://schemas.microsoft.com/office/drawing/2014/main" id="{5BCB9332-5DB3-D4C9-3D87-A575611633A0}"/>
                </a:ext>
              </a:extLst>
            </p:cNvPr>
            <p:cNvGrpSpPr/>
            <p:nvPr/>
          </p:nvGrpSpPr>
          <p:grpSpPr>
            <a:xfrm>
              <a:off x="4666576" y="3956891"/>
              <a:ext cx="6748183" cy="2616134"/>
              <a:chOff x="2800676" y="1394942"/>
              <a:chExt cx="6748183" cy="2616134"/>
            </a:xfrm>
          </p:grpSpPr>
          <p:sp>
            <p:nvSpPr>
              <p:cNvPr id="38" name="Rectangle: Rounded Corners 37">
                <a:extLst>
                  <a:ext uri="{FF2B5EF4-FFF2-40B4-BE49-F238E27FC236}">
                    <a16:creationId xmlns:a16="http://schemas.microsoft.com/office/drawing/2014/main" id="{0AF43C78-C7B8-6B37-F083-2D6CF45749EB}"/>
                  </a:ext>
                </a:extLst>
              </p:cNvPr>
              <p:cNvSpPr/>
              <p:nvPr/>
            </p:nvSpPr>
            <p:spPr>
              <a:xfrm>
                <a:off x="2800676" y="1637031"/>
                <a:ext cx="6748183" cy="2374045"/>
              </a:xfrm>
              <a:custGeom>
                <a:avLst/>
                <a:gdLst>
                  <a:gd name="csX0" fmla="*/ 0 w 6748183"/>
                  <a:gd name="csY0" fmla="*/ 478892 h 2374045"/>
                  <a:gd name="csX1" fmla="*/ 478892 w 6748183"/>
                  <a:gd name="csY1" fmla="*/ 0 h 2374045"/>
                  <a:gd name="csX2" fmla="*/ 1064366 w 6748183"/>
                  <a:gd name="csY2" fmla="*/ 0 h 2374045"/>
                  <a:gd name="csX3" fmla="*/ 1534031 w 6748183"/>
                  <a:gd name="csY3" fmla="*/ 0 h 2374045"/>
                  <a:gd name="csX4" fmla="*/ 2061601 w 6748183"/>
                  <a:gd name="csY4" fmla="*/ 0 h 2374045"/>
                  <a:gd name="csX5" fmla="*/ 2820787 w 6748183"/>
                  <a:gd name="csY5" fmla="*/ 0 h 2374045"/>
                  <a:gd name="csX6" fmla="*/ 3290452 w 6748183"/>
                  <a:gd name="csY6" fmla="*/ 0 h 2374045"/>
                  <a:gd name="csX7" fmla="*/ 3760118 w 6748183"/>
                  <a:gd name="csY7" fmla="*/ 0 h 2374045"/>
                  <a:gd name="csX8" fmla="*/ 4229784 w 6748183"/>
                  <a:gd name="csY8" fmla="*/ 0 h 2374045"/>
                  <a:gd name="csX9" fmla="*/ 4873161 w 6748183"/>
                  <a:gd name="csY9" fmla="*/ 0 h 2374045"/>
                  <a:gd name="csX10" fmla="*/ 5516539 w 6748183"/>
                  <a:gd name="csY10" fmla="*/ 0 h 2374045"/>
                  <a:gd name="csX11" fmla="*/ 6269291 w 6748183"/>
                  <a:gd name="csY11" fmla="*/ 0 h 2374045"/>
                  <a:gd name="csX12" fmla="*/ 6748183 w 6748183"/>
                  <a:gd name="csY12" fmla="*/ 478892 h 2374045"/>
                  <a:gd name="csX13" fmla="*/ 6748183 w 6748183"/>
                  <a:gd name="csY13" fmla="*/ 922654 h 2374045"/>
                  <a:gd name="csX14" fmla="*/ 6748183 w 6748183"/>
                  <a:gd name="csY14" fmla="*/ 1408903 h 2374045"/>
                  <a:gd name="csX15" fmla="*/ 6748183 w 6748183"/>
                  <a:gd name="csY15" fmla="*/ 1895153 h 2374045"/>
                  <a:gd name="csX16" fmla="*/ 6269291 w 6748183"/>
                  <a:gd name="csY16" fmla="*/ 2374045 h 2374045"/>
                  <a:gd name="csX17" fmla="*/ 5568009 w 6748183"/>
                  <a:gd name="csY17" fmla="*/ 2374045 h 2374045"/>
                  <a:gd name="csX18" fmla="*/ 4982536 w 6748183"/>
                  <a:gd name="csY18" fmla="*/ 2374045 h 2374045"/>
                  <a:gd name="csX19" fmla="*/ 4454966 w 6748183"/>
                  <a:gd name="csY19" fmla="*/ 2374045 h 2374045"/>
                  <a:gd name="csX20" fmla="*/ 3985300 w 6748183"/>
                  <a:gd name="csY20" fmla="*/ 2374045 h 2374045"/>
                  <a:gd name="csX21" fmla="*/ 3226115 w 6748183"/>
                  <a:gd name="csY21" fmla="*/ 2374045 h 2374045"/>
                  <a:gd name="csX22" fmla="*/ 2582737 w 6748183"/>
                  <a:gd name="csY22" fmla="*/ 2374045 h 2374045"/>
                  <a:gd name="csX23" fmla="*/ 1997263 w 6748183"/>
                  <a:gd name="csY23" fmla="*/ 2374045 h 2374045"/>
                  <a:gd name="csX24" fmla="*/ 1295982 w 6748183"/>
                  <a:gd name="csY24" fmla="*/ 2374045 h 2374045"/>
                  <a:gd name="csX25" fmla="*/ 478892 w 6748183"/>
                  <a:gd name="csY25" fmla="*/ 2374045 h 2374045"/>
                  <a:gd name="csX26" fmla="*/ 0 w 6748183"/>
                  <a:gd name="csY26" fmla="*/ 1895153 h 2374045"/>
                  <a:gd name="csX27" fmla="*/ 0 w 6748183"/>
                  <a:gd name="csY27" fmla="*/ 1451391 h 2374045"/>
                  <a:gd name="csX28" fmla="*/ 0 w 6748183"/>
                  <a:gd name="csY28" fmla="*/ 993467 h 2374045"/>
                  <a:gd name="csX29" fmla="*/ 0 w 6748183"/>
                  <a:gd name="csY29" fmla="*/ 478892 h 237404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6748183" h="2374045" fill="none" extrusionOk="0">
                    <a:moveTo>
                      <a:pt x="0" y="478892"/>
                    </a:moveTo>
                    <a:cubicBezTo>
                      <a:pt x="-33932" y="205008"/>
                      <a:pt x="166216" y="53"/>
                      <a:pt x="478892" y="0"/>
                    </a:cubicBezTo>
                    <a:cubicBezTo>
                      <a:pt x="754308" y="24780"/>
                      <a:pt x="892335" y="20180"/>
                      <a:pt x="1064366" y="0"/>
                    </a:cubicBezTo>
                    <a:cubicBezTo>
                      <a:pt x="1236397" y="-20180"/>
                      <a:pt x="1415885" y="4140"/>
                      <a:pt x="1534031" y="0"/>
                    </a:cubicBezTo>
                    <a:cubicBezTo>
                      <a:pt x="1652177" y="-4140"/>
                      <a:pt x="1887330" y="-11975"/>
                      <a:pt x="2061601" y="0"/>
                    </a:cubicBezTo>
                    <a:cubicBezTo>
                      <a:pt x="2235872" y="11975"/>
                      <a:pt x="2567454" y="6285"/>
                      <a:pt x="2820787" y="0"/>
                    </a:cubicBezTo>
                    <a:cubicBezTo>
                      <a:pt x="3074120" y="-6285"/>
                      <a:pt x="3165046" y="21025"/>
                      <a:pt x="3290452" y="0"/>
                    </a:cubicBezTo>
                    <a:cubicBezTo>
                      <a:pt x="3415859" y="-21025"/>
                      <a:pt x="3660663" y="18711"/>
                      <a:pt x="3760118" y="0"/>
                    </a:cubicBezTo>
                    <a:cubicBezTo>
                      <a:pt x="3859573" y="-18711"/>
                      <a:pt x="4094288" y="-9390"/>
                      <a:pt x="4229784" y="0"/>
                    </a:cubicBezTo>
                    <a:cubicBezTo>
                      <a:pt x="4365280" y="9390"/>
                      <a:pt x="4611561" y="525"/>
                      <a:pt x="4873161" y="0"/>
                    </a:cubicBezTo>
                    <a:cubicBezTo>
                      <a:pt x="5134761" y="-525"/>
                      <a:pt x="5277608" y="-9581"/>
                      <a:pt x="5516539" y="0"/>
                    </a:cubicBezTo>
                    <a:cubicBezTo>
                      <a:pt x="5755470" y="9581"/>
                      <a:pt x="5906215" y="-32369"/>
                      <a:pt x="6269291" y="0"/>
                    </a:cubicBezTo>
                    <a:cubicBezTo>
                      <a:pt x="6540804" y="-15120"/>
                      <a:pt x="6757044" y="150941"/>
                      <a:pt x="6748183" y="478892"/>
                    </a:cubicBezTo>
                    <a:cubicBezTo>
                      <a:pt x="6736375" y="632193"/>
                      <a:pt x="6757290" y="745727"/>
                      <a:pt x="6748183" y="922654"/>
                    </a:cubicBezTo>
                    <a:cubicBezTo>
                      <a:pt x="6739076" y="1099581"/>
                      <a:pt x="6742143" y="1304638"/>
                      <a:pt x="6748183" y="1408903"/>
                    </a:cubicBezTo>
                    <a:cubicBezTo>
                      <a:pt x="6754223" y="1513168"/>
                      <a:pt x="6752158" y="1738021"/>
                      <a:pt x="6748183" y="1895153"/>
                    </a:cubicBezTo>
                    <a:cubicBezTo>
                      <a:pt x="6702196" y="2167025"/>
                      <a:pt x="6563102" y="2372166"/>
                      <a:pt x="6269291" y="2374045"/>
                    </a:cubicBezTo>
                    <a:cubicBezTo>
                      <a:pt x="5970789" y="2340024"/>
                      <a:pt x="5848681" y="2366008"/>
                      <a:pt x="5568009" y="2374045"/>
                    </a:cubicBezTo>
                    <a:cubicBezTo>
                      <a:pt x="5287337" y="2382082"/>
                      <a:pt x="5246876" y="2369309"/>
                      <a:pt x="4982536" y="2374045"/>
                    </a:cubicBezTo>
                    <a:cubicBezTo>
                      <a:pt x="4718196" y="2378781"/>
                      <a:pt x="4655716" y="2363885"/>
                      <a:pt x="4454966" y="2374045"/>
                    </a:cubicBezTo>
                    <a:cubicBezTo>
                      <a:pt x="4254216" y="2384206"/>
                      <a:pt x="4137227" y="2392013"/>
                      <a:pt x="3985300" y="2374045"/>
                    </a:cubicBezTo>
                    <a:cubicBezTo>
                      <a:pt x="3833373" y="2356077"/>
                      <a:pt x="3468417" y="2358443"/>
                      <a:pt x="3226115" y="2374045"/>
                    </a:cubicBezTo>
                    <a:cubicBezTo>
                      <a:pt x="2983813" y="2389647"/>
                      <a:pt x="2721920" y="2372109"/>
                      <a:pt x="2582737" y="2374045"/>
                    </a:cubicBezTo>
                    <a:cubicBezTo>
                      <a:pt x="2443554" y="2375981"/>
                      <a:pt x="2127086" y="2393624"/>
                      <a:pt x="1997263" y="2374045"/>
                    </a:cubicBezTo>
                    <a:cubicBezTo>
                      <a:pt x="1867440" y="2354466"/>
                      <a:pt x="1488175" y="2369595"/>
                      <a:pt x="1295982" y="2374045"/>
                    </a:cubicBezTo>
                    <a:cubicBezTo>
                      <a:pt x="1103789" y="2378495"/>
                      <a:pt x="790657" y="237850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748183" h="2374045" stroke="0" extrusionOk="0">
                    <a:moveTo>
                      <a:pt x="0" y="478892"/>
                    </a:moveTo>
                    <a:cubicBezTo>
                      <a:pt x="1648" y="264812"/>
                      <a:pt x="242370" y="49968"/>
                      <a:pt x="478892" y="0"/>
                    </a:cubicBezTo>
                    <a:cubicBezTo>
                      <a:pt x="674414" y="-23427"/>
                      <a:pt x="851470" y="-4426"/>
                      <a:pt x="1180174" y="0"/>
                    </a:cubicBezTo>
                    <a:cubicBezTo>
                      <a:pt x="1508878" y="4426"/>
                      <a:pt x="1511820" y="12137"/>
                      <a:pt x="1707743" y="0"/>
                    </a:cubicBezTo>
                    <a:cubicBezTo>
                      <a:pt x="1903666" y="-12137"/>
                      <a:pt x="2070707" y="-16281"/>
                      <a:pt x="2235313" y="0"/>
                    </a:cubicBezTo>
                    <a:cubicBezTo>
                      <a:pt x="2399919" y="16281"/>
                      <a:pt x="2728205" y="14950"/>
                      <a:pt x="2936595" y="0"/>
                    </a:cubicBezTo>
                    <a:cubicBezTo>
                      <a:pt x="3144985" y="-14950"/>
                      <a:pt x="3302546" y="13214"/>
                      <a:pt x="3522068" y="0"/>
                    </a:cubicBezTo>
                    <a:cubicBezTo>
                      <a:pt x="3741590" y="-13214"/>
                      <a:pt x="3953293" y="-19141"/>
                      <a:pt x="4281254" y="0"/>
                    </a:cubicBezTo>
                    <a:cubicBezTo>
                      <a:pt x="4609215" y="19141"/>
                      <a:pt x="4886794" y="-25308"/>
                      <a:pt x="5040440" y="0"/>
                    </a:cubicBezTo>
                    <a:cubicBezTo>
                      <a:pt x="5194086" y="25308"/>
                      <a:pt x="5712744" y="-10941"/>
                      <a:pt x="6269291" y="0"/>
                    </a:cubicBezTo>
                    <a:cubicBezTo>
                      <a:pt x="6526141" y="-3430"/>
                      <a:pt x="6697683" y="213963"/>
                      <a:pt x="6748183" y="478892"/>
                    </a:cubicBezTo>
                    <a:cubicBezTo>
                      <a:pt x="6733437" y="687907"/>
                      <a:pt x="6747730" y="759322"/>
                      <a:pt x="6748183" y="950979"/>
                    </a:cubicBezTo>
                    <a:cubicBezTo>
                      <a:pt x="6748636" y="1142636"/>
                      <a:pt x="6755334" y="1295443"/>
                      <a:pt x="6748183" y="1423066"/>
                    </a:cubicBezTo>
                    <a:cubicBezTo>
                      <a:pt x="6741032" y="1550689"/>
                      <a:pt x="6749851" y="1672103"/>
                      <a:pt x="6748183" y="1895153"/>
                    </a:cubicBezTo>
                    <a:cubicBezTo>
                      <a:pt x="6777748" y="2163292"/>
                      <a:pt x="6536710" y="2388985"/>
                      <a:pt x="6269291" y="2374045"/>
                    </a:cubicBezTo>
                    <a:cubicBezTo>
                      <a:pt x="5970327" y="2362602"/>
                      <a:pt x="5867217" y="2394958"/>
                      <a:pt x="5568009" y="2374045"/>
                    </a:cubicBezTo>
                    <a:cubicBezTo>
                      <a:pt x="5268801" y="2353132"/>
                      <a:pt x="5259258" y="2347986"/>
                      <a:pt x="4982536" y="2374045"/>
                    </a:cubicBezTo>
                    <a:cubicBezTo>
                      <a:pt x="4705814" y="2400104"/>
                      <a:pt x="4636173" y="2397682"/>
                      <a:pt x="4397062" y="2374045"/>
                    </a:cubicBezTo>
                    <a:cubicBezTo>
                      <a:pt x="4157951" y="2350408"/>
                      <a:pt x="3956158" y="2367440"/>
                      <a:pt x="3637876" y="2374045"/>
                    </a:cubicBezTo>
                    <a:cubicBezTo>
                      <a:pt x="3319594" y="2380650"/>
                      <a:pt x="3272829" y="2380541"/>
                      <a:pt x="2936595" y="2374045"/>
                    </a:cubicBezTo>
                    <a:cubicBezTo>
                      <a:pt x="2600361" y="2367549"/>
                      <a:pt x="2543768" y="2395650"/>
                      <a:pt x="2351121" y="2374045"/>
                    </a:cubicBezTo>
                    <a:cubicBezTo>
                      <a:pt x="2158474" y="2352440"/>
                      <a:pt x="1986013" y="2367774"/>
                      <a:pt x="1823551" y="2374045"/>
                    </a:cubicBezTo>
                    <a:cubicBezTo>
                      <a:pt x="1661089" y="2380317"/>
                      <a:pt x="1481848" y="2382460"/>
                      <a:pt x="1295982" y="2374045"/>
                    </a:cubicBezTo>
                    <a:cubicBezTo>
                      <a:pt x="1110116" y="2365630"/>
                      <a:pt x="821485" y="2413721"/>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1.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2.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to,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rõ</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3.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ngắt</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nghỉ</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chỗ</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39" name="Rectangle: Rounded Corners 38">
                <a:extLst>
                  <a:ext uri="{FF2B5EF4-FFF2-40B4-BE49-F238E27FC236}">
                    <a16:creationId xmlns:a16="http://schemas.microsoft.com/office/drawing/2014/main" id="{79B0E560-BBEF-B4C5-32EF-BAF5F9EC9E40}"/>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grpSp>
        <p:pic>
          <p:nvPicPr>
            <p:cNvPr id="20" name="Picture 19">
              <a:extLst>
                <a:ext uri="{FF2B5EF4-FFF2-40B4-BE49-F238E27FC236}">
                  <a16:creationId xmlns:a16="http://schemas.microsoft.com/office/drawing/2014/main" id="{8AC585B4-963A-8C76-F467-CB54EF520FCC}"/>
                </a:ext>
              </a:extLst>
            </p:cNvPr>
            <p:cNvPicPr>
              <a:picLocks noChangeAspect="1"/>
            </p:cNvPicPr>
            <p:nvPr/>
          </p:nvPicPr>
          <p:blipFill>
            <a:blip r:embed="rId6"/>
            <a:stretch>
              <a:fillRect/>
            </a:stretch>
          </p:blipFill>
          <p:spPr>
            <a:xfrm>
              <a:off x="7470944" y="4801718"/>
              <a:ext cx="469963" cy="469963"/>
            </a:xfrm>
            <a:prstGeom prst="rect">
              <a:avLst/>
            </a:prstGeom>
          </p:spPr>
        </p:pic>
        <p:pic>
          <p:nvPicPr>
            <p:cNvPr id="21" name="Picture 20">
              <a:extLst>
                <a:ext uri="{FF2B5EF4-FFF2-40B4-BE49-F238E27FC236}">
                  <a16:creationId xmlns:a16="http://schemas.microsoft.com/office/drawing/2014/main" id="{D9971C9D-3534-3A10-7CD6-7B0577B3DB55}"/>
                </a:ext>
              </a:extLst>
            </p:cNvPr>
            <p:cNvPicPr>
              <a:picLocks noChangeAspect="1"/>
            </p:cNvPicPr>
            <p:nvPr/>
          </p:nvPicPr>
          <p:blipFill>
            <a:blip r:embed="rId7"/>
            <a:stretch>
              <a:fillRect/>
            </a:stretch>
          </p:blipFill>
          <p:spPr>
            <a:xfrm>
              <a:off x="6914270" y="4801718"/>
              <a:ext cx="469963" cy="469963"/>
            </a:xfrm>
            <a:prstGeom prst="rect">
              <a:avLst/>
            </a:prstGeom>
          </p:spPr>
        </p:pic>
        <p:pic>
          <p:nvPicPr>
            <p:cNvPr id="22" name="Picture 21">
              <a:extLst>
                <a:ext uri="{FF2B5EF4-FFF2-40B4-BE49-F238E27FC236}">
                  <a16:creationId xmlns:a16="http://schemas.microsoft.com/office/drawing/2014/main" id="{49E53852-2039-F33B-0EC0-F3431DFCAEB6}"/>
                </a:ext>
              </a:extLst>
            </p:cNvPr>
            <p:cNvPicPr>
              <a:picLocks noChangeAspect="1"/>
            </p:cNvPicPr>
            <p:nvPr/>
          </p:nvPicPr>
          <p:blipFill>
            <a:blip r:embed="rId8"/>
            <a:stretch>
              <a:fillRect/>
            </a:stretch>
          </p:blipFill>
          <p:spPr>
            <a:xfrm>
              <a:off x="8027618" y="4801718"/>
              <a:ext cx="469963" cy="469963"/>
            </a:xfrm>
            <a:prstGeom prst="rect">
              <a:avLst/>
            </a:prstGeom>
          </p:spPr>
        </p:pic>
        <p:pic>
          <p:nvPicPr>
            <p:cNvPr id="24" name="Picture 23">
              <a:extLst>
                <a:ext uri="{FF2B5EF4-FFF2-40B4-BE49-F238E27FC236}">
                  <a16:creationId xmlns:a16="http://schemas.microsoft.com/office/drawing/2014/main" id="{4841B3C3-5768-4358-D7B1-E97A28BBE66F}"/>
                </a:ext>
              </a:extLst>
            </p:cNvPr>
            <p:cNvPicPr>
              <a:picLocks noChangeAspect="1"/>
            </p:cNvPicPr>
            <p:nvPr/>
          </p:nvPicPr>
          <p:blipFill>
            <a:blip r:embed="rId6"/>
            <a:stretch>
              <a:fillRect/>
            </a:stretch>
          </p:blipFill>
          <p:spPr>
            <a:xfrm>
              <a:off x="7792636" y="5402382"/>
              <a:ext cx="469963" cy="469963"/>
            </a:xfrm>
            <a:prstGeom prst="rect">
              <a:avLst/>
            </a:prstGeom>
          </p:spPr>
        </p:pic>
        <p:pic>
          <p:nvPicPr>
            <p:cNvPr id="31" name="Picture 30">
              <a:extLst>
                <a:ext uri="{FF2B5EF4-FFF2-40B4-BE49-F238E27FC236}">
                  <a16:creationId xmlns:a16="http://schemas.microsoft.com/office/drawing/2014/main" id="{4EC4510D-5D00-6B6D-9777-705DE87D4E58}"/>
                </a:ext>
              </a:extLst>
            </p:cNvPr>
            <p:cNvPicPr>
              <a:picLocks noChangeAspect="1"/>
            </p:cNvPicPr>
            <p:nvPr/>
          </p:nvPicPr>
          <p:blipFill>
            <a:blip r:embed="rId7"/>
            <a:stretch>
              <a:fillRect/>
            </a:stretch>
          </p:blipFill>
          <p:spPr>
            <a:xfrm>
              <a:off x="7235962" y="5402382"/>
              <a:ext cx="469963" cy="469963"/>
            </a:xfrm>
            <a:prstGeom prst="rect">
              <a:avLst/>
            </a:prstGeom>
          </p:spPr>
        </p:pic>
        <p:pic>
          <p:nvPicPr>
            <p:cNvPr id="34" name="Picture 33">
              <a:extLst>
                <a:ext uri="{FF2B5EF4-FFF2-40B4-BE49-F238E27FC236}">
                  <a16:creationId xmlns:a16="http://schemas.microsoft.com/office/drawing/2014/main" id="{C0079DA9-9400-7B72-DEFB-051B09424CAE}"/>
                </a:ext>
              </a:extLst>
            </p:cNvPr>
            <p:cNvPicPr>
              <a:picLocks noChangeAspect="1"/>
            </p:cNvPicPr>
            <p:nvPr/>
          </p:nvPicPr>
          <p:blipFill>
            <a:blip r:embed="rId8"/>
            <a:stretch>
              <a:fillRect/>
            </a:stretch>
          </p:blipFill>
          <p:spPr>
            <a:xfrm>
              <a:off x="8349310" y="5402382"/>
              <a:ext cx="469963" cy="469963"/>
            </a:xfrm>
            <a:prstGeom prst="rect">
              <a:avLst/>
            </a:prstGeom>
          </p:spPr>
        </p:pic>
        <p:pic>
          <p:nvPicPr>
            <p:cNvPr id="35" name="Picture 34">
              <a:extLst>
                <a:ext uri="{FF2B5EF4-FFF2-40B4-BE49-F238E27FC236}">
                  <a16:creationId xmlns:a16="http://schemas.microsoft.com/office/drawing/2014/main" id="{EF4DE2A4-E2F8-02C0-009F-0177C4F07C81}"/>
                </a:ext>
              </a:extLst>
            </p:cNvPr>
            <p:cNvPicPr>
              <a:picLocks noChangeAspect="1"/>
            </p:cNvPicPr>
            <p:nvPr/>
          </p:nvPicPr>
          <p:blipFill>
            <a:blip r:embed="rId6"/>
            <a:stretch>
              <a:fillRect/>
            </a:stretch>
          </p:blipFill>
          <p:spPr>
            <a:xfrm>
              <a:off x="10173054" y="5950807"/>
              <a:ext cx="469963" cy="469963"/>
            </a:xfrm>
            <a:prstGeom prst="rect">
              <a:avLst/>
            </a:prstGeom>
          </p:spPr>
        </p:pic>
        <p:pic>
          <p:nvPicPr>
            <p:cNvPr id="36" name="Picture 35">
              <a:extLst>
                <a:ext uri="{FF2B5EF4-FFF2-40B4-BE49-F238E27FC236}">
                  <a16:creationId xmlns:a16="http://schemas.microsoft.com/office/drawing/2014/main" id="{6BB69874-6B6C-62A5-B675-BE9F76CEFAB8}"/>
                </a:ext>
              </a:extLst>
            </p:cNvPr>
            <p:cNvPicPr>
              <a:picLocks noChangeAspect="1"/>
            </p:cNvPicPr>
            <p:nvPr/>
          </p:nvPicPr>
          <p:blipFill>
            <a:blip r:embed="rId7"/>
            <a:stretch>
              <a:fillRect/>
            </a:stretch>
          </p:blipFill>
          <p:spPr>
            <a:xfrm>
              <a:off x="9616380" y="5950807"/>
              <a:ext cx="469963" cy="469963"/>
            </a:xfrm>
            <a:prstGeom prst="rect">
              <a:avLst/>
            </a:prstGeom>
          </p:spPr>
        </p:pic>
        <p:pic>
          <p:nvPicPr>
            <p:cNvPr id="37" name="Picture 36">
              <a:extLst>
                <a:ext uri="{FF2B5EF4-FFF2-40B4-BE49-F238E27FC236}">
                  <a16:creationId xmlns:a16="http://schemas.microsoft.com/office/drawing/2014/main" id="{D5327F84-5BB5-AE75-9F73-4CE361D4702F}"/>
                </a:ext>
              </a:extLst>
            </p:cNvPr>
            <p:cNvPicPr>
              <a:picLocks noChangeAspect="1"/>
            </p:cNvPicPr>
            <p:nvPr/>
          </p:nvPicPr>
          <p:blipFill>
            <a:blip r:embed="rId8"/>
            <a:stretch>
              <a:fillRect/>
            </a:stretch>
          </p:blipFill>
          <p:spPr>
            <a:xfrm>
              <a:off x="10729728" y="5950807"/>
              <a:ext cx="469963" cy="469963"/>
            </a:xfrm>
            <a:prstGeom prst="rect">
              <a:avLst/>
            </a:prstGeom>
          </p:spPr>
        </p:pic>
      </p:grpSp>
      <p:pic>
        <p:nvPicPr>
          <p:cNvPr id="40" name="Picture 2" descr="HD wallpaper: Cartoon Kids Music, illustration of four children playing  instruments while walking on sand | Wallpaper Flare">
            <a:extLst>
              <a:ext uri="{FF2B5EF4-FFF2-40B4-BE49-F238E27FC236}">
                <a16:creationId xmlns:a16="http://schemas.microsoft.com/office/drawing/2014/main" id="{DF70BBCB-AA24-9F7A-B6EA-B7F2BCE86E76}"/>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7570381" y="3739132"/>
            <a:ext cx="4990189" cy="311886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4016E879-33DB-5C29-3933-E801CDA1211C}"/>
              </a:ext>
            </a:extLst>
          </p:cNvPr>
          <p:cNvPicPr>
            <a:picLocks noChangeAspect="1"/>
          </p:cNvPicPr>
          <p:nvPr/>
        </p:nvPicPr>
        <p:blipFill>
          <a:blip r:embed="rId11"/>
          <a:stretch>
            <a:fillRect/>
          </a:stretch>
        </p:blipFill>
        <p:spPr>
          <a:xfrm>
            <a:off x="1755093" y="512737"/>
            <a:ext cx="7895004" cy="835224"/>
          </a:xfrm>
          <a:prstGeom prst="rect">
            <a:avLst/>
          </a:prstGeom>
        </p:spPr>
      </p:pic>
    </p:spTree>
    <p:extLst>
      <p:ext uri="{BB962C8B-B14F-4D97-AF65-F5344CB8AC3E}">
        <p14:creationId xmlns:p14="http://schemas.microsoft.com/office/powerpoint/2010/main" val="148140207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6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儿童日3源文件"/>
          <p:cNvPicPr>
            <a:picLocks noChangeAspect="1"/>
          </p:cNvPicPr>
          <p:nvPr/>
        </p:nvPicPr>
        <p:blipFill>
          <a:blip r:embed="rId3"/>
          <a:stretch>
            <a:fillRect/>
          </a:stretch>
        </p:blipFill>
        <p:spPr>
          <a:xfrm>
            <a:off x="0" y="0"/>
            <a:ext cx="12219940" cy="6871970"/>
          </a:xfrm>
          <a:prstGeom prst="rect">
            <a:avLst/>
          </a:prstGeom>
        </p:spPr>
      </p:pic>
      <p:sp>
        <p:nvSpPr>
          <p:cNvPr id="3" name="矩形 2"/>
          <p:cNvSpPr/>
          <p:nvPr/>
        </p:nvSpPr>
        <p:spPr>
          <a:xfrm>
            <a:off x="1998980" y="1483360"/>
            <a:ext cx="8192135" cy="33528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5398" t="4883" r="81350" b="52026"/>
          <a:stretch>
            <a:fillRect/>
          </a:stretch>
        </p:blipFill>
        <p:spPr>
          <a:xfrm>
            <a:off x="457200" y="0"/>
            <a:ext cx="1077595" cy="1971040"/>
          </a:xfrm>
          <a:prstGeom prst="rect">
            <a:avLst/>
          </a:prstGeom>
        </p:spPr>
      </p:pic>
      <p:pic>
        <p:nvPicPr>
          <p:cNvPr id="6" name="图片 5" descr="2"/>
          <p:cNvPicPr>
            <a:picLocks noChangeAspect="1"/>
          </p:cNvPicPr>
          <p:nvPr/>
        </p:nvPicPr>
        <p:blipFill>
          <a:blip r:embed="rId5"/>
          <a:srcRect l="56822" t="16332" r="8997" b="12291"/>
          <a:stretch>
            <a:fillRect/>
          </a:stretch>
        </p:blipFill>
        <p:spPr>
          <a:xfrm>
            <a:off x="9058275" y="3143885"/>
            <a:ext cx="3161665" cy="3714115"/>
          </a:xfrm>
          <a:prstGeom prst="rect">
            <a:avLst/>
          </a:prstGeom>
        </p:spPr>
      </p:pic>
      <p:pic>
        <p:nvPicPr>
          <p:cNvPr id="7" name="图片 6" descr="3"/>
          <p:cNvPicPr>
            <a:picLocks noChangeAspect="1"/>
          </p:cNvPicPr>
          <p:nvPr/>
        </p:nvPicPr>
        <p:blipFill>
          <a:blip r:embed="rId6"/>
          <a:srcRect l="13258" t="17510" r="57769" b="13470"/>
          <a:stretch>
            <a:fillRect/>
          </a:stretch>
        </p:blipFill>
        <p:spPr>
          <a:xfrm>
            <a:off x="372110" y="2967355"/>
            <a:ext cx="2914015" cy="3904615"/>
          </a:xfrm>
          <a:prstGeom prst="rect">
            <a:avLst/>
          </a:prstGeom>
        </p:spPr>
      </p:pic>
      <p:pic>
        <p:nvPicPr>
          <p:cNvPr id="10" name="图片 9" descr="9"/>
          <p:cNvPicPr>
            <a:picLocks noChangeAspect="1"/>
          </p:cNvPicPr>
          <p:nvPr/>
        </p:nvPicPr>
        <p:blipFill>
          <a:blip r:embed="rId4"/>
          <a:srcRect l="87600" t="9934" b="52026"/>
          <a:stretch>
            <a:fillRect/>
          </a:stretch>
        </p:blipFill>
        <p:spPr>
          <a:xfrm>
            <a:off x="11242675" y="0"/>
            <a:ext cx="977265" cy="1686560"/>
          </a:xfrm>
          <a:prstGeom prst="rect">
            <a:avLst/>
          </a:prstGeom>
        </p:spPr>
      </p:pic>
      <p:pic>
        <p:nvPicPr>
          <p:cNvPr id="11" name="Picture 10">
            <a:extLst>
              <a:ext uri="{FF2B5EF4-FFF2-40B4-BE49-F238E27FC236}">
                <a16:creationId xmlns:a16="http://schemas.microsoft.com/office/drawing/2014/main" id="{30ACFF49-843C-7BC3-F4CC-10D6CF5046B1}"/>
              </a:ext>
            </a:extLst>
          </p:cNvPr>
          <p:cNvPicPr>
            <a:picLocks noChangeAspect="1"/>
          </p:cNvPicPr>
          <p:nvPr/>
        </p:nvPicPr>
        <p:blipFill>
          <a:blip r:embed="rId7"/>
          <a:stretch>
            <a:fillRect/>
          </a:stretch>
        </p:blipFill>
        <p:spPr>
          <a:xfrm>
            <a:off x="1828957" y="2455344"/>
            <a:ext cx="8057611" cy="3148014"/>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355FA3-50EA-6798-7D5B-C3F2A7F28094}"/>
              </a:ext>
            </a:extLst>
          </p:cNvPr>
          <p:cNvSpPr txBox="1"/>
          <p:nvPr/>
        </p:nvSpPr>
        <p:spPr>
          <a:xfrm>
            <a:off x="1488558" y="967119"/>
            <a:ext cx="929285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Những từ ngữ nào sau đây chỉ đặc điểm?</a:t>
            </a:r>
          </a:p>
        </p:txBody>
      </p:sp>
      <p:sp>
        <p:nvSpPr>
          <p:cNvPr id="3" name="Rectangle: Rounded Corners 2">
            <a:extLst>
              <a:ext uri="{FF2B5EF4-FFF2-40B4-BE49-F238E27FC236}">
                <a16:creationId xmlns:a16="http://schemas.microsoft.com/office/drawing/2014/main" id="{4B35AE32-157B-7DD7-762D-21ECA19D5EC4}"/>
              </a:ext>
            </a:extLst>
          </p:cNvPr>
          <p:cNvSpPr/>
          <p:nvPr/>
        </p:nvSpPr>
        <p:spPr>
          <a:xfrm>
            <a:off x="695325" y="1933575"/>
            <a:ext cx="1285875" cy="514350"/>
          </a:xfrm>
          <a:prstGeom prst="roundRect">
            <a:avLst/>
          </a:prstGeom>
          <a:solidFill>
            <a:schemeClr val="accent2">
              <a:lumMod val="20000"/>
              <a:lumOff val="8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đẹp</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Rounded Corners 4">
            <a:extLst>
              <a:ext uri="{FF2B5EF4-FFF2-40B4-BE49-F238E27FC236}">
                <a16:creationId xmlns:a16="http://schemas.microsoft.com/office/drawing/2014/main" id="{41437201-E2CF-BCC1-5429-ACE92B89F48A}"/>
              </a:ext>
            </a:extLst>
          </p:cNvPr>
          <p:cNvSpPr/>
          <p:nvPr/>
        </p:nvSpPr>
        <p:spPr>
          <a:xfrm>
            <a:off x="2381250" y="1943100"/>
            <a:ext cx="2524125" cy="514350"/>
          </a:xfrm>
          <a:prstGeom prst="roundRect">
            <a:avLst/>
          </a:prstGeom>
          <a:solidFill>
            <a:schemeClr val="accent2">
              <a:lumMod val="20000"/>
              <a:lumOff val="8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lóng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lánh</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9876B549-7103-EFE5-4FE1-7E36FFD98C3F}"/>
              </a:ext>
            </a:extLst>
          </p:cNvPr>
          <p:cNvSpPr/>
          <p:nvPr/>
        </p:nvSpPr>
        <p:spPr>
          <a:xfrm>
            <a:off x="5305426" y="1952625"/>
            <a:ext cx="1809750" cy="514350"/>
          </a:xfrm>
          <a:prstGeom prst="roundRect">
            <a:avLst/>
          </a:prstGeom>
          <a:solidFill>
            <a:schemeClr val="accent2">
              <a:lumMod val="20000"/>
              <a:lumOff val="8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Arial-Rounded" panose="020B0500000000000000" pitchFamily="34" charset="0"/>
                <a:ea typeface="Arial-Rounded" panose="020B0500000000000000" pitchFamily="34" charset="0"/>
                <a:cs typeface="Arial-Rounded" panose="020B0500000000000000" pitchFamily="34" charset="0"/>
              </a:rPr>
              <a:t>bay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đi</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id="{C577E8C5-087E-928B-46C0-59CCAAD19220}"/>
              </a:ext>
            </a:extLst>
          </p:cNvPr>
          <p:cNvSpPr/>
          <p:nvPr/>
        </p:nvSpPr>
        <p:spPr>
          <a:xfrm>
            <a:off x="7648576" y="1952625"/>
            <a:ext cx="1619249" cy="514350"/>
          </a:xfrm>
          <a:prstGeom prst="roundRect">
            <a:avLst/>
          </a:prstGeom>
          <a:solidFill>
            <a:schemeClr val="accent2">
              <a:lumMod val="20000"/>
              <a:lumOff val="8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trở</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lại</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Rounded Corners 7">
            <a:extLst>
              <a:ext uri="{FF2B5EF4-FFF2-40B4-BE49-F238E27FC236}">
                <a16:creationId xmlns:a16="http://schemas.microsoft.com/office/drawing/2014/main" id="{5283568B-F021-8E02-266D-B90F07D7F738}"/>
              </a:ext>
            </a:extLst>
          </p:cNvPr>
          <p:cNvSpPr/>
          <p:nvPr/>
        </p:nvSpPr>
        <p:spPr>
          <a:xfrm>
            <a:off x="9705976" y="1971675"/>
            <a:ext cx="1990724" cy="514350"/>
          </a:xfrm>
          <a:prstGeom prst="roundRect">
            <a:avLst/>
          </a:prstGeom>
          <a:solidFill>
            <a:schemeClr val="accent2">
              <a:lumMod val="20000"/>
              <a:lumOff val="8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xanh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biếc</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Oval 8">
            <a:extLst>
              <a:ext uri="{FF2B5EF4-FFF2-40B4-BE49-F238E27FC236}">
                <a16:creationId xmlns:a16="http://schemas.microsoft.com/office/drawing/2014/main" id="{9A1175BD-D91B-A1FA-C171-F7E36895C9C4}"/>
              </a:ext>
            </a:extLst>
          </p:cNvPr>
          <p:cNvSpPr/>
          <p:nvPr/>
        </p:nvSpPr>
        <p:spPr>
          <a:xfrm>
            <a:off x="696280" y="1765586"/>
            <a:ext cx="1445865" cy="7386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2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 name="Oval 9">
            <a:extLst>
              <a:ext uri="{FF2B5EF4-FFF2-40B4-BE49-F238E27FC236}">
                <a16:creationId xmlns:a16="http://schemas.microsoft.com/office/drawing/2014/main" id="{02F763CA-8908-C27F-C685-A049626AB892}"/>
              </a:ext>
            </a:extLst>
          </p:cNvPr>
          <p:cNvSpPr/>
          <p:nvPr/>
        </p:nvSpPr>
        <p:spPr>
          <a:xfrm>
            <a:off x="2601280" y="1813211"/>
            <a:ext cx="2180270" cy="7386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2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 name="Oval 10">
            <a:extLst>
              <a:ext uri="{FF2B5EF4-FFF2-40B4-BE49-F238E27FC236}">
                <a16:creationId xmlns:a16="http://schemas.microsoft.com/office/drawing/2014/main" id="{AC2AC1C7-7016-137B-CB0A-B9F443EB7B2E}"/>
              </a:ext>
            </a:extLst>
          </p:cNvPr>
          <p:cNvSpPr/>
          <p:nvPr/>
        </p:nvSpPr>
        <p:spPr>
          <a:xfrm>
            <a:off x="9478330" y="1822736"/>
            <a:ext cx="2180270" cy="7386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2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1)">
                                      <p:cBhvr>
                                        <p:cTn id="1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8F463B-FE25-B350-B3CB-52EE7C1B1242}"/>
              </a:ext>
            </a:extLst>
          </p:cNvPr>
          <p:cNvSpPr txBox="1"/>
          <p:nvPr/>
        </p:nvSpPr>
        <p:spPr>
          <a:xfrm>
            <a:off x="838519" y="631786"/>
            <a:ext cx="8309907" cy="646331"/>
          </a:xfrm>
          <a:prstGeom prst="rect">
            <a:avLst/>
          </a:prstGeom>
          <a:noFill/>
        </p:spPr>
        <p:txBody>
          <a:bodyPr wrap="square" rtlCol="0">
            <a:spAutoFit/>
          </a:bodyPr>
          <a:lstStyle/>
          <a:p>
            <a:pPr algn="just" defTabSz="1219170">
              <a:buClr>
                <a:srgbClr val="000000"/>
              </a:buClr>
            </a:pPr>
            <a:r>
              <a:rPr lang="vi-VN" sz="36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Nói tiếp lời của cây xấu hổ:</a:t>
            </a:r>
          </a:p>
        </p:txBody>
      </p:sp>
      <p:pic>
        <p:nvPicPr>
          <p:cNvPr id="3" name="Picture 2">
            <a:extLst>
              <a:ext uri="{FF2B5EF4-FFF2-40B4-BE49-F238E27FC236}">
                <a16:creationId xmlns:a16="http://schemas.microsoft.com/office/drawing/2014/main" id="{14530DD6-7174-714B-47C7-AF8B1B5733BE}"/>
              </a:ext>
            </a:extLst>
          </p:cNvPr>
          <p:cNvPicPr>
            <a:picLocks noChangeAspect="1"/>
          </p:cNvPicPr>
          <p:nvPr/>
        </p:nvPicPr>
        <p:blipFill>
          <a:blip r:embed="rId2"/>
          <a:stretch>
            <a:fillRect/>
          </a:stretch>
        </p:blipFill>
        <p:spPr>
          <a:xfrm>
            <a:off x="1196959" y="1796098"/>
            <a:ext cx="4302632" cy="2595669"/>
          </a:xfrm>
          <a:prstGeom prst="rect">
            <a:avLst/>
          </a:prstGeom>
          <a:ln>
            <a:noFill/>
          </a:ln>
          <a:effectLst>
            <a:softEdge rad="112500"/>
          </a:effectLst>
        </p:spPr>
      </p:pic>
      <p:sp>
        <p:nvSpPr>
          <p:cNvPr id="4" name="Speech Bubble: Rectangle with Corners Rounded 3">
            <a:extLst>
              <a:ext uri="{FF2B5EF4-FFF2-40B4-BE49-F238E27FC236}">
                <a16:creationId xmlns:a16="http://schemas.microsoft.com/office/drawing/2014/main" id="{5CE822D2-A11E-9A95-6CBB-08D99910C3D4}"/>
              </a:ext>
            </a:extLst>
          </p:cNvPr>
          <p:cNvSpPr/>
          <p:nvPr/>
        </p:nvSpPr>
        <p:spPr>
          <a:xfrm>
            <a:off x="5719846" y="1727946"/>
            <a:ext cx="4881479" cy="2833419"/>
          </a:xfrm>
          <a:prstGeom prst="wedgeRoundRectCallout">
            <a:avLst>
              <a:gd name="adj1" fmla="val -67293"/>
              <a:gd name="adj2" fmla="val -5026"/>
              <a:gd name="adj3" fmla="val 16667"/>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2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 name="Rectangle 4">
            <a:extLst>
              <a:ext uri="{FF2B5EF4-FFF2-40B4-BE49-F238E27FC236}">
                <a16:creationId xmlns:a16="http://schemas.microsoft.com/office/drawing/2014/main" id="{C2575092-7FDE-7480-A2E1-4CC08D110824}"/>
              </a:ext>
            </a:extLst>
          </p:cNvPr>
          <p:cNvSpPr/>
          <p:nvPr/>
        </p:nvSpPr>
        <p:spPr>
          <a:xfrm>
            <a:off x="5845288" y="1842584"/>
            <a:ext cx="2680542" cy="584775"/>
          </a:xfrm>
          <a:prstGeom prst="rect">
            <a:avLst/>
          </a:prstGeom>
        </p:spPr>
        <p:txBody>
          <a:bodyPr wrap="none">
            <a:spAutoFit/>
          </a:bodyPr>
          <a:lstStyle/>
          <a:p>
            <a:pPr defTabSz="1219170">
              <a:buClr>
                <a:srgbClr val="000000"/>
              </a:buClr>
            </a:pPr>
            <a:r>
              <a:rPr lang="vi-VN" sz="32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Mình rất tiếc ...</a:t>
            </a:r>
            <a:endPar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 name="Rectangle 5">
            <a:extLst>
              <a:ext uri="{FF2B5EF4-FFF2-40B4-BE49-F238E27FC236}">
                <a16:creationId xmlns:a16="http://schemas.microsoft.com/office/drawing/2014/main" id="{92431A0B-0DD7-85AA-32CD-DD3ABEB8DCE5}"/>
              </a:ext>
            </a:extLst>
          </p:cNvPr>
          <p:cNvSpPr/>
          <p:nvPr/>
        </p:nvSpPr>
        <p:spPr>
          <a:xfrm>
            <a:off x="5845288" y="1837222"/>
            <a:ext cx="4729355" cy="2554545"/>
          </a:xfrm>
          <a:prstGeom prst="rect">
            <a:avLst/>
          </a:prstGeom>
        </p:spPr>
        <p:txBody>
          <a:bodyPr wrap="square">
            <a:spAutoFit/>
          </a:bodyPr>
          <a:lstStyle/>
          <a:p>
            <a:pPr algn="just" defTabSz="1219170">
              <a:buClr>
                <a:srgbClr val="000000"/>
              </a:buClr>
            </a:pPr>
            <a:r>
              <a:rPr lang="vi-VN" sz="32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Mình rất tiếc </a:t>
            </a:r>
            <a:r>
              <a:rPr lang="vi-VN" sz="32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vì đã quá nhút nhát nên đã nhắm mắt lại, không nhìn thấy con chim xanh xinh đẹp ấy.</a:t>
            </a:r>
            <a:endPar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337140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5"/>
                                        </p:tgtEl>
                                        <p:attrNameLst>
                                          <p:attrName>style.visibility</p:attrName>
                                        </p:attrNameLst>
                                      </p:cBhvr>
                                      <p:to>
                                        <p:strVal val="hidden"/>
                                      </p:to>
                                    </p:set>
                                  </p:childTnLst>
                                </p:cTn>
                              </p:par>
                            </p:childTnLst>
                          </p:cTn>
                        </p:par>
                        <p:par>
                          <p:cTn id="24" fill="hold">
                            <p:stCondLst>
                              <p:cond delay="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5" grpId="1"/>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B8B6F1F7-5FC0-4CF6-F88C-85463D40F2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301" y="1981201"/>
            <a:ext cx="3550585" cy="3867751"/>
          </a:xfrm>
          <a:prstGeom prst="rect">
            <a:avLst/>
          </a:prstGeom>
        </p:spPr>
      </p:pic>
      <p:sp>
        <p:nvSpPr>
          <p:cNvPr id="5" name="Rectangle: Rounded Corners 4">
            <a:extLst>
              <a:ext uri="{FF2B5EF4-FFF2-40B4-BE49-F238E27FC236}">
                <a16:creationId xmlns:a16="http://schemas.microsoft.com/office/drawing/2014/main" id="{47BD6A52-E8E5-DFB4-8BE4-EBF52EAADB34}"/>
              </a:ext>
            </a:extLst>
          </p:cNvPr>
          <p:cNvSpPr/>
          <p:nvPr/>
        </p:nvSpPr>
        <p:spPr>
          <a:xfrm>
            <a:off x="5116288" y="685801"/>
            <a:ext cx="6890657" cy="5921828"/>
          </a:xfrm>
          <a:custGeom>
            <a:avLst/>
            <a:gdLst>
              <a:gd name="csX0" fmla="*/ 0 w 6890657"/>
              <a:gd name="csY0" fmla="*/ 986991 h 5921828"/>
              <a:gd name="csX1" fmla="*/ 986991 w 6890657"/>
              <a:gd name="csY1" fmla="*/ 0 h 5921828"/>
              <a:gd name="csX2" fmla="*/ 1631622 w 6890657"/>
              <a:gd name="csY2" fmla="*/ 0 h 5921828"/>
              <a:gd name="csX3" fmla="*/ 2079585 w 6890657"/>
              <a:gd name="csY3" fmla="*/ 0 h 5921828"/>
              <a:gd name="csX4" fmla="*/ 2576716 w 6890657"/>
              <a:gd name="csY4" fmla="*/ 0 h 5921828"/>
              <a:gd name="csX5" fmla="*/ 3073846 w 6890657"/>
              <a:gd name="csY5" fmla="*/ 0 h 5921828"/>
              <a:gd name="csX6" fmla="*/ 3718477 w 6890657"/>
              <a:gd name="csY6" fmla="*/ 0 h 5921828"/>
              <a:gd name="csX7" fmla="*/ 4264774 w 6890657"/>
              <a:gd name="csY7" fmla="*/ 0 h 5921828"/>
              <a:gd name="csX8" fmla="*/ 4909405 w 6890657"/>
              <a:gd name="csY8" fmla="*/ 0 h 5921828"/>
              <a:gd name="csX9" fmla="*/ 5357369 w 6890657"/>
              <a:gd name="csY9" fmla="*/ 0 h 5921828"/>
              <a:gd name="csX10" fmla="*/ 5903666 w 6890657"/>
              <a:gd name="csY10" fmla="*/ 0 h 5921828"/>
              <a:gd name="csX11" fmla="*/ 6890657 w 6890657"/>
              <a:gd name="csY11" fmla="*/ 986991 h 5921828"/>
              <a:gd name="csX12" fmla="*/ 6890657 w 6890657"/>
              <a:gd name="csY12" fmla="*/ 1590447 h 5921828"/>
              <a:gd name="csX13" fmla="*/ 6890657 w 6890657"/>
              <a:gd name="csY13" fmla="*/ 2233382 h 5921828"/>
              <a:gd name="csX14" fmla="*/ 6890657 w 6890657"/>
              <a:gd name="csY14" fmla="*/ 2797360 h 5921828"/>
              <a:gd name="csX15" fmla="*/ 6890657 w 6890657"/>
              <a:gd name="csY15" fmla="*/ 3400817 h 5921828"/>
              <a:gd name="csX16" fmla="*/ 6890657 w 6890657"/>
              <a:gd name="csY16" fmla="*/ 3846359 h 5921828"/>
              <a:gd name="csX17" fmla="*/ 6890657 w 6890657"/>
              <a:gd name="csY17" fmla="*/ 4934837 h 5921828"/>
              <a:gd name="csX18" fmla="*/ 5903666 w 6890657"/>
              <a:gd name="csY18" fmla="*/ 5921828 h 5921828"/>
              <a:gd name="csX19" fmla="*/ 5308202 w 6890657"/>
              <a:gd name="csY19" fmla="*/ 5921828 h 5921828"/>
              <a:gd name="csX20" fmla="*/ 4712738 w 6890657"/>
              <a:gd name="csY20" fmla="*/ 5921828 h 5921828"/>
              <a:gd name="csX21" fmla="*/ 4117274 w 6890657"/>
              <a:gd name="csY21" fmla="*/ 5921828 h 5921828"/>
              <a:gd name="csX22" fmla="*/ 3669310 w 6890657"/>
              <a:gd name="csY22" fmla="*/ 5921828 h 5921828"/>
              <a:gd name="csX23" fmla="*/ 3024680 w 6890657"/>
              <a:gd name="csY23" fmla="*/ 5921828 h 5921828"/>
              <a:gd name="csX24" fmla="*/ 2576716 w 6890657"/>
              <a:gd name="csY24" fmla="*/ 5921828 h 5921828"/>
              <a:gd name="csX25" fmla="*/ 2177919 w 6890657"/>
              <a:gd name="csY25" fmla="*/ 5921828 h 5921828"/>
              <a:gd name="csX26" fmla="*/ 1582455 w 6890657"/>
              <a:gd name="csY26" fmla="*/ 5921828 h 5921828"/>
              <a:gd name="csX27" fmla="*/ 986991 w 6890657"/>
              <a:gd name="csY27" fmla="*/ 5921828 h 5921828"/>
              <a:gd name="csX28" fmla="*/ 0 w 6890657"/>
              <a:gd name="csY28" fmla="*/ 4934837 h 5921828"/>
              <a:gd name="csX29" fmla="*/ 0 w 6890657"/>
              <a:gd name="csY29" fmla="*/ 4291902 h 5921828"/>
              <a:gd name="csX30" fmla="*/ 0 w 6890657"/>
              <a:gd name="csY30" fmla="*/ 3806881 h 5921828"/>
              <a:gd name="csX31" fmla="*/ 0 w 6890657"/>
              <a:gd name="csY31" fmla="*/ 3203425 h 5921828"/>
              <a:gd name="csX32" fmla="*/ 0 w 6890657"/>
              <a:gd name="csY32" fmla="*/ 2599968 h 5921828"/>
              <a:gd name="csX33" fmla="*/ 0 w 6890657"/>
              <a:gd name="csY33" fmla="*/ 2075469 h 5921828"/>
              <a:gd name="csX34" fmla="*/ 0 w 6890657"/>
              <a:gd name="csY34" fmla="*/ 1472012 h 5921828"/>
              <a:gd name="csX35" fmla="*/ 0 w 6890657"/>
              <a:gd name="csY35" fmla="*/ 986991 h 592182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6890657" h="5921828" fill="none" extrusionOk="0">
                <a:moveTo>
                  <a:pt x="0" y="986991"/>
                </a:moveTo>
                <a:cubicBezTo>
                  <a:pt x="-2307" y="554568"/>
                  <a:pt x="438153" y="-37455"/>
                  <a:pt x="986991" y="0"/>
                </a:cubicBezTo>
                <a:cubicBezTo>
                  <a:pt x="1269516" y="-40754"/>
                  <a:pt x="1329144" y="23749"/>
                  <a:pt x="1631622" y="0"/>
                </a:cubicBezTo>
                <a:cubicBezTo>
                  <a:pt x="1934100" y="-23749"/>
                  <a:pt x="1887744" y="22251"/>
                  <a:pt x="2079585" y="0"/>
                </a:cubicBezTo>
                <a:cubicBezTo>
                  <a:pt x="2271426" y="-22251"/>
                  <a:pt x="2369622" y="24182"/>
                  <a:pt x="2576716" y="0"/>
                </a:cubicBezTo>
                <a:cubicBezTo>
                  <a:pt x="2783810" y="-24182"/>
                  <a:pt x="2912789" y="33442"/>
                  <a:pt x="3073846" y="0"/>
                </a:cubicBezTo>
                <a:cubicBezTo>
                  <a:pt x="3234903" y="-33442"/>
                  <a:pt x="3409027" y="75455"/>
                  <a:pt x="3718477" y="0"/>
                </a:cubicBezTo>
                <a:cubicBezTo>
                  <a:pt x="4027927" y="-75455"/>
                  <a:pt x="4103642" y="46594"/>
                  <a:pt x="4264774" y="0"/>
                </a:cubicBezTo>
                <a:cubicBezTo>
                  <a:pt x="4425906" y="-46594"/>
                  <a:pt x="4683965" y="14647"/>
                  <a:pt x="4909405" y="0"/>
                </a:cubicBezTo>
                <a:cubicBezTo>
                  <a:pt x="5134845" y="-14647"/>
                  <a:pt x="5265480" y="41940"/>
                  <a:pt x="5357369" y="0"/>
                </a:cubicBezTo>
                <a:cubicBezTo>
                  <a:pt x="5449258" y="-41940"/>
                  <a:pt x="5732285" y="3293"/>
                  <a:pt x="5903666" y="0"/>
                </a:cubicBezTo>
                <a:cubicBezTo>
                  <a:pt x="6314203" y="53132"/>
                  <a:pt x="6860893" y="445024"/>
                  <a:pt x="6890657" y="986991"/>
                </a:cubicBezTo>
                <a:cubicBezTo>
                  <a:pt x="6917813" y="1173935"/>
                  <a:pt x="6877340" y="1360709"/>
                  <a:pt x="6890657" y="1590447"/>
                </a:cubicBezTo>
                <a:cubicBezTo>
                  <a:pt x="6903974" y="1820185"/>
                  <a:pt x="6881367" y="2092886"/>
                  <a:pt x="6890657" y="2233382"/>
                </a:cubicBezTo>
                <a:cubicBezTo>
                  <a:pt x="6899947" y="2373878"/>
                  <a:pt x="6883233" y="2598998"/>
                  <a:pt x="6890657" y="2797360"/>
                </a:cubicBezTo>
                <a:cubicBezTo>
                  <a:pt x="6898081" y="2995722"/>
                  <a:pt x="6825431" y="3256557"/>
                  <a:pt x="6890657" y="3400817"/>
                </a:cubicBezTo>
                <a:cubicBezTo>
                  <a:pt x="6955883" y="3545077"/>
                  <a:pt x="6877000" y="3632877"/>
                  <a:pt x="6890657" y="3846359"/>
                </a:cubicBezTo>
                <a:cubicBezTo>
                  <a:pt x="6904314" y="4059841"/>
                  <a:pt x="6846746" y="4508507"/>
                  <a:pt x="6890657" y="4934837"/>
                </a:cubicBezTo>
                <a:cubicBezTo>
                  <a:pt x="7040498" y="5466972"/>
                  <a:pt x="6428271" y="5849197"/>
                  <a:pt x="5903666" y="5921828"/>
                </a:cubicBezTo>
                <a:cubicBezTo>
                  <a:pt x="5671160" y="5976843"/>
                  <a:pt x="5571969" y="5867936"/>
                  <a:pt x="5308202" y="5921828"/>
                </a:cubicBezTo>
                <a:cubicBezTo>
                  <a:pt x="5044435" y="5975720"/>
                  <a:pt x="4978969" y="5873995"/>
                  <a:pt x="4712738" y="5921828"/>
                </a:cubicBezTo>
                <a:cubicBezTo>
                  <a:pt x="4446507" y="5969661"/>
                  <a:pt x="4373612" y="5864767"/>
                  <a:pt x="4117274" y="5921828"/>
                </a:cubicBezTo>
                <a:cubicBezTo>
                  <a:pt x="3860936" y="5978889"/>
                  <a:pt x="3783078" y="5872232"/>
                  <a:pt x="3669310" y="5921828"/>
                </a:cubicBezTo>
                <a:cubicBezTo>
                  <a:pt x="3555542" y="5971424"/>
                  <a:pt x="3190097" y="5882222"/>
                  <a:pt x="3024680" y="5921828"/>
                </a:cubicBezTo>
                <a:cubicBezTo>
                  <a:pt x="2859263" y="5961434"/>
                  <a:pt x="2743000" y="5874148"/>
                  <a:pt x="2576716" y="5921828"/>
                </a:cubicBezTo>
                <a:cubicBezTo>
                  <a:pt x="2410432" y="5969508"/>
                  <a:pt x="2326111" y="5875363"/>
                  <a:pt x="2177919" y="5921828"/>
                </a:cubicBezTo>
                <a:cubicBezTo>
                  <a:pt x="2029727" y="5968293"/>
                  <a:pt x="1829295" y="5920293"/>
                  <a:pt x="1582455" y="5921828"/>
                </a:cubicBezTo>
                <a:cubicBezTo>
                  <a:pt x="1335615" y="5923363"/>
                  <a:pt x="1223900" y="5898230"/>
                  <a:pt x="986991" y="5921828"/>
                </a:cubicBezTo>
                <a:cubicBezTo>
                  <a:pt x="494369" y="6007298"/>
                  <a:pt x="-2927" y="5447273"/>
                  <a:pt x="0" y="4934837"/>
                </a:cubicBezTo>
                <a:cubicBezTo>
                  <a:pt x="-27843" y="4689593"/>
                  <a:pt x="16647" y="4553047"/>
                  <a:pt x="0" y="4291902"/>
                </a:cubicBezTo>
                <a:cubicBezTo>
                  <a:pt x="-16647" y="4030758"/>
                  <a:pt x="36425" y="3946988"/>
                  <a:pt x="0" y="3806881"/>
                </a:cubicBezTo>
                <a:cubicBezTo>
                  <a:pt x="-36425" y="3666774"/>
                  <a:pt x="16185" y="3475838"/>
                  <a:pt x="0" y="3203425"/>
                </a:cubicBezTo>
                <a:cubicBezTo>
                  <a:pt x="-16185" y="2931012"/>
                  <a:pt x="64603" y="2775110"/>
                  <a:pt x="0" y="2599968"/>
                </a:cubicBezTo>
                <a:cubicBezTo>
                  <a:pt x="-64603" y="2424826"/>
                  <a:pt x="44286" y="2266070"/>
                  <a:pt x="0" y="2075469"/>
                </a:cubicBezTo>
                <a:cubicBezTo>
                  <a:pt x="-44286" y="1884868"/>
                  <a:pt x="70886" y="1747946"/>
                  <a:pt x="0" y="1472012"/>
                </a:cubicBezTo>
                <a:cubicBezTo>
                  <a:pt x="-70886" y="1196078"/>
                  <a:pt x="22833" y="1215301"/>
                  <a:pt x="0" y="986991"/>
                </a:cubicBezTo>
                <a:close/>
              </a:path>
              <a:path w="6890657" h="5921828" stroke="0" extrusionOk="0">
                <a:moveTo>
                  <a:pt x="0" y="986991"/>
                </a:moveTo>
                <a:cubicBezTo>
                  <a:pt x="24725" y="468078"/>
                  <a:pt x="504523" y="-74721"/>
                  <a:pt x="986991" y="0"/>
                </a:cubicBezTo>
                <a:cubicBezTo>
                  <a:pt x="1110144" y="-2345"/>
                  <a:pt x="1292501" y="35051"/>
                  <a:pt x="1434955" y="0"/>
                </a:cubicBezTo>
                <a:cubicBezTo>
                  <a:pt x="1577409" y="-35051"/>
                  <a:pt x="1634568" y="24092"/>
                  <a:pt x="1833752" y="0"/>
                </a:cubicBezTo>
                <a:cubicBezTo>
                  <a:pt x="2032936" y="-24092"/>
                  <a:pt x="2239808" y="9527"/>
                  <a:pt x="2429216" y="0"/>
                </a:cubicBezTo>
                <a:cubicBezTo>
                  <a:pt x="2618624" y="-9527"/>
                  <a:pt x="2704809" y="53366"/>
                  <a:pt x="2975513" y="0"/>
                </a:cubicBezTo>
                <a:cubicBezTo>
                  <a:pt x="3246217" y="-53366"/>
                  <a:pt x="3260727" y="46988"/>
                  <a:pt x="3472643" y="0"/>
                </a:cubicBezTo>
                <a:cubicBezTo>
                  <a:pt x="3684559" y="-46988"/>
                  <a:pt x="3783844" y="16483"/>
                  <a:pt x="4018941" y="0"/>
                </a:cubicBezTo>
                <a:cubicBezTo>
                  <a:pt x="4254038" y="-16483"/>
                  <a:pt x="4454341" y="64995"/>
                  <a:pt x="4663571" y="0"/>
                </a:cubicBezTo>
                <a:cubicBezTo>
                  <a:pt x="4872801" y="-64995"/>
                  <a:pt x="4984100" y="90"/>
                  <a:pt x="5209869" y="0"/>
                </a:cubicBezTo>
                <a:cubicBezTo>
                  <a:pt x="5435638" y="-90"/>
                  <a:pt x="5735009" y="27378"/>
                  <a:pt x="5903666" y="0"/>
                </a:cubicBezTo>
                <a:cubicBezTo>
                  <a:pt x="6458096" y="-9363"/>
                  <a:pt x="6802922" y="331249"/>
                  <a:pt x="6890657" y="986991"/>
                </a:cubicBezTo>
                <a:cubicBezTo>
                  <a:pt x="6936316" y="1149170"/>
                  <a:pt x="6833341" y="1236215"/>
                  <a:pt x="6890657" y="1472012"/>
                </a:cubicBezTo>
                <a:cubicBezTo>
                  <a:pt x="6947973" y="1707809"/>
                  <a:pt x="6873024" y="1830765"/>
                  <a:pt x="6890657" y="1996512"/>
                </a:cubicBezTo>
                <a:cubicBezTo>
                  <a:pt x="6908290" y="2162259"/>
                  <a:pt x="6834869" y="2336730"/>
                  <a:pt x="6890657" y="2560490"/>
                </a:cubicBezTo>
                <a:cubicBezTo>
                  <a:pt x="6946445" y="2784250"/>
                  <a:pt x="6862967" y="2949528"/>
                  <a:pt x="6890657" y="3084989"/>
                </a:cubicBezTo>
                <a:cubicBezTo>
                  <a:pt x="6918347" y="3220450"/>
                  <a:pt x="6850357" y="3495761"/>
                  <a:pt x="6890657" y="3648967"/>
                </a:cubicBezTo>
                <a:cubicBezTo>
                  <a:pt x="6930957" y="3802173"/>
                  <a:pt x="6856870" y="3997553"/>
                  <a:pt x="6890657" y="4212945"/>
                </a:cubicBezTo>
                <a:cubicBezTo>
                  <a:pt x="6924444" y="4428337"/>
                  <a:pt x="6873977" y="4582127"/>
                  <a:pt x="6890657" y="4934837"/>
                </a:cubicBezTo>
                <a:cubicBezTo>
                  <a:pt x="6904335" y="5418397"/>
                  <a:pt x="6312224" y="5856586"/>
                  <a:pt x="5903666" y="5921828"/>
                </a:cubicBezTo>
                <a:cubicBezTo>
                  <a:pt x="5696443" y="5950894"/>
                  <a:pt x="5538446" y="5906406"/>
                  <a:pt x="5406536" y="5921828"/>
                </a:cubicBezTo>
                <a:cubicBezTo>
                  <a:pt x="5274626" y="5937250"/>
                  <a:pt x="5143593" y="5902848"/>
                  <a:pt x="4958572" y="5921828"/>
                </a:cubicBezTo>
                <a:cubicBezTo>
                  <a:pt x="4773551" y="5940808"/>
                  <a:pt x="4518215" y="5876549"/>
                  <a:pt x="4313941" y="5921828"/>
                </a:cubicBezTo>
                <a:cubicBezTo>
                  <a:pt x="4109667" y="5967107"/>
                  <a:pt x="4002659" y="5875963"/>
                  <a:pt x="3767644" y="5921828"/>
                </a:cubicBezTo>
                <a:cubicBezTo>
                  <a:pt x="3532629" y="5967693"/>
                  <a:pt x="3384661" y="5856998"/>
                  <a:pt x="3221347" y="5921828"/>
                </a:cubicBezTo>
                <a:cubicBezTo>
                  <a:pt x="3058033" y="5986658"/>
                  <a:pt x="2810349" y="5915440"/>
                  <a:pt x="2625883" y="5921828"/>
                </a:cubicBezTo>
                <a:cubicBezTo>
                  <a:pt x="2441417" y="5928216"/>
                  <a:pt x="2282194" y="5901493"/>
                  <a:pt x="2030419" y="5921828"/>
                </a:cubicBezTo>
                <a:cubicBezTo>
                  <a:pt x="1778644" y="5942163"/>
                  <a:pt x="1789020" y="5916602"/>
                  <a:pt x="1631622" y="5921828"/>
                </a:cubicBezTo>
                <a:cubicBezTo>
                  <a:pt x="1474224" y="5927054"/>
                  <a:pt x="1183792" y="5848649"/>
                  <a:pt x="986991" y="5921828"/>
                </a:cubicBezTo>
                <a:cubicBezTo>
                  <a:pt x="578141" y="5869467"/>
                  <a:pt x="15530" y="5594390"/>
                  <a:pt x="0" y="4934837"/>
                </a:cubicBezTo>
                <a:cubicBezTo>
                  <a:pt x="-33531" y="4779279"/>
                  <a:pt x="21837" y="4626781"/>
                  <a:pt x="0" y="4489294"/>
                </a:cubicBezTo>
                <a:cubicBezTo>
                  <a:pt x="-21837" y="4351807"/>
                  <a:pt x="55459" y="4186033"/>
                  <a:pt x="0" y="3925316"/>
                </a:cubicBezTo>
                <a:cubicBezTo>
                  <a:pt x="-55459" y="3664599"/>
                  <a:pt x="31234" y="3545311"/>
                  <a:pt x="0" y="3361338"/>
                </a:cubicBezTo>
                <a:cubicBezTo>
                  <a:pt x="-31234" y="3177365"/>
                  <a:pt x="9214" y="3002429"/>
                  <a:pt x="0" y="2757882"/>
                </a:cubicBezTo>
                <a:cubicBezTo>
                  <a:pt x="-9214" y="2513335"/>
                  <a:pt x="21807" y="2404721"/>
                  <a:pt x="0" y="2154425"/>
                </a:cubicBezTo>
                <a:cubicBezTo>
                  <a:pt x="-21807" y="1904129"/>
                  <a:pt x="9316" y="1746525"/>
                  <a:pt x="0" y="1590447"/>
                </a:cubicBezTo>
                <a:cubicBezTo>
                  <a:pt x="-9316" y="1434369"/>
                  <a:pt x="38607" y="1178518"/>
                  <a:pt x="0" y="986991"/>
                </a:cubicBezTo>
                <a:close/>
              </a:path>
            </a:pathLst>
          </a:custGeom>
          <a:solidFill>
            <a:srgbClr val="CCFFCC"/>
          </a:solidFill>
          <a:ln w="38100">
            <a:solidFill>
              <a:srgbClr val="002060"/>
            </a:solidFill>
            <a:extLst>
              <a:ext uri="{C807C97D-BFC1-408E-A445-0C87EB9F89A2}">
                <ask:lineSketchStyleProps xmlns:ask="http://schemas.microsoft.com/office/drawing/2018/sketchyshapes" sd="520428987">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86021C4-2A35-0AAD-0FE4-E6A0D213DDC7}"/>
              </a:ext>
            </a:extLst>
          </p:cNvPr>
          <p:cNvSpPr txBox="1"/>
          <p:nvPr/>
        </p:nvSpPr>
        <p:spPr>
          <a:xfrm>
            <a:off x="6419603" y="1396426"/>
            <a:ext cx="4966855"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GV ĐIỀN VÀO ĐÂY</a:t>
            </a:r>
          </a:p>
        </p:txBody>
      </p:sp>
      <p:sp>
        <p:nvSpPr>
          <p:cNvPr id="7" name="TextBox 6">
            <a:extLst>
              <a:ext uri="{FF2B5EF4-FFF2-40B4-BE49-F238E27FC236}">
                <a16:creationId xmlns:a16="http://schemas.microsoft.com/office/drawing/2014/main" id="{78ACB3E2-65CB-8EFD-8E65-BCBFE66E8E7E}"/>
              </a:ext>
            </a:extLst>
          </p:cNvPr>
          <p:cNvSpPr txBox="1"/>
          <p:nvPr/>
        </p:nvSpPr>
        <p:spPr>
          <a:xfrm>
            <a:off x="6419602" y="2314227"/>
            <a:ext cx="4966855"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GV ĐIỀN VÀO ĐÂY</a:t>
            </a:r>
          </a:p>
        </p:txBody>
      </p:sp>
      <p:sp>
        <p:nvSpPr>
          <p:cNvPr id="8" name="TextBox 7">
            <a:extLst>
              <a:ext uri="{FF2B5EF4-FFF2-40B4-BE49-F238E27FC236}">
                <a16:creationId xmlns:a16="http://schemas.microsoft.com/office/drawing/2014/main" id="{377BFBD7-334E-FE12-9215-8192E70B4A70}"/>
              </a:ext>
            </a:extLst>
          </p:cNvPr>
          <p:cNvSpPr txBox="1"/>
          <p:nvPr/>
        </p:nvSpPr>
        <p:spPr>
          <a:xfrm>
            <a:off x="6419602" y="3269305"/>
            <a:ext cx="4966855"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GV ĐIỀN VÀO ĐÂY</a:t>
            </a:r>
          </a:p>
        </p:txBody>
      </p:sp>
      <p:sp>
        <p:nvSpPr>
          <p:cNvPr id="9" name="TextBox 8">
            <a:extLst>
              <a:ext uri="{FF2B5EF4-FFF2-40B4-BE49-F238E27FC236}">
                <a16:creationId xmlns:a16="http://schemas.microsoft.com/office/drawing/2014/main" id="{9DB23A36-5E7A-987D-33DF-1EEA0D8183CB}"/>
              </a:ext>
            </a:extLst>
          </p:cNvPr>
          <p:cNvSpPr txBox="1"/>
          <p:nvPr/>
        </p:nvSpPr>
        <p:spPr>
          <a:xfrm>
            <a:off x="6419601" y="4224383"/>
            <a:ext cx="4966855"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GV ĐIỀN VÀO ĐÂY</a:t>
            </a:r>
          </a:p>
        </p:txBody>
      </p:sp>
      <p:sp>
        <p:nvSpPr>
          <p:cNvPr id="10" name="TextBox 9">
            <a:extLst>
              <a:ext uri="{FF2B5EF4-FFF2-40B4-BE49-F238E27FC236}">
                <a16:creationId xmlns:a16="http://schemas.microsoft.com/office/drawing/2014/main" id="{9717125D-5D1D-0B56-E8D6-0AC07D1C9F18}"/>
              </a:ext>
            </a:extLst>
          </p:cNvPr>
          <p:cNvSpPr txBox="1"/>
          <p:nvPr/>
        </p:nvSpPr>
        <p:spPr>
          <a:xfrm>
            <a:off x="6419599" y="5179461"/>
            <a:ext cx="4966855"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GV ĐIỀN VÀO ĐÂY</a:t>
            </a:r>
          </a:p>
        </p:txBody>
      </p:sp>
      <p:pic>
        <p:nvPicPr>
          <p:cNvPr id="11" name="Picture 10" descr="A picture containing text&#10;&#10;Description automatically generated">
            <a:extLst>
              <a:ext uri="{FF2B5EF4-FFF2-40B4-BE49-F238E27FC236}">
                <a16:creationId xmlns:a16="http://schemas.microsoft.com/office/drawing/2014/main" id="{E97AAF6C-6F12-85F2-C093-070DBDB650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0474" y="935876"/>
            <a:ext cx="759241" cy="1073891"/>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74046BF3-E7AA-0B4E-8BBC-CF5AB3DC4A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3" y="1826160"/>
            <a:ext cx="759241" cy="1073891"/>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B5E6223B-A5E9-CA02-B96D-615A297D6E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3" y="2793084"/>
            <a:ext cx="759241" cy="1073891"/>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CDE51F78-4D91-B011-EC16-DF1EA28CD0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3" y="3779944"/>
            <a:ext cx="759241" cy="1073891"/>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EF3645F8-C4B9-5B80-3992-0636809F53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2" y="4766804"/>
            <a:ext cx="759241" cy="1073891"/>
          </a:xfrm>
          <a:prstGeom prst="rect">
            <a:avLst/>
          </a:prstGeom>
        </p:spPr>
      </p:pic>
      <p:pic>
        <p:nvPicPr>
          <p:cNvPr id="16" name="Picture 15">
            <a:extLst>
              <a:ext uri="{FF2B5EF4-FFF2-40B4-BE49-F238E27FC236}">
                <a16:creationId xmlns:a16="http://schemas.microsoft.com/office/drawing/2014/main" id="{434896F4-6D69-6F29-C828-7C272CB46926}"/>
              </a:ext>
            </a:extLst>
          </p:cNvPr>
          <p:cNvPicPr>
            <a:picLocks noChangeAspect="1"/>
          </p:cNvPicPr>
          <p:nvPr/>
        </p:nvPicPr>
        <p:blipFill>
          <a:blip r:embed="rId5"/>
          <a:stretch>
            <a:fillRect/>
          </a:stretch>
        </p:blipFill>
        <p:spPr>
          <a:xfrm>
            <a:off x="-110629" y="581839"/>
            <a:ext cx="4974767" cy="1255885"/>
          </a:xfrm>
          <a:prstGeom prst="rect">
            <a:avLst/>
          </a:prstGeom>
        </p:spPr>
      </p:pic>
    </p:spTree>
    <p:extLst>
      <p:ext uri="{BB962C8B-B14F-4D97-AF65-F5344CB8AC3E}">
        <p14:creationId xmlns:p14="http://schemas.microsoft.com/office/powerpoint/2010/main" val="192445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par>
                                <p:cTn id="19" presetID="14" presetClass="entr" presetSubtype="1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par>
                                <p:cTn id="25" presetID="14" presetClass="entr" presetSubtype="1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par>
                                <p:cTn id="31" presetID="14" presetClass="entr" presetSubtype="1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randombar(horizontal)">
                                      <p:cBhvr>
                                        <p:cTn id="33" dur="500"/>
                                        <p:tgtEl>
                                          <p:spTgt spid="14"/>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randombar(horizontal)">
                                      <p:cBhvr>
                                        <p:cTn id="36" dur="500"/>
                                        <p:tgtEl>
                                          <p:spTgt spid="9"/>
                                        </p:tgtEl>
                                      </p:cBhvr>
                                    </p:animEffect>
                                  </p:childTnLst>
                                </p:cTn>
                              </p:par>
                              <p:par>
                                <p:cTn id="37" presetID="14" presetClass="entr" presetSubtype="1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randombar(horizontal)">
                                      <p:cBhvr>
                                        <p:cTn id="39" dur="500"/>
                                        <p:tgtEl>
                                          <p:spTgt spid="15"/>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randombar(horizontal)">
                                      <p:cBhvr>
                                        <p:cTn id="42" dur="500"/>
                                        <p:tgtEl>
                                          <p:spTgt spid="10"/>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randombar(horizontal)">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儿童日3源文件"/>
          <p:cNvPicPr>
            <a:picLocks noChangeAspect="1"/>
          </p:cNvPicPr>
          <p:nvPr/>
        </p:nvPicPr>
        <p:blipFill>
          <a:blip r:embed="rId3"/>
          <a:stretch>
            <a:fillRect/>
          </a:stretch>
        </p:blipFill>
        <p:spPr>
          <a:xfrm>
            <a:off x="-10795" y="0"/>
            <a:ext cx="12219940" cy="6871970"/>
          </a:xfrm>
          <a:prstGeom prst="rect">
            <a:avLst/>
          </a:prstGeom>
        </p:spPr>
      </p:pic>
      <p:sp>
        <p:nvSpPr>
          <p:cNvPr id="3" name="矩形 2"/>
          <p:cNvSpPr/>
          <p:nvPr/>
        </p:nvSpPr>
        <p:spPr>
          <a:xfrm>
            <a:off x="1988185" y="1483360"/>
            <a:ext cx="8192135" cy="33528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5398" t="4883" r="81350" b="52026"/>
          <a:stretch>
            <a:fillRect/>
          </a:stretch>
        </p:blipFill>
        <p:spPr>
          <a:xfrm>
            <a:off x="457200" y="0"/>
            <a:ext cx="1077595" cy="1971040"/>
          </a:xfrm>
          <a:prstGeom prst="rect">
            <a:avLst/>
          </a:prstGeom>
        </p:spPr>
      </p:pic>
      <p:pic>
        <p:nvPicPr>
          <p:cNvPr id="6" name="图片 5" descr="2"/>
          <p:cNvPicPr>
            <a:picLocks noChangeAspect="1"/>
          </p:cNvPicPr>
          <p:nvPr/>
        </p:nvPicPr>
        <p:blipFill>
          <a:blip r:embed="rId5"/>
          <a:srcRect l="56822" t="16332" r="8997" b="12291"/>
          <a:stretch>
            <a:fillRect/>
          </a:stretch>
        </p:blipFill>
        <p:spPr>
          <a:xfrm>
            <a:off x="9058275" y="3143885"/>
            <a:ext cx="3161665" cy="3714115"/>
          </a:xfrm>
          <a:prstGeom prst="rect">
            <a:avLst/>
          </a:prstGeom>
        </p:spPr>
      </p:pic>
      <p:pic>
        <p:nvPicPr>
          <p:cNvPr id="7" name="图片 6" descr="3"/>
          <p:cNvPicPr>
            <a:picLocks noChangeAspect="1"/>
          </p:cNvPicPr>
          <p:nvPr/>
        </p:nvPicPr>
        <p:blipFill>
          <a:blip r:embed="rId6"/>
          <a:srcRect l="13258" t="17510" r="57769" b="13470"/>
          <a:stretch>
            <a:fillRect/>
          </a:stretch>
        </p:blipFill>
        <p:spPr>
          <a:xfrm>
            <a:off x="372110" y="2967355"/>
            <a:ext cx="2914015" cy="3904615"/>
          </a:xfrm>
          <a:prstGeom prst="rect">
            <a:avLst/>
          </a:prstGeom>
        </p:spPr>
      </p:pic>
      <p:pic>
        <p:nvPicPr>
          <p:cNvPr id="8" name="图片 7" descr="9"/>
          <p:cNvPicPr>
            <a:picLocks noChangeAspect="1"/>
          </p:cNvPicPr>
          <p:nvPr/>
        </p:nvPicPr>
        <p:blipFill>
          <a:blip r:embed="rId4"/>
          <a:srcRect l="54170" r="34377" b="77955"/>
          <a:stretch>
            <a:fillRect/>
          </a:stretch>
        </p:blipFill>
        <p:spPr>
          <a:xfrm>
            <a:off x="6843395" y="0"/>
            <a:ext cx="1151890" cy="1247140"/>
          </a:xfrm>
          <a:prstGeom prst="rect">
            <a:avLst/>
          </a:prstGeom>
        </p:spPr>
      </p:pic>
      <p:pic>
        <p:nvPicPr>
          <p:cNvPr id="9" name="图片 8" descr="9"/>
          <p:cNvPicPr>
            <a:picLocks noChangeAspect="1"/>
          </p:cNvPicPr>
          <p:nvPr/>
        </p:nvPicPr>
        <p:blipFill>
          <a:blip r:embed="rId4"/>
          <a:srcRect l="32767" t="13297" r="55307" b="52026"/>
          <a:stretch>
            <a:fillRect/>
          </a:stretch>
        </p:blipFill>
        <p:spPr>
          <a:xfrm>
            <a:off x="3990975" y="-121920"/>
            <a:ext cx="911225" cy="1490345"/>
          </a:xfrm>
          <a:prstGeom prst="rect">
            <a:avLst/>
          </a:prstGeom>
        </p:spPr>
      </p:pic>
      <p:pic>
        <p:nvPicPr>
          <p:cNvPr id="10" name="图片 9" descr="9"/>
          <p:cNvPicPr>
            <a:picLocks noChangeAspect="1"/>
          </p:cNvPicPr>
          <p:nvPr/>
        </p:nvPicPr>
        <p:blipFill>
          <a:blip r:embed="rId4"/>
          <a:srcRect l="87600" t="9934" b="52026"/>
          <a:stretch>
            <a:fillRect/>
          </a:stretch>
        </p:blipFill>
        <p:spPr>
          <a:xfrm>
            <a:off x="11242675" y="0"/>
            <a:ext cx="977265" cy="1686560"/>
          </a:xfrm>
          <a:prstGeom prst="rect">
            <a:avLst/>
          </a:prstGeom>
        </p:spPr>
      </p:pic>
      <p:pic>
        <p:nvPicPr>
          <p:cNvPr id="5" name="图片 4" descr="1"/>
          <p:cNvPicPr>
            <a:picLocks noChangeAspect="1"/>
          </p:cNvPicPr>
          <p:nvPr/>
        </p:nvPicPr>
        <p:blipFill>
          <a:blip r:embed="rId7"/>
          <a:srcRect l="32673" t="19531" r="36934" b="13975"/>
          <a:stretch>
            <a:fillRect/>
          </a:stretch>
        </p:blipFill>
        <p:spPr>
          <a:xfrm>
            <a:off x="7453423" y="4355644"/>
            <a:ext cx="2032842" cy="2502356"/>
          </a:xfrm>
          <a:prstGeom prst="rect">
            <a:avLst/>
          </a:prstGeom>
        </p:spPr>
      </p:pic>
      <p:pic>
        <p:nvPicPr>
          <p:cNvPr id="14" name="Picture 13">
            <a:extLst>
              <a:ext uri="{FF2B5EF4-FFF2-40B4-BE49-F238E27FC236}">
                <a16:creationId xmlns:a16="http://schemas.microsoft.com/office/drawing/2014/main" id="{D4014C08-6D4C-F174-6D9B-0BD1C7A15141}"/>
              </a:ext>
            </a:extLst>
          </p:cNvPr>
          <p:cNvPicPr>
            <a:picLocks noChangeAspect="1"/>
          </p:cNvPicPr>
          <p:nvPr/>
        </p:nvPicPr>
        <p:blipFill>
          <a:blip r:embed="rId8"/>
          <a:stretch>
            <a:fillRect/>
          </a:stretch>
        </p:blipFill>
        <p:spPr>
          <a:xfrm>
            <a:off x="542259" y="1368339"/>
            <a:ext cx="10291919" cy="3221051"/>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2">
            <a:extLst>
              <a:ext uri="{FF2B5EF4-FFF2-40B4-BE49-F238E27FC236}">
                <a16:creationId xmlns:a16="http://schemas.microsoft.com/office/drawing/2014/main" id="{501DA305-CD6C-D14C-5D58-965A9F3F3042}"/>
              </a:ext>
            </a:extLst>
          </p:cNvPr>
          <p:cNvSpPr/>
          <p:nvPr/>
        </p:nvSpPr>
        <p:spPr>
          <a:xfrm rot="2009352">
            <a:off x="191386" y="36150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3"/>
            <a:stretch>
              <a:fillRect/>
            </a:stretch>
          </a:blipFill>
        </p:spPr>
        <p:txBody>
          <a:bodyPr/>
          <a:lstStyle/>
          <a:p>
            <a:endParaRPr lang="en-US"/>
          </a:p>
        </p:txBody>
      </p:sp>
      <p:sp>
        <p:nvSpPr>
          <p:cNvPr id="4" name="Freeform 3">
            <a:extLst>
              <a:ext uri="{FF2B5EF4-FFF2-40B4-BE49-F238E27FC236}">
                <a16:creationId xmlns:a16="http://schemas.microsoft.com/office/drawing/2014/main" id="{EBC31F5C-E8E7-607E-2CF9-0DA55070D0FE}"/>
              </a:ext>
            </a:extLst>
          </p:cNvPr>
          <p:cNvSpPr/>
          <p:nvPr/>
        </p:nvSpPr>
        <p:spPr>
          <a:xfrm flipH="1">
            <a:off x="7963787" y="3015020"/>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4"/>
            <a:stretch>
              <a:fillRect/>
            </a:stretch>
          </a:blipFill>
        </p:spPr>
        <p:txBody>
          <a:bodyPr/>
          <a:lstStyle/>
          <a:p>
            <a:endParaRPr lang="en-US"/>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7084540"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solidFill>
                  <a:prstClr val="black"/>
                </a:solidFill>
                <a:latin typeface="Calibri" panose="020F0502020204030204" pitchFamily="34" charset="0"/>
                <a:cs typeface="Calibri" panose="020F0502020204030204" pitchFamily="34" charset="0"/>
              </a:rPr>
              <a:t>Hãy</a:t>
            </a:r>
            <a:r>
              <a:rPr lang="en-US" sz="6000" dirty="0">
                <a:solidFill>
                  <a:prstClr val="black"/>
                </a:solidFill>
                <a:latin typeface="Calibri" panose="020F0502020204030204" pitchFamily="34" charset="0"/>
                <a:cs typeface="Calibri" panose="020F0502020204030204" pitchFamily="34" charset="0"/>
              </a:rPr>
              <a:t> </a:t>
            </a:r>
            <a:r>
              <a:rPr lang="en-US" sz="6000" dirty="0" err="1">
                <a:solidFill>
                  <a:prstClr val="black"/>
                </a:solidFill>
                <a:latin typeface="Calibri" panose="020F0502020204030204" pitchFamily="34" charset="0"/>
                <a:cs typeface="Calibri" panose="020F0502020204030204" pitchFamily="34" charset="0"/>
              </a:rPr>
              <a:t>giải</a:t>
            </a:r>
            <a:r>
              <a:rPr lang="en-US" sz="6000" dirty="0">
                <a:solidFill>
                  <a:prstClr val="black"/>
                </a:solidFill>
                <a:latin typeface="Calibri" panose="020F0502020204030204" pitchFamily="34" charset="0"/>
                <a:cs typeface="Calibri" panose="020F0502020204030204" pitchFamily="34" charset="0"/>
              </a:rPr>
              <a:t> </a:t>
            </a:r>
            <a:r>
              <a:rPr lang="en-US" sz="6000" dirty="0" err="1">
                <a:solidFill>
                  <a:prstClr val="black"/>
                </a:solidFill>
                <a:latin typeface="Calibri" panose="020F0502020204030204" pitchFamily="34" charset="0"/>
                <a:cs typeface="Calibri" panose="020F0502020204030204" pitchFamily="34" charset="0"/>
              </a:rPr>
              <a:t>nghĩa</a:t>
            </a:r>
            <a:r>
              <a:rPr lang="en-US" sz="6000" dirty="0">
                <a:solidFill>
                  <a:prstClr val="black"/>
                </a:solidFill>
                <a:latin typeface="Calibri" panose="020F0502020204030204" pitchFamily="34" charset="0"/>
                <a:cs typeface="Calibri" panose="020F0502020204030204" pitchFamily="34" charset="0"/>
              </a:rPr>
              <a:t> </a:t>
            </a:r>
            <a:r>
              <a:rPr lang="en-US" sz="6000" dirty="0" err="1">
                <a:solidFill>
                  <a:prstClr val="black"/>
                </a:solidFill>
                <a:latin typeface="Calibri" panose="020F0502020204030204" pitchFamily="34" charset="0"/>
                <a:cs typeface="Calibri" panose="020F0502020204030204" pitchFamily="34" charset="0"/>
              </a:rPr>
              <a:t>từ</a:t>
            </a:r>
            <a:r>
              <a:rPr lang="en-US" sz="6000" dirty="0">
                <a:solidFill>
                  <a:prstClr val="black"/>
                </a:solidFill>
                <a:latin typeface="Calibri" panose="020F0502020204030204" pitchFamily="34" charset="0"/>
                <a:cs typeface="Calibri" panose="020F0502020204030204" pitchFamily="34" charset="0"/>
              </a:rPr>
              <a:t> </a:t>
            </a:r>
          </a:p>
          <a:p>
            <a:pPr algn="ctr"/>
            <a:r>
              <a:rPr lang="en-US" sz="6000" dirty="0" err="1">
                <a:solidFill>
                  <a:prstClr val="black"/>
                </a:solidFill>
                <a:latin typeface="Calibri" panose="020F0502020204030204" pitchFamily="34" charset="0"/>
                <a:cs typeface="Calibri" panose="020F0502020204030204" pitchFamily="34" charset="0"/>
              </a:rPr>
              <a:t>kiên</a:t>
            </a:r>
            <a:r>
              <a:rPr lang="en-US" sz="6000" dirty="0">
                <a:solidFill>
                  <a:prstClr val="black"/>
                </a:solidFill>
                <a:latin typeface="Calibri" panose="020F0502020204030204" pitchFamily="34" charset="0"/>
                <a:cs typeface="Calibri" panose="020F0502020204030204" pitchFamily="34" charset="0"/>
              </a:rPr>
              <a:t> </a:t>
            </a:r>
            <a:r>
              <a:rPr lang="en-US" sz="6000" dirty="0" err="1">
                <a:solidFill>
                  <a:prstClr val="black"/>
                </a:solidFill>
                <a:latin typeface="Calibri" panose="020F0502020204030204" pitchFamily="34" charset="0"/>
                <a:cs typeface="Calibri" panose="020F0502020204030204" pitchFamily="34" charset="0"/>
              </a:rPr>
              <a:t>nhẫn</a:t>
            </a:r>
            <a:endParaRPr lang="vi-VN" sz="6000" dirty="0">
              <a:solidFill>
                <a:prstClr val="black"/>
              </a:solidFill>
              <a:latin typeface="Calibri" panose="020F0502020204030204" pitchFamily="34" charset="0"/>
              <a:cs typeface="Calibri" panose="020F0502020204030204" pitchFamily="34" charset="0"/>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2171700" y="4463242"/>
            <a:ext cx="5505007" cy="1650477"/>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a:ea typeface="+mn-ea"/>
                <a:cs typeface="+mn-cs"/>
              </a:rPr>
              <a:t>Tiếp</a:t>
            </a:r>
            <a:r>
              <a:rPr kumimoji="0" lang="en-US" sz="4000" b="0" i="0" u="none" strike="noStrike" kern="1200" cap="none" spc="0" normalizeH="0" baseline="0" noProof="0" dirty="0">
                <a:ln>
                  <a:noFill/>
                </a:ln>
                <a:solidFill>
                  <a:srgbClr val="FF0000"/>
                </a:solidFill>
                <a:effectLst/>
                <a:uLnTx/>
                <a:uFillTx/>
                <a:latin typeface="Calibri"/>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a:ea typeface="+mn-ea"/>
                <a:cs typeface="+mn-cs"/>
              </a:rPr>
              <a:t>tục</a:t>
            </a:r>
            <a:r>
              <a:rPr kumimoji="0" lang="en-US" sz="4000" b="0" i="0" u="none" strike="noStrike" kern="1200" cap="none" spc="0" normalizeH="0" noProof="0" dirty="0">
                <a:ln>
                  <a:noFill/>
                </a:ln>
                <a:solidFill>
                  <a:srgbClr val="FF0000"/>
                </a:solidFill>
                <a:effectLst/>
                <a:uLnTx/>
                <a:uFillTx/>
                <a:latin typeface="Calibri"/>
                <a:ea typeface="+mn-ea"/>
                <a:cs typeface="+mn-cs"/>
              </a:rPr>
              <a:t> </a:t>
            </a:r>
            <a:r>
              <a:rPr kumimoji="0" lang="en-US" sz="4000" b="0" i="0" u="none" strike="noStrike" kern="1200" cap="none" spc="0" normalizeH="0" noProof="0" dirty="0" err="1">
                <a:ln>
                  <a:noFill/>
                </a:ln>
                <a:solidFill>
                  <a:srgbClr val="FF0000"/>
                </a:solidFill>
                <a:effectLst/>
                <a:uLnTx/>
                <a:uFillTx/>
                <a:latin typeface="Calibri"/>
                <a:ea typeface="+mn-ea"/>
                <a:cs typeface="+mn-cs"/>
              </a:rPr>
              <a:t>làm</a:t>
            </a:r>
            <a:r>
              <a:rPr kumimoji="0" lang="en-US" sz="4000" b="0" i="0" u="none" strike="noStrike" kern="1200" cap="none" spc="0" normalizeH="0" noProof="0" dirty="0">
                <a:ln>
                  <a:noFill/>
                </a:ln>
                <a:solidFill>
                  <a:srgbClr val="FF0000"/>
                </a:solidFill>
                <a:effectLst/>
                <a:uLnTx/>
                <a:uFillTx/>
                <a:latin typeface="Calibri"/>
                <a:ea typeface="+mn-ea"/>
                <a:cs typeface="+mn-cs"/>
              </a:rPr>
              <a:t> </a:t>
            </a:r>
            <a:r>
              <a:rPr kumimoji="0" lang="en-US" sz="4000" b="0" i="0" u="none" strike="noStrike" kern="1200" cap="none" spc="0" normalizeH="0" noProof="0" dirty="0" err="1">
                <a:ln>
                  <a:noFill/>
                </a:ln>
                <a:solidFill>
                  <a:srgbClr val="FF0000"/>
                </a:solidFill>
                <a:effectLst/>
                <a:uLnTx/>
                <a:uFillTx/>
                <a:latin typeface="Calibri"/>
                <a:ea typeface="+mn-ea"/>
                <a:cs typeface="+mn-cs"/>
              </a:rPr>
              <a:t>việc</a:t>
            </a:r>
            <a:r>
              <a:rPr kumimoji="0" lang="en-US" sz="4000" b="0" i="0" u="none" strike="noStrike" kern="1200" cap="none" spc="0" normalizeH="0" noProof="0" dirty="0">
                <a:ln>
                  <a:noFill/>
                </a:ln>
                <a:solidFill>
                  <a:srgbClr val="FF0000"/>
                </a:solidFill>
                <a:effectLst/>
                <a:uLnTx/>
                <a:uFillTx/>
                <a:latin typeface="Calibri"/>
                <a:ea typeface="+mn-ea"/>
                <a:cs typeface="+mn-cs"/>
              </a:rPr>
              <a:t> </a:t>
            </a:r>
            <a:r>
              <a:rPr kumimoji="0" lang="en-US" sz="4000" b="0" i="0" u="none" strike="noStrike" kern="1200" cap="none" spc="0" normalizeH="0" noProof="0" dirty="0" err="1">
                <a:ln>
                  <a:noFill/>
                </a:ln>
                <a:solidFill>
                  <a:srgbClr val="FF0000"/>
                </a:solidFill>
                <a:effectLst/>
                <a:uLnTx/>
                <a:uFillTx/>
                <a:latin typeface="Calibri"/>
                <a:ea typeface="+mn-ea"/>
                <a:cs typeface="+mn-cs"/>
              </a:rPr>
              <a:t>đã</a:t>
            </a:r>
            <a:r>
              <a:rPr kumimoji="0" lang="en-US" sz="4000" b="0" i="0" u="none" strike="noStrike" kern="1200" cap="none" spc="0" normalizeH="0" noProof="0" dirty="0">
                <a:ln>
                  <a:noFill/>
                </a:ln>
                <a:solidFill>
                  <a:srgbClr val="FF0000"/>
                </a:solidFill>
                <a:effectLst/>
                <a:uLnTx/>
                <a:uFillTx/>
                <a:latin typeface="Calibri"/>
                <a:ea typeface="+mn-ea"/>
                <a:cs typeface="+mn-cs"/>
              </a:rPr>
              <a:t> </a:t>
            </a:r>
            <a:r>
              <a:rPr kumimoji="0" lang="en-US" sz="4000" b="0" i="0" u="none" strike="noStrike" kern="1200" cap="none" spc="0" normalizeH="0" noProof="0" dirty="0" err="1">
                <a:ln>
                  <a:noFill/>
                </a:ln>
                <a:solidFill>
                  <a:srgbClr val="FF0000"/>
                </a:solidFill>
                <a:effectLst/>
                <a:uLnTx/>
                <a:uFillTx/>
                <a:latin typeface="Calibri"/>
                <a:ea typeface="+mn-ea"/>
                <a:cs typeface="+mn-cs"/>
              </a:rPr>
              <a:t>định</a:t>
            </a:r>
            <a:r>
              <a:rPr kumimoji="0" lang="en-US" sz="4000" b="0" i="0" u="none" strike="noStrike" kern="1200" cap="none" spc="0" normalizeH="0" noProof="0" dirty="0">
                <a:ln>
                  <a:noFill/>
                </a:ln>
                <a:solidFill>
                  <a:srgbClr val="FF0000"/>
                </a:solidFill>
                <a:effectLst/>
                <a:uLnTx/>
                <a:uFillTx/>
                <a:latin typeface="Calibri"/>
                <a:ea typeface="+mn-ea"/>
                <a:cs typeface="+mn-cs"/>
              </a:rPr>
              <a:t> </a:t>
            </a:r>
            <a:r>
              <a:rPr kumimoji="0" lang="en-US" sz="4000" b="0" i="0" u="none" strike="noStrike" kern="1200" cap="none" spc="0" normalizeH="0" noProof="0" dirty="0" err="1">
                <a:ln>
                  <a:noFill/>
                </a:ln>
                <a:solidFill>
                  <a:srgbClr val="FF0000"/>
                </a:solidFill>
                <a:effectLst/>
                <a:uLnTx/>
                <a:uFillTx/>
                <a:latin typeface="Calibri"/>
                <a:ea typeface="+mn-ea"/>
                <a:cs typeface="+mn-cs"/>
              </a:rPr>
              <a:t>mà</a:t>
            </a:r>
            <a:r>
              <a:rPr kumimoji="0" lang="en-US" sz="4000" b="0" i="0" u="none" strike="noStrike" kern="1200" cap="none" spc="0" normalizeH="0" noProof="0" dirty="0">
                <a:ln>
                  <a:noFill/>
                </a:ln>
                <a:solidFill>
                  <a:srgbClr val="FF0000"/>
                </a:solidFill>
                <a:effectLst/>
                <a:uLnTx/>
                <a:uFillTx/>
                <a:latin typeface="Calibri"/>
                <a:ea typeface="+mn-ea"/>
                <a:cs typeface="+mn-cs"/>
              </a:rPr>
              <a:t> </a:t>
            </a:r>
            <a:r>
              <a:rPr kumimoji="0" lang="en-US" sz="4000" b="0" i="0" u="none" strike="noStrike" kern="1200" cap="none" spc="0" normalizeH="0" noProof="0" dirty="0" err="1">
                <a:ln>
                  <a:noFill/>
                </a:ln>
                <a:solidFill>
                  <a:srgbClr val="FF0000"/>
                </a:solidFill>
                <a:effectLst/>
                <a:uLnTx/>
                <a:uFillTx/>
                <a:latin typeface="Calibri"/>
                <a:ea typeface="+mn-ea"/>
                <a:cs typeface="+mn-cs"/>
              </a:rPr>
              <a:t>không</a:t>
            </a:r>
            <a:r>
              <a:rPr kumimoji="0" lang="en-US" sz="4000" b="0" i="0" u="none" strike="noStrike" kern="1200" cap="none" spc="0" normalizeH="0" noProof="0" dirty="0">
                <a:ln>
                  <a:noFill/>
                </a:ln>
                <a:solidFill>
                  <a:srgbClr val="FF0000"/>
                </a:solidFill>
                <a:effectLst/>
                <a:uLnTx/>
                <a:uFillTx/>
                <a:latin typeface="Calibri"/>
                <a:ea typeface="+mn-ea"/>
                <a:cs typeface="+mn-cs"/>
              </a:rPr>
              <a:t> </a:t>
            </a:r>
            <a:r>
              <a:rPr kumimoji="0" lang="en-US" sz="4000" b="0" i="0" u="none" strike="noStrike" kern="1200" cap="none" spc="0" normalizeH="0" noProof="0" dirty="0" err="1">
                <a:ln>
                  <a:noFill/>
                </a:ln>
                <a:solidFill>
                  <a:srgbClr val="FF0000"/>
                </a:solidFill>
                <a:effectLst/>
                <a:uLnTx/>
                <a:uFillTx/>
                <a:latin typeface="Calibri"/>
                <a:ea typeface="+mn-ea"/>
                <a:cs typeface="+mn-cs"/>
              </a:rPr>
              <a:t>nản</a:t>
            </a:r>
            <a:r>
              <a:rPr kumimoji="0" lang="en-US" sz="4000" b="0" i="0" u="none" strike="noStrike" kern="1200" cap="none" spc="0" normalizeH="0" noProof="0" dirty="0">
                <a:ln>
                  <a:noFill/>
                </a:ln>
                <a:solidFill>
                  <a:srgbClr val="FF0000"/>
                </a:solidFill>
                <a:effectLst/>
                <a:uLnTx/>
                <a:uFillTx/>
                <a:latin typeface="Calibri"/>
                <a:ea typeface="+mn-ea"/>
                <a:cs typeface="+mn-cs"/>
              </a:rPr>
              <a:t> </a:t>
            </a:r>
            <a:r>
              <a:rPr kumimoji="0" lang="en-US" sz="4000" b="0" i="0" u="none" strike="noStrike" kern="1200" cap="none" spc="0" normalizeH="0" noProof="0" dirty="0" err="1">
                <a:ln>
                  <a:noFill/>
                </a:ln>
                <a:solidFill>
                  <a:srgbClr val="FF0000"/>
                </a:solidFill>
                <a:effectLst/>
                <a:uLnTx/>
                <a:uFillTx/>
                <a:latin typeface="Calibri"/>
                <a:ea typeface="+mn-ea"/>
                <a:cs typeface="+mn-cs"/>
              </a:rPr>
              <a:t>lòng</a:t>
            </a:r>
            <a:r>
              <a:rPr kumimoji="0" lang="en-US" sz="4000" b="0" i="0" u="none" strike="noStrike" kern="1200" cap="none" spc="0" normalizeH="0" noProof="0" dirty="0">
                <a:ln>
                  <a:noFill/>
                </a:ln>
                <a:solidFill>
                  <a:srgbClr val="FF0000"/>
                </a:solidFill>
                <a:effectLst/>
                <a:uLnTx/>
                <a:uFillTx/>
                <a:latin typeface="Calibri"/>
                <a:ea typeface="+mn-ea"/>
                <a:cs typeface="+mn-cs"/>
              </a:rPr>
              <a:t>.</a:t>
            </a:r>
            <a:endParaRPr kumimoji="0" lang="vi-VN" sz="40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pic>
        <p:nvPicPr>
          <p:cNvPr id="8" name="Picture 3">
            <a:hlinkClick r:id="rId5" action="ppaction://hlinksldjump"/>
            <a:extLst>
              <a:ext uri="{FF2B5EF4-FFF2-40B4-BE49-F238E27FC236}">
                <a16:creationId xmlns:a16="http://schemas.microsoft.com/office/drawing/2014/main" id="{5A9D5A81-641E-2528-1B7F-FDAEA9C2274A}"/>
              </a:ext>
            </a:extLst>
          </p:cNvPr>
          <p:cNvPicPr>
            <a:picLocks noChangeAspect="1"/>
          </p:cNvPicPr>
          <p:nvPr/>
        </p:nvPicPr>
        <p:blipFill>
          <a:blip r:embed="rId6"/>
          <a:srcRect/>
          <a:stretch>
            <a:fillRect/>
          </a:stretch>
        </p:blipFill>
        <p:spPr>
          <a:xfrm>
            <a:off x="0" y="4125837"/>
            <a:ext cx="2158409" cy="2732163"/>
          </a:xfrm>
          <a:prstGeom prst="rect">
            <a:avLst/>
          </a:prstGeom>
        </p:spPr>
      </p:pic>
    </p:spTree>
    <p:extLst>
      <p:ext uri="{BB962C8B-B14F-4D97-AF65-F5344CB8AC3E}">
        <p14:creationId xmlns:p14="http://schemas.microsoft.com/office/powerpoint/2010/main" val="419463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6375728" y="2667025"/>
            <a:ext cx="3141898" cy="76197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3"/>
          <a:srcRect/>
          <a:stretch>
            <a:fillRect/>
          </a:stretch>
        </p:blipFill>
        <p:spPr>
          <a:xfrm flipH="1">
            <a:off x="8254878" y="1480845"/>
            <a:ext cx="1956208" cy="2372360"/>
          </a:xfrm>
          <a:prstGeom prst="rect">
            <a:avLst/>
          </a:prstGeom>
        </p:spPr>
      </p:pic>
      <p:pic>
        <p:nvPicPr>
          <p:cNvPr id="2" name="Picture 1">
            <a:extLst>
              <a:ext uri="{FF2B5EF4-FFF2-40B4-BE49-F238E27FC236}">
                <a16:creationId xmlns:a16="http://schemas.microsoft.com/office/drawing/2014/main" id="{42D797BB-F097-FDA5-8784-FB04600464E5}"/>
              </a:ext>
            </a:extLst>
          </p:cNvPr>
          <p:cNvPicPr>
            <a:picLocks noChangeAspect="1"/>
          </p:cNvPicPr>
          <p:nvPr/>
        </p:nvPicPr>
        <p:blipFill>
          <a:blip r:embed="rId4"/>
          <a:stretch>
            <a:fillRect/>
          </a:stretch>
        </p:blipFill>
        <p:spPr>
          <a:xfrm>
            <a:off x="3389161" y="1250424"/>
            <a:ext cx="4956478" cy="1176630"/>
          </a:xfrm>
          <a:prstGeom prst="rect">
            <a:avLst/>
          </a:prstGeom>
        </p:spPr>
      </p:pic>
    </p:spTree>
    <p:extLst>
      <p:ext uri="{BB962C8B-B14F-4D97-AF65-F5344CB8AC3E}">
        <p14:creationId xmlns:p14="http://schemas.microsoft.com/office/powerpoint/2010/main" val="399249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93B"/>
        </a:solidFill>
        <a:effectLst/>
      </p:bgPr>
    </p:bg>
    <p:spTree>
      <p:nvGrpSpPr>
        <p:cNvPr id="1" name=""/>
        <p:cNvGrpSpPr/>
        <p:nvPr/>
      </p:nvGrpSpPr>
      <p:grpSpPr>
        <a:xfrm>
          <a:off x="0" y="0"/>
          <a:ext cx="0" cy="0"/>
          <a:chOff x="0" y="0"/>
          <a:chExt cx="0" cy="0"/>
        </a:xfrm>
      </p:grpSpPr>
      <p:grpSp>
        <p:nvGrpSpPr>
          <p:cNvPr id="2" name="Group 2"/>
          <p:cNvGrpSpPr/>
          <p:nvPr/>
        </p:nvGrpSpPr>
        <p:grpSpPr>
          <a:xfrm>
            <a:off x="719238" y="685800"/>
            <a:ext cx="10786962" cy="5507425"/>
            <a:chOff x="0" y="0"/>
            <a:chExt cx="21573924" cy="11014849"/>
          </a:xfrm>
        </p:grpSpPr>
        <p:sp>
          <p:nvSpPr>
            <p:cNvPr id="3" name="Freeform 3"/>
            <p:cNvSpPr/>
            <p:nvPr/>
          </p:nvSpPr>
          <p:spPr>
            <a:xfrm>
              <a:off x="0" y="5808498"/>
              <a:ext cx="11380002" cy="5206351"/>
            </a:xfrm>
            <a:custGeom>
              <a:avLst/>
              <a:gdLst/>
              <a:ahLst/>
              <a:cxnLst/>
              <a:rect l="l" t="t" r="r" b="b"/>
              <a:pathLst>
                <a:path w="11380002" h="5206351">
                  <a:moveTo>
                    <a:pt x="0" y="0"/>
                  </a:moveTo>
                  <a:lnTo>
                    <a:pt x="11380002" y="0"/>
                  </a:lnTo>
                  <a:lnTo>
                    <a:pt x="11380002" y="5206351"/>
                  </a:lnTo>
                  <a:lnTo>
                    <a:pt x="0" y="5206351"/>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4" name="Freeform 4"/>
            <p:cNvSpPr/>
            <p:nvPr/>
          </p:nvSpPr>
          <p:spPr>
            <a:xfrm flipV="1">
              <a:off x="18454" y="2190071"/>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5" name="Freeform 5"/>
            <p:cNvSpPr/>
            <p:nvPr/>
          </p:nvSpPr>
          <p:spPr>
            <a:xfrm flipV="1">
              <a:off x="49153" y="42049"/>
              <a:ext cx="11380002" cy="5206351"/>
            </a:xfrm>
            <a:custGeom>
              <a:avLst/>
              <a:gdLst/>
              <a:ahLst/>
              <a:cxnLst/>
              <a:rect l="l" t="t" r="r" b="b"/>
              <a:pathLst>
                <a:path w="11380002" h="5206351">
                  <a:moveTo>
                    <a:pt x="0" y="5206351"/>
                  </a:moveTo>
                  <a:lnTo>
                    <a:pt x="11380002" y="5206351"/>
                  </a:lnTo>
                  <a:lnTo>
                    <a:pt x="11380002" y="0"/>
                  </a:lnTo>
                  <a:lnTo>
                    <a:pt x="0" y="0"/>
                  </a:lnTo>
                  <a:lnTo>
                    <a:pt x="0" y="5206351"/>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6" name="Freeform 6"/>
            <p:cNvSpPr/>
            <p:nvPr/>
          </p:nvSpPr>
          <p:spPr>
            <a:xfrm rot="-10800000">
              <a:off x="10193923" y="0"/>
              <a:ext cx="11380002" cy="5206351"/>
            </a:xfrm>
            <a:custGeom>
              <a:avLst/>
              <a:gdLst/>
              <a:ahLst/>
              <a:cxnLst/>
              <a:rect l="l" t="t" r="r" b="b"/>
              <a:pathLst>
                <a:path w="11380002" h="5206351">
                  <a:moveTo>
                    <a:pt x="0" y="0"/>
                  </a:moveTo>
                  <a:lnTo>
                    <a:pt x="11380001" y="0"/>
                  </a:lnTo>
                  <a:lnTo>
                    <a:pt x="11380001" y="5206351"/>
                  </a:lnTo>
                  <a:lnTo>
                    <a:pt x="0" y="5206351"/>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7" name="Freeform 7"/>
            <p:cNvSpPr/>
            <p:nvPr/>
          </p:nvSpPr>
          <p:spPr>
            <a:xfrm rot="-10800000" flipV="1">
              <a:off x="10175469" y="3618427"/>
              <a:ext cx="11380002" cy="5206351"/>
            </a:xfrm>
            <a:custGeom>
              <a:avLst/>
              <a:gdLst/>
              <a:ahLst/>
              <a:cxnLst/>
              <a:rect l="l" t="t" r="r" b="b"/>
              <a:pathLst>
                <a:path w="11380002" h="5206351">
                  <a:moveTo>
                    <a:pt x="0" y="5206350"/>
                  </a:moveTo>
                  <a:lnTo>
                    <a:pt x="11380001" y="5206350"/>
                  </a:lnTo>
                  <a:lnTo>
                    <a:pt x="11380001" y="0"/>
                  </a:lnTo>
                  <a:lnTo>
                    <a:pt x="0" y="0"/>
                  </a:lnTo>
                  <a:lnTo>
                    <a:pt x="0" y="520635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8" name="Freeform 8"/>
            <p:cNvSpPr/>
            <p:nvPr/>
          </p:nvSpPr>
          <p:spPr>
            <a:xfrm rot="-10800000" flipV="1">
              <a:off x="10144770" y="5766449"/>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grpSp>
      <p:pic>
        <p:nvPicPr>
          <p:cNvPr id="42" name="Picture 41">
            <a:extLst>
              <a:ext uri="{FF2B5EF4-FFF2-40B4-BE49-F238E27FC236}">
                <a16:creationId xmlns:a16="http://schemas.microsoft.com/office/drawing/2014/main" id="{14DADE69-B643-47D5-2A6F-7792B1EF48D0}"/>
              </a:ext>
            </a:extLst>
          </p:cNvPr>
          <p:cNvPicPr>
            <a:picLocks noChangeAspect="1"/>
          </p:cNvPicPr>
          <p:nvPr/>
        </p:nvPicPr>
        <p:blipFill>
          <a:blip r:embed="rId3"/>
          <a:stretch>
            <a:fillRect/>
          </a:stretch>
        </p:blipFill>
        <p:spPr>
          <a:xfrm>
            <a:off x="1505495" y="1626782"/>
            <a:ext cx="11395337" cy="2956836"/>
          </a:xfrm>
          <a:prstGeom prst="rect">
            <a:avLst/>
          </a:prstGeom>
        </p:spPr>
      </p:pic>
      <p:sp>
        <p:nvSpPr>
          <p:cNvPr id="51" name="Freeform 2">
            <a:extLst>
              <a:ext uri="{FF2B5EF4-FFF2-40B4-BE49-F238E27FC236}">
                <a16:creationId xmlns:a16="http://schemas.microsoft.com/office/drawing/2014/main" id="{0C0CBAC3-E976-92BB-5D18-2756B60A9210}"/>
              </a:ext>
            </a:extLst>
          </p:cNvPr>
          <p:cNvSpPr/>
          <p:nvPr/>
        </p:nvSpPr>
        <p:spPr>
          <a:xfrm>
            <a:off x="131506" y="350874"/>
            <a:ext cx="2367145" cy="2727251"/>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endParaRPr lang="en-US"/>
          </a:p>
        </p:txBody>
      </p:sp>
      <p:pic>
        <p:nvPicPr>
          <p:cNvPr id="53" name="Picture 4">
            <a:extLst>
              <a:ext uri="{FF2B5EF4-FFF2-40B4-BE49-F238E27FC236}">
                <a16:creationId xmlns:a16="http://schemas.microsoft.com/office/drawing/2014/main" id="{BD710541-4CE3-C40A-39D3-1D69A3FFD10D}"/>
              </a:ext>
            </a:extLst>
          </p:cNvPr>
          <p:cNvPicPr>
            <a:picLocks noChangeAspect="1"/>
          </p:cNvPicPr>
          <p:nvPr/>
        </p:nvPicPr>
        <p:blipFill>
          <a:blip r:embed="rId5"/>
          <a:srcRect/>
          <a:stretch>
            <a:fillRect/>
          </a:stretch>
        </p:blipFill>
        <p:spPr>
          <a:xfrm>
            <a:off x="9480786" y="4389883"/>
            <a:ext cx="2406414" cy="2468117"/>
          </a:xfrm>
          <a:prstGeom prst="rect">
            <a:avLst/>
          </a:prstGeom>
        </p:spPr>
      </p:pic>
      <p:pic>
        <p:nvPicPr>
          <p:cNvPr id="54" name="Picture 3">
            <a:extLst>
              <a:ext uri="{FF2B5EF4-FFF2-40B4-BE49-F238E27FC236}">
                <a16:creationId xmlns:a16="http://schemas.microsoft.com/office/drawing/2014/main" id="{FA9AD181-ED78-EC90-F6A1-710F419D6A8B}"/>
              </a:ext>
            </a:extLst>
          </p:cNvPr>
          <p:cNvPicPr>
            <a:picLocks noChangeAspect="1"/>
          </p:cNvPicPr>
          <p:nvPr/>
        </p:nvPicPr>
        <p:blipFill>
          <a:blip r:embed="rId6"/>
          <a:srcRect/>
          <a:stretch>
            <a:fillRect/>
          </a:stretch>
        </p:blipFill>
        <p:spPr>
          <a:xfrm>
            <a:off x="0" y="4125837"/>
            <a:ext cx="2158409" cy="2732163"/>
          </a:xfrm>
          <a:prstGeom prst="rect">
            <a:avLst/>
          </a:prstGeom>
        </p:spPr>
      </p:pic>
      <p:pic>
        <p:nvPicPr>
          <p:cNvPr id="55" name="Picture 2">
            <a:extLst>
              <a:ext uri="{FF2B5EF4-FFF2-40B4-BE49-F238E27FC236}">
                <a16:creationId xmlns:a16="http://schemas.microsoft.com/office/drawing/2014/main" id="{05607F04-97BF-BC56-96AA-8D9B77CA972F}"/>
              </a:ext>
            </a:extLst>
          </p:cNvPr>
          <p:cNvPicPr>
            <a:picLocks noChangeAspect="1"/>
          </p:cNvPicPr>
          <p:nvPr/>
        </p:nvPicPr>
        <p:blipFill>
          <a:blip r:embed="rId7"/>
          <a:srcRect/>
          <a:stretch>
            <a:fillRect/>
          </a:stretch>
        </p:blipFill>
        <p:spPr>
          <a:xfrm>
            <a:off x="9782772" y="0"/>
            <a:ext cx="2550996" cy="24872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
                                        </p:tgtEl>
                                        <p:attrNameLst>
                                          <p:attrName>r</p:attrName>
                                        </p:attrNameLst>
                                      </p:cBhvr>
                                    </p:animRot>
                                    <p:animRot by="-240000">
                                      <p:cBhvr>
                                        <p:cTn id="7" dur="200" fill="hold">
                                          <p:stCondLst>
                                            <p:cond delay="200"/>
                                          </p:stCondLst>
                                        </p:cTn>
                                        <p:tgtEl>
                                          <p:spTgt spid="51"/>
                                        </p:tgtEl>
                                        <p:attrNameLst>
                                          <p:attrName>r</p:attrName>
                                        </p:attrNameLst>
                                      </p:cBhvr>
                                    </p:animRot>
                                    <p:animRot by="240000">
                                      <p:cBhvr>
                                        <p:cTn id="8" dur="200" fill="hold">
                                          <p:stCondLst>
                                            <p:cond delay="400"/>
                                          </p:stCondLst>
                                        </p:cTn>
                                        <p:tgtEl>
                                          <p:spTgt spid="51"/>
                                        </p:tgtEl>
                                        <p:attrNameLst>
                                          <p:attrName>r</p:attrName>
                                        </p:attrNameLst>
                                      </p:cBhvr>
                                    </p:animRot>
                                    <p:animRot by="-240000">
                                      <p:cBhvr>
                                        <p:cTn id="9" dur="200" fill="hold">
                                          <p:stCondLst>
                                            <p:cond delay="600"/>
                                          </p:stCondLst>
                                        </p:cTn>
                                        <p:tgtEl>
                                          <p:spTgt spid="51"/>
                                        </p:tgtEl>
                                        <p:attrNameLst>
                                          <p:attrName>r</p:attrName>
                                        </p:attrNameLst>
                                      </p:cBhvr>
                                    </p:animRot>
                                    <p:animRot by="120000">
                                      <p:cBhvr>
                                        <p:cTn id="10" dur="200" fill="hold">
                                          <p:stCondLst>
                                            <p:cond delay="800"/>
                                          </p:stCondLst>
                                        </p:cTn>
                                        <p:tgtEl>
                                          <p:spTgt spid="5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p:tgtEl>
                                          <p:spTgt spid="42"/>
                                        </p:tgtEl>
                                        <p:attrNameLst>
                                          <p:attrName>ppt_y</p:attrName>
                                        </p:attrNameLst>
                                      </p:cBhvr>
                                      <p:tavLst>
                                        <p:tav tm="0">
                                          <p:val>
                                            <p:strVal val="#ppt_y+#ppt_h*1.125000"/>
                                          </p:val>
                                        </p:tav>
                                        <p:tav tm="100000">
                                          <p:val>
                                            <p:strVal val="#ppt_y"/>
                                          </p:val>
                                        </p:tav>
                                      </p:tavLst>
                                    </p:anim>
                                    <p:animEffect transition="in" filter="wipe(up)">
                                      <p:cBhvr>
                                        <p:cTn id="1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2">
            <a:extLst>
              <a:ext uri="{FF2B5EF4-FFF2-40B4-BE49-F238E27FC236}">
                <a16:creationId xmlns:a16="http://schemas.microsoft.com/office/drawing/2014/main" id="{501DA305-CD6C-D14C-5D58-965A9F3F3042}"/>
              </a:ext>
            </a:extLst>
          </p:cNvPr>
          <p:cNvSpPr/>
          <p:nvPr/>
        </p:nvSpPr>
        <p:spPr>
          <a:xfrm rot="2009352">
            <a:off x="191386" y="36150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3"/>
            <a:stretch>
              <a:fillRect/>
            </a:stretch>
          </a:blipFill>
        </p:spPr>
        <p:txBody>
          <a:bodyPr/>
          <a:lstStyle/>
          <a:p>
            <a:endParaRPr lang="en-US"/>
          </a:p>
        </p:txBody>
      </p:sp>
      <p:sp>
        <p:nvSpPr>
          <p:cNvPr id="4" name="Freeform 3">
            <a:extLst>
              <a:ext uri="{FF2B5EF4-FFF2-40B4-BE49-F238E27FC236}">
                <a16:creationId xmlns:a16="http://schemas.microsoft.com/office/drawing/2014/main" id="{EBC31F5C-E8E7-607E-2CF9-0DA55070D0FE}"/>
              </a:ext>
            </a:extLst>
          </p:cNvPr>
          <p:cNvSpPr/>
          <p:nvPr/>
        </p:nvSpPr>
        <p:spPr>
          <a:xfrm flipH="1">
            <a:off x="9705974" y="4638675"/>
            <a:ext cx="2486025" cy="2219325"/>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4"/>
            <a:stretch>
              <a:fillRect/>
            </a:stretch>
          </a:blipFill>
        </p:spPr>
        <p:txBody>
          <a:bodyPr/>
          <a:lstStyle/>
          <a:p>
            <a:endParaRPr lang="en-US"/>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487102" y="186867"/>
            <a:ext cx="7403517" cy="1384758"/>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Em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biết</a:t>
            </a:r>
            <a:r>
              <a:rPr kumimoji="0" lang="en-US"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gì</a:t>
            </a:r>
            <a:r>
              <a:rPr kumimoji="0" lang="en-US"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về</a:t>
            </a:r>
            <a:r>
              <a:rPr kumimoji="0" lang="en-US"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loài</a:t>
            </a:r>
            <a:r>
              <a:rPr kumimoji="0" lang="en-US"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cây</a:t>
            </a:r>
            <a:r>
              <a:rPr kumimoji="0" lang="en-US"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trong</a:t>
            </a:r>
            <a:r>
              <a:rPr kumimoji="0" lang="en-US"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tranh</a:t>
            </a:r>
            <a:endParaRPr kumimoji="0" lang="en-US"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a:p>
            <a:pPr marL="457200" lvl="0" indent="-457200" algn="just">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rPr>
              <a:t>Dựa vào tên bài đọc và tranh minh hoạ, thử đoán xem loài cây có gì đặc biệt.</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9" name="Picture 3">
            <a:hlinkClick r:id="rId5" action="ppaction://hlinksldjump"/>
            <a:extLst>
              <a:ext uri="{FF2B5EF4-FFF2-40B4-BE49-F238E27FC236}">
                <a16:creationId xmlns:a16="http://schemas.microsoft.com/office/drawing/2014/main" id="{F2E2A9DA-E0E2-D0A5-CBF4-F7E747CC2025}"/>
              </a:ext>
            </a:extLst>
          </p:cNvPr>
          <p:cNvPicPr>
            <a:picLocks noChangeAspect="1"/>
          </p:cNvPicPr>
          <p:nvPr/>
        </p:nvPicPr>
        <p:blipFill>
          <a:blip r:embed="rId6"/>
          <a:srcRect/>
          <a:stretch>
            <a:fillRect/>
          </a:stretch>
        </p:blipFill>
        <p:spPr>
          <a:xfrm>
            <a:off x="0" y="4125837"/>
            <a:ext cx="2158409" cy="2732163"/>
          </a:xfrm>
          <a:prstGeom prst="rect">
            <a:avLst/>
          </a:prstGeom>
        </p:spPr>
      </p:pic>
      <p:pic>
        <p:nvPicPr>
          <p:cNvPr id="7" name="Picture 6">
            <a:extLst>
              <a:ext uri="{FF2B5EF4-FFF2-40B4-BE49-F238E27FC236}">
                <a16:creationId xmlns:a16="http://schemas.microsoft.com/office/drawing/2014/main" id="{9A66716D-617F-8C4D-8F9B-56D696A4B9F4}"/>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7381875" y="1722516"/>
            <a:ext cx="4714875" cy="2316084"/>
          </a:xfrm>
          <a:prstGeom prst="rect">
            <a:avLst/>
          </a:prstGeom>
        </p:spPr>
      </p:pic>
      <p:sp>
        <p:nvSpPr>
          <p:cNvPr id="8" name="Speech Bubble: Rectangle with Corners Rounded 7">
            <a:extLst>
              <a:ext uri="{FF2B5EF4-FFF2-40B4-BE49-F238E27FC236}">
                <a16:creationId xmlns:a16="http://schemas.microsoft.com/office/drawing/2014/main" id="{7D88377A-FA1A-3551-8ADE-91F9FC81E788}"/>
              </a:ext>
            </a:extLst>
          </p:cNvPr>
          <p:cNvSpPr/>
          <p:nvPr/>
        </p:nvSpPr>
        <p:spPr>
          <a:xfrm>
            <a:off x="2349795" y="4133850"/>
            <a:ext cx="7127579" cy="2390775"/>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pPr>
            <a:r>
              <a:rPr lang="en-US" sz="3600" dirty="0" err="1">
                <a:solidFill>
                  <a:srgbClr val="FF0000"/>
                </a:solidFill>
              </a:rPr>
              <a:t>Đây</a:t>
            </a:r>
            <a:r>
              <a:rPr lang="en-US" sz="3600" dirty="0">
                <a:solidFill>
                  <a:srgbClr val="FF0000"/>
                </a:solidFill>
              </a:rPr>
              <a:t> </a:t>
            </a:r>
            <a:r>
              <a:rPr lang="en-US" sz="3600" dirty="0" err="1">
                <a:solidFill>
                  <a:srgbClr val="FF0000"/>
                </a:solidFill>
              </a:rPr>
              <a:t>là</a:t>
            </a:r>
            <a:r>
              <a:rPr lang="en-US" sz="3600" dirty="0">
                <a:solidFill>
                  <a:srgbClr val="FF0000"/>
                </a:solidFill>
              </a:rPr>
              <a:t> </a:t>
            </a:r>
            <a:r>
              <a:rPr lang="en-US" sz="3600" dirty="0" err="1">
                <a:solidFill>
                  <a:srgbClr val="FF0000"/>
                </a:solidFill>
              </a:rPr>
              <a:t>cây</a:t>
            </a:r>
            <a:r>
              <a:rPr lang="en-US" sz="3600" dirty="0">
                <a:solidFill>
                  <a:srgbClr val="FF0000"/>
                </a:solidFill>
              </a:rPr>
              <a:t> </a:t>
            </a:r>
            <a:r>
              <a:rPr lang="en-US" sz="3600" dirty="0" err="1">
                <a:solidFill>
                  <a:srgbClr val="FF0000"/>
                </a:solidFill>
              </a:rPr>
              <a:t>xấu</a:t>
            </a:r>
            <a:r>
              <a:rPr lang="en-US" sz="3600" dirty="0">
                <a:solidFill>
                  <a:srgbClr val="FF0000"/>
                </a:solidFill>
              </a:rPr>
              <a:t> </a:t>
            </a:r>
            <a:r>
              <a:rPr lang="en-US" sz="3600" dirty="0" err="1">
                <a:solidFill>
                  <a:srgbClr val="FF0000"/>
                </a:solidFill>
              </a:rPr>
              <a:t>hổ</a:t>
            </a:r>
            <a:r>
              <a:rPr lang="en-US" sz="3600" dirty="0">
                <a:solidFill>
                  <a:srgbClr val="FF0000"/>
                </a:solidFill>
              </a:rPr>
              <a:t>. </a:t>
            </a:r>
          </a:p>
          <a:p>
            <a:pPr marL="571500" lvl="0" indent="-571500" algn="just">
              <a:buFont typeface="Arial" panose="020B0604020202020204" pitchFamily="34" charset="0"/>
              <a:buChar char="•"/>
            </a:pPr>
            <a:r>
              <a:rPr lang="en-US" sz="3600">
                <a:solidFill>
                  <a:srgbClr val="FF0000"/>
                </a:solidFill>
              </a:rPr>
              <a:t>Cây</a:t>
            </a:r>
            <a:r>
              <a:rPr lang="en-US" sz="3600" dirty="0">
                <a:solidFill>
                  <a:srgbClr val="FF0000"/>
                </a:solidFill>
              </a:rPr>
              <a:t> </a:t>
            </a:r>
            <a:r>
              <a:rPr lang="en-US" sz="3600" dirty="0" err="1">
                <a:solidFill>
                  <a:srgbClr val="FF0000"/>
                </a:solidFill>
              </a:rPr>
              <a:t>xấu</a:t>
            </a:r>
            <a:r>
              <a:rPr lang="en-US" sz="3600" dirty="0">
                <a:solidFill>
                  <a:srgbClr val="FF0000"/>
                </a:solidFill>
              </a:rPr>
              <a:t> </a:t>
            </a:r>
            <a:r>
              <a:rPr lang="en-US" sz="3600" dirty="0" err="1">
                <a:solidFill>
                  <a:srgbClr val="FF0000"/>
                </a:solidFill>
              </a:rPr>
              <a:t>hổ</a:t>
            </a:r>
            <a:r>
              <a:rPr lang="en-US" sz="3600" dirty="0">
                <a:solidFill>
                  <a:srgbClr val="FF0000"/>
                </a:solidFill>
              </a:rPr>
              <a:t> </a:t>
            </a:r>
            <a:r>
              <a:rPr lang="en-US" sz="3600" dirty="0" err="1">
                <a:solidFill>
                  <a:srgbClr val="FF0000"/>
                </a:solidFill>
              </a:rPr>
              <a:t>có</a:t>
            </a:r>
            <a:r>
              <a:rPr lang="en-US" sz="3600" dirty="0">
                <a:solidFill>
                  <a:srgbClr val="FF0000"/>
                </a:solidFill>
              </a:rPr>
              <a:t> </a:t>
            </a:r>
            <a:r>
              <a:rPr lang="en-US" sz="3600" dirty="0" err="1">
                <a:solidFill>
                  <a:srgbClr val="FF0000"/>
                </a:solidFill>
              </a:rPr>
              <a:t>các</a:t>
            </a:r>
            <a:r>
              <a:rPr lang="en-US" sz="3600" dirty="0">
                <a:solidFill>
                  <a:srgbClr val="FF0000"/>
                </a:solidFill>
              </a:rPr>
              <a:t> </a:t>
            </a:r>
            <a:r>
              <a:rPr lang="en-US" sz="3600" dirty="0" err="1">
                <a:solidFill>
                  <a:srgbClr val="FF0000"/>
                </a:solidFill>
              </a:rPr>
              <a:t>mắt</a:t>
            </a:r>
            <a:r>
              <a:rPr lang="en-US" sz="3600" dirty="0">
                <a:solidFill>
                  <a:srgbClr val="FF0000"/>
                </a:solidFill>
              </a:rPr>
              <a:t> </a:t>
            </a:r>
            <a:r>
              <a:rPr lang="en-US" sz="3600" dirty="0" err="1">
                <a:solidFill>
                  <a:srgbClr val="FF0000"/>
                </a:solidFill>
              </a:rPr>
              <a:t>lá</a:t>
            </a:r>
            <a:r>
              <a:rPr lang="en-US" sz="3600" dirty="0">
                <a:solidFill>
                  <a:srgbClr val="FF0000"/>
                </a:solidFill>
              </a:rPr>
              <a:t> </a:t>
            </a:r>
            <a:r>
              <a:rPr lang="en-US" sz="3600" dirty="0" err="1">
                <a:solidFill>
                  <a:srgbClr val="FF0000"/>
                </a:solidFill>
              </a:rPr>
              <a:t>khép</a:t>
            </a:r>
            <a:r>
              <a:rPr lang="en-US" sz="3600" dirty="0">
                <a:solidFill>
                  <a:srgbClr val="FF0000"/>
                </a:solidFill>
              </a:rPr>
              <a:t> </a:t>
            </a:r>
            <a:r>
              <a:rPr lang="en-US" sz="3600" dirty="0" err="1">
                <a:solidFill>
                  <a:srgbClr val="FF0000"/>
                </a:solidFill>
              </a:rPr>
              <a:t>lại</a:t>
            </a:r>
            <a:r>
              <a:rPr lang="en-US" sz="3600" dirty="0">
                <a:solidFill>
                  <a:srgbClr val="FF0000"/>
                </a:solidFill>
              </a:rPr>
              <a:t>/ </a:t>
            </a:r>
            <a:r>
              <a:rPr lang="en-US" sz="3600" dirty="0" err="1">
                <a:solidFill>
                  <a:srgbClr val="FF0000"/>
                </a:solidFill>
              </a:rPr>
              <a:t>Lá</a:t>
            </a:r>
            <a:r>
              <a:rPr lang="en-US" sz="3600" dirty="0">
                <a:solidFill>
                  <a:srgbClr val="FF0000"/>
                </a:solidFill>
              </a:rPr>
              <a:t> co </a:t>
            </a:r>
            <a:r>
              <a:rPr lang="en-US" sz="3600" dirty="0" err="1">
                <a:solidFill>
                  <a:srgbClr val="FF0000"/>
                </a:solidFill>
              </a:rPr>
              <a:t>rúm</a:t>
            </a:r>
            <a:r>
              <a:rPr lang="en-US" sz="3600" dirty="0">
                <a:solidFill>
                  <a:srgbClr val="FF0000"/>
                </a:solidFill>
              </a:rPr>
              <a:t> </a:t>
            </a:r>
            <a:r>
              <a:rPr lang="en-US" sz="3600" dirty="0" err="1">
                <a:solidFill>
                  <a:srgbClr val="FF0000"/>
                </a:solidFill>
              </a:rPr>
              <a:t>lại</a:t>
            </a:r>
            <a:r>
              <a:rPr lang="en-US" sz="3600" dirty="0">
                <a:solidFill>
                  <a:srgbClr val="FF0000"/>
                </a:solidFill>
              </a:rPr>
              <a:t> </a:t>
            </a:r>
            <a:r>
              <a:rPr lang="en-US" sz="3600" dirty="0" err="1">
                <a:solidFill>
                  <a:srgbClr val="FF0000"/>
                </a:solidFill>
              </a:rPr>
              <a:t>nếu</a:t>
            </a:r>
            <a:r>
              <a:rPr lang="en-US" sz="3600" dirty="0">
                <a:solidFill>
                  <a:srgbClr val="FF0000"/>
                </a:solidFill>
              </a:rPr>
              <a:t> </a:t>
            </a:r>
            <a:r>
              <a:rPr lang="en-US" sz="3600" dirty="0" err="1">
                <a:solidFill>
                  <a:srgbClr val="FF0000"/>
                </a:solidFill>
              </a:rPr>
              <a:t>nghe</a:t>
            </a:r>
            <a:r>
              <a:rPr lang="en-US" sz="3600" dirty="0">
                <a:solidFill>
                  <a:srgbClr val="FF0000"/>
                </a:solidFill>
              </a:rPr>
              <a:t> </a:t>
            </a:r>
            <a:r>
              <a:rPr lang="en-US" sz="3600" dirty="0" err="1">
                <a:solidFill>
                  <a:srgbClr val="FF0000"/>
                </a:solidFill>
              </a:rPr>
              <a:t>thấy</a:t>
            </a:r>
            <a:r>
              <a:rPr lang="en-US" sz="3600" dirty="0">
                <a:solidFill>
                  <a:srgbClr val="FF0000"/>
                </a:solidFill>
              </a:rPr>
              <a:t> </a:t>
            </a:r>
            <a:r>
              <a:rPr lang="en-US" sz="3600" dirty="0" err="1">
                <a:solidFill>
                  <a:srgbClr val="FF0000"/>
                </a:solidFill>
              </a:rPr>
              <a:t>tiếng</a:t>
            </a:r>
            <a:r>
              <a:rPr lang="en-US" sz="3600" dirty="0">
                <a:solidFill>
                  <a:srgbClr val="FF0000"/>
                </a:solidFill>
              </a:rPr>
              <a:t> </a:t>
            </a:r>
            <a:r>
              <a:rPr lang="en-US" sz="3600" dirty="0" err="1">
                <a:solidFill>
                  <a:srgbClr val="FF0000"/>
                </a:solidFill>
              </a:rPr>
              <a:t>động</a:t>
            </a:r>
            <a:r>
              <a:rPr lang="en-US" sz="3600" dirty="0">
                <a:solidFill>
                  <a:srgbClr val="FF0000"/>
                </a:solidFill>
              </a:rPr>
              <a:t>……</a:t>
            </a:r>
          </a:p>
        </p:txBody>
      </p:sp>
    </p:spTree>
    <p:extLst>
      <p:ext uri="{BB962C8B-B14F-4D97-AF65-F5344CB8AC3E}">
        <p14:creationId xmlns:p14="http://schemas.microsoft.com/office/powerpoint/2010/main" val="67484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right)">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儿童日3源文件"/>
          <p:cNvPicPr>
            <a:picLocks noChangeAspect="1"/>
          </p:cNvPicPr>
          <p:nvPr/>
        </p:nvPicPr>
        <p:blipFill>
          <a:blip r:embed="rId3"/>
          <a:stretch>
            <a:fillRect/>
          </a:stretch>
        </p:blipFill>
        <p:spPr>
          <a:xfrm>
            <a:off x="0" y="0"/>
            <a:ext cx="12219940" cy="6871970"/>
          </a:xfrm>
          <a:prstGeom prst="rect">
            <a:avLst/>
          </a:prstGeom>
        </p:spPr>
      </p:pic>
      <p:sp>
        <p:nvSpPr>
          <p:cNvPr id="3" name="矩形 2"/>
          <p:cNvSpPr/>
          <p:nvPr/>
        </p:nvSpPr>
        <p:spPr>
          <a:xfrm>
            <a:off x="1998980" y="1483360"/>
            <a:ext cx="8192135" cy="33528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5398" t="4883" r="81350" b="52026"/>
          <a:stretch>
            <a:fillRect/>
          </a:stretch>
        </p:blipFill>
        <p:spPr>
          <a:xfrm>
            <a:off x="457200" y="0"/>
            <a:ext cx="1077595" cy="1971040"/>
          </a:xfrm>
          <a:prstGeom prst="rect">
            <a:avLst/>
          </a:prstGeom>
        </p:spPr>
      </p:pic>
      <p:pic>
        <p:nvPicPr>
          <p:cNvPr id="6" name="图片 5" descr="2"/>
          <p:cNvPicPr>
            <a:picLocks noChangeAspect="1"/>
          </p:cNvPicPr>
          <p:nvPr/>
        </p:nvPicPr>
        <p:blipFill>
          <a:blip r:embed="rId5"/>
          <a:srcRect l="56822" t="16332" r="8997" b="12291"/>
          <a:stretch>
            <a:fillRect/>
          </a:stretch>
        </p:blipFill>
        <p:spPr>
          <a:xfrm>
            <a:off x="9058275" y="3143885"/>
            <a:ext cx="3161665" cy="3714115"/>
          </a:xfrm>
          <a:prstGeom prst="rect">
            <a:avLst/>
          </a:prstGeom>
        </p:spPr>
      </p:pic>
      <p:pic>
        <p:nvPicPr>
          <p:cNvPr id="7" name="图片 6" descr="3"/>
          <p:cNvPicPr>
            <a:picLocks noChangeAspect="1"/>
          </p:cNvPicPr>
          <p:nvPr/>
        </p:nvPicPr>
        <p:blipFill>
          <a:blip r:embed="rId6"/>
          <a:srcRect l="13258" t="17510" r="57769" b="13470"/>
          <a:stretch>
            <a:fillRect/>
          </a:stretch>
        </p:blipFill>
        <p:spPr>
          <a:xfrm>
            <a:off x="372110" y="2967355"/>
            <a:ext cx="2914015" cy="3904615"/>
          </a:xfrm>
          <a:prstGeom prst="rect">
            <a:avLst/>
          </a:prstGeom>
        </p:spPr>
      </p:pic>
      <p:pic>
        <p:nvPicPr>
          <p:cNvPr id="8" name="图片 7" descr="9"/>
          <p:cNvPicPr>
            <a:picLocks noChangeAspect="1"/>
          </p:cNvPicPr>
          <p:nvPr/>
        </p:nvPicPr>
        <p:blipFill>
          <a:blip r:embed="rId4"/>
          <a:srcRect l="54170" r="34377" b="77955"/>
          <a:stretch>
            <a:fillRect/>
          </a:stretch>
        </p:blipFill>
        <p:spPr>
          <a:xfrm>
            <a:off x="6843395" y="0"/>
            <a:ext cx="1151890" cy="1247140"/>
          </a:xfrm>
          <a:prstGeom prst="rect">
            <a:avLst/>
          </a:prstGeom>
        </p:spPr>
      </p:pic>
      <p:pic>
        <p:nvPicPr>
          <p:cNvPr id="9" name="图片 8" descr="9"/>
          <p:cNvPicPr>
            <a:picLocks noChangeAspect="1"/>
          </p:cNvPicPr>
          <p:nvPr/>
        </p:nvPicPr>
        <p:blipFill>
          <a:blip r:embed="rId4"/>
          <a:srcRect l="32767" t="13297" r="55307" b="52026"/>
          <a:stretch>
            <a:fillRect/>
          </a:stretch>
        </p:blipFill>
        <p:spPr>
          <a:xfrm>
            <a:off x="3990975" y="-121920"/>
            <a:ext cx="911225" cy="1490345"/>
          </a:xfrm>
          <a:prstGeom prst="rect">
            <a:avLst/>
          </a:prstGeom>
        </p:spPr>
      </p:pic>
      <p:pic>
        <p:nvPicPr>
          <p:cNvPr id="10" name="图片 9" descr="9"/>
          <p:cNvPicPr>
            <a:picLocks noChangeAspect="1"/>
          </p:cNvPicPr>
          <p:nvPr/>
        </p:nvPicPr>
        <p:blipFill>
          <a:blip r:embed="rId4"/>
          <a:srcRect l="87600" t="9934" b="52026"/>
          <a:stretch>
            <a:fillRect/>
          </a:stretch>
        </p:blipFill>
        <p:spPr>
          <a:xfrm>
            <a:off x="11242675" y="0"/>
            <a:ext cx="977265" cy="1686560"/>
          </a:xfrm>
          <a:prstGeom prst="rect">
            <a:avLst/>
          </a:prstGeom>
        </p:spPr>
      </p:pic>
      <p:pic>
        <p:nvPicPr>
          <p:cNvPr id="15" name="Picture 14">
            <a:extLst>
              <a:ext uri="{FF2B5EF4-FFF2-40B4-BE49-F238E27FC236}">
                <a16:creationId xmlns:a16="http://schemas.microsoft.com/office/drawing/2014/main" id="{A460F8FA-A8E9-304A-68BB-0478681AEDFC}"/>
              </a:ext>
            </a:extLst>
          </p:cNvPr>
          <p:cNvPicPr>
            <a:picLocks noChangeAspect="1"/>
          </p:cNvPicPr>
          <p:nvPr/>
        </p:nvPicPr>
        <p:blipFill>
          <a:blip r:embed="rId7"/>
          <a:stretch>
            <a:fillRect/>
          </a:stretch>
        </p:blipFill>
        <p:spPr>
          <a:xfrm>
            <a:off x="4617945" y="622133"/>
            <a:ext cx="3584759" cy="908383"/>
          </a:xfrm>
          <a:prstGeom prst="rect">
            <a:avLst/>
          </a:prstGeom>
        </p:spPr>
      </p:pic>
      <p:pic>
        <p:nvPicPr>
          <p:cNvPr id="23" name="Picture 22">
            <a:extLst>
              <a:ext uri="{FF2B5EF4-FFF2-40B4-BE49-F238E27FC236}">
                <a16:creationId xmlns:a16="http://schemas.microsoft.com/office/drawing/2014/main" id="{ED900B01-D1F8-A0B7-CB7B-21D57948EB14}"/>
              </a:ext>
            </a:extLst>
          </p:cNvPr>
          <p:cNvPicPr>
            <a:picLocks noChangeAspect="1"/>
          </p:cNvPicPr>
          <p:nvPr/>
        </p:nvPicPr>
        <p:blipFill>
          <a:blip r:embed="rId8"/>
          <a:stretch>
            <a:fillRect/>
          </a:stretch>
        </p:blipFill>
        <p:spPr>
          <a:xfrm>
            <a:off x="1102900" y="1098357"/>
            <a:ext cx="2194750" cy="1518036"/>
          </a:xfrm>
          <a:prstGeom prst="rect">
            <a:avLst/>
          </a:prstGeom>
        </p:spPr>
      </p:pic>
      <p:pic>
        <p:nvPicPr>
          <p:cNvPr id="13" name="Picture 12">
            <a:extLst>
              <a:ext uri="{FF2B5EF4-FFF2-40B4-BE49-F238E27FC236}">
                <a16:creationId xmlns:a16="http://schemas.microsoft.com/office/drawing/2014/main" id="{CC7A1874-E3E9-637E-9E04-09960C3C6C28}"/>
              </a:ext>
            </a:extLst>
          </p:cNvPr>
          <p:cNvPicPr>
            <a:picLocks noChangeAspect="1"/>
          </p:cNvPicPr>
          <p:nvPr/>
        </p:nvPicPr>
        <p:blipFill>
          <a:blip r:embed="rId9"/>
          <a:stretch>
            <a:fillRect/>
          </a:stretch>
        </p:blipFill>
        <p:spPr>
          <a:xfrm>
            <a:off x="3439814" y="1636706"/>
            <a:ext cx="5407621" cy="1603387"/>
          </a:xfrm>
          <a:prstGeom prst="rect">
            <a:avLst/>
          </a:prstGeom>
        </p:spPr>
      </p:pic>
      <p:pic>
        <p:nvPicPr>
          <p:cNvPr id="14" name="Picture 13">
            <a:extLst>
              <a:ext uri="{FF2B5EF4-FFF2-40B4-BE49-F238E27FC236}">
                <a16:creationId xmlns:a16="http://schemas.microsoft.com/office/drawing/2014/main" id="{1EAA28F1-93B6-EE57-9AF5-70C7B8D313B0}"/>
              </a:ext>
            </a:extLst>
          </p:cNvPr>
          <p:cNvPicPr>
            <a:picLocks noChangeAspect="1"/>
          </p:cNvPicPr>
          <p:nvPr/>
        </p:nvPicPr>
        <p:blipFill>
          <a:blip r:embed="rId10"/>
          <a:stretch>
            <a:fillRect/>
          </a:stretch>
        </p:blipFill>
        <p:spPr>
          <a:xfrm>
            <a:off x="2019317" y="2501521"/>
            <a:ext cx="8401016" cy="2883658"/>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儿童日3源文件"/>
          <p:cNvPicPr>
            <a:picLocks noChangeAspect="1"/>
          </p:cNvPicPr>
          <p:nvPr/>
        </p:nvPicPr>
        <p:blipFill>
          <a:blip r:embed="rId3"/>
          <a:stretch>
            <a:fillRect/>
          </a:stretch>
        </p:blipFill>
        <p:spPr>
          <a:xfrm>
            <a:off x="0" y="0"/>
            <a:ext cx="12219940" cy="6871970"/>
          </a:xfrm>
          <a:prstGeom prst="rect">
            <a:avLst/>
          </a:prstGeom>
        </p:spPr>
      </p:pic>
      <p:sp>
        <p:nvSpPr>
          <p:cNvPr id="3" name="矩形 2"/>
          <p:cNvSpPr/>
          <p:nvPr/>
        </p:nvSpPr>
        <p:spPr>
          <a:xfrm>
            <a:off x="1998980" y="1483360"/>
            <a:ext cx="8192135" cy="33528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5398" t="4883" r="81350" b="52026"/>
          <a:stretch>
            <a:fillRect/>
          </a:stretch>
        </p:blipFill>
        <p:spPr>
          <a:xfrm>
            <a:off x="457200" y="0"/>
            <a:ext cx="1077595" cy="1971040"/>
          </a:xfrm>
          <a:prstGeom prst="rect">
            <a:avLst/>
          </a:prstGeom>
        </p:spPr>
      </p:pic>
      <p:pic>
        <p:nvPicPr>
          <p:cNvPr id="6" name="图片 5" descr="2"/>
          <p:cNvPicPr>
            <a:picLocks noChangeAspect="1"/>
          </p:cNvPicPr>
          <p:nvPr/>
        </p:nvPicPr>
        <p:blipFill>
          <a:blip r:embed="rId5"/>
          <a:srcRect l="56822" t="16332" r="8997" b="12291"/>
          <a:stretch>
            <a:fillRect/>
          </a:stretch>
        </p:blipFill>
        <p:spPr>
          <a:xfrm>
            <a:off x="9058275" y="3143885"/>
            <a:ext cx="3161665" cy="3714115"/>
          </a:xfrm>
          <a:prstGeom prst="rect">
            <a:avLst/>
          </a:prstGeom>
        </p:spPr>
      </p:pic>
      <p:pic>
        <p:nvPicPr>
          <p:cNvPr id="7" name="图片 6" descr="3"/>
          <p:cNvPicPr>
            <a:picLocks noChangeAspect="1"/>
          </p:cNvPicPr>
          <p:nvPr/>
        </p:nvPicPr>
        <p:blipFill>
          <a:blip r:embed="rId6"/>
          <a:srcRect l="13258" t="17510" r="57769" b="13470"/>
          <a:stretch>
            <a:fillRect/>
          </a:stretch>
        </p:blipFill>
        <p:spPr>
          <a:xfrm>
            <a:off x="372110" y="2967355"/>
            <a:ext cx="2914015" cy="3904615"/>
          </a:xfrm>
          <a:prstGeom prst="rect">
            <a:avLst/>
          </a:prstGeom>
        </p:spPr>
      </p:pic>
      <p:pic>
        <p:nvPicPr>
          <p:cNvPr id="10" name="图片 9" descr="9"/>
          <p:cNvPicPr>
            <a:picLocks noChangeAspect="1"/>
          </p:cNvPicPr>
          <p:nvPr/>
        </p:nvPicPr>
        <p:blipFill>
          <a:blip r:embed="rId4"/>
          <a:srcRect l="87600" t="9934" b="52026"/>
          <a:stretch>
            <a:fillRect/>
          </a:stretch>
        </p:blipFill>
        <p:spPr>
          <a:xfrm>
            <a:off x="11242675" y="0"/>
            <a:ext cx="977265" cy="1686560"/>
          </a:xfrm>
          <a:prstGeom prst="rect">
            <a:avLst/>
          </a:prstGeom>
        </p:spPr>
      </p:pic>
      <p:pic>
        <p:nvPicPr>
          <p:cNvPr id="5" name="Picture 4">
            <a:extLst>
              <a:ext uri="{FF2B5EF4-FFF2-40B4-BE49-F238E27FC236}">
                <a16:creationId xmlns:a16="http://schemas.microsoft.com/office/drawing/2014/main" id="{9E28C1C8-54AB-28E7-FA2E-2BF9E0F08555}"/>
              </a:ext>
            </a:extLst>
          </p:cNvPr>
          <p:cNvPicPr>
            <a:picLocks noChangeAspect="1"/>
          </p:cNvPicPr>
          <p:nvPr/>
        </p:nvPicPr>
        <p:blipFill rotWithShape="1">
          <a:blip r:embed="rId7"/>
          <a:srcRect l="8615" t="26262" r="12348" b="19429"/>
          <a:stretch/>
        </p:blipFill>
        <p:spPr>
          <a:xfrm>
            <a:off x="2190750" y="1913436"/>
            <a:ext cx="7875269" cy="2294709"/>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2622</TotalTime>
  <Words>1656</Words>
  <Application>Microsoft Office PowerPoint</Application>
  <PresentationFormat>Widescreen</PresentationFormat>
  <Paragraphs>135</Paragraphs>
  <Slides>37</Slides>
  <Notes>25</Notes>
  <HiddenSlides>0</HiddenSlides>
  <MMClips>1</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37</vt:i4>
      </vt:variant>
    </vt:vector>
  </HeadingPairs>
  <TitlesOfParts>
    <vt:vector size="51" baseType="lpstr">
      <vt:lpstr>等线</vt:lpstr>
      <vt:lpstr>等线 Light</vt:lpstr>
      <vt:lpstr>Arial</vt:lpstr>
      <vt:lpstr>Arial-Rounded</vt:lpstr>
      <vt:lpstr>Calibri</vt:lpstr>
      <vt:lpstr>Calibri Light</vt:lpstr>
      <vt:lpstr>Cambria</vt:lpstr>
      <vt:lpstr>Times New Roman</vt:lpstr>
      <vt:lpstr>Office 主题​​</vt:lpstr>
      <vt:lpstr>1_Office Theme</vt:lpstr>
      <vt:lpstr>自定义设计方案</vt:lpstr>
      <vt:lpstr>Office Theme</vt:lpstr>
      <vt:lpstr>2_Office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cp:lastModifiedBy>
  <cp:revision>25</cp:revision>
  <dcterms:created xsi:type="dcterms:W3CDTF">2024-04-15T12:00:04Z</dcterms:created>
  <dcterms:modified xsi:type="dcterms:W3CDTF">2026-04-28T08:13:15Z</dcterms:modified>
</cp:coreProperties>
</file>