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9" r:id="rId4"/>
    <p:sldMasterId id="2147483691" r:id="rId5"/>
    <p:sldMasterId id="2147483703" r:id="rId6"/>
    <p:sldMasterId id="2147483707" r:id="rId7"/>
    <p:sldMasterId id="2147483721" r:id="rId8"/>
    <p:sldMasterId id="2147483736" r:id="rId9"/>
    <p:sldMasterId id="2147483748" r:id="rId10"/>
  </p:sldMasterIdLst>
  <p:notesMasterIdLst>
    <p:notesMasterId r:id="rId14"/>
  </p:notesMasterIdLst>
  <p:sldIdLst>
    <p:sldId id="3416" r:id="rId11"/>
    <p:sldId id="317" r:id="rId12"/>
    <p:sldId id="318" r:id="rId13"/>
    <p:sldId id="319" r:id="rId15"/>
    <p:sldId id="266" r:id="rId16"/>
    <p:sldId id="271" r:id="rId17"/>
    <p:sldId id="267" r:id="rId18"/>
    <p:sldId id="272" r:id="rId19"/>
    <p:sldId id="270" r:id="rId20"/>
    <p:sldId id="257" r:id="rId21"/>
    <p:sldId id="261" r:id="rId22"/>
    <p:sldId id="496" r:id="rId23"/>
    <p:sldId id="3397" r:id="rId24"/>
    <p:sldId id="265" r:id="rId25"/>
    <p:sldId id="300" r:id="rId26"/>
    <p:sldId id="3409" r:id="rId27"/>
    <p:sldId id="3410" r:id="rId28"/>
    <p:sldId id="3411" r:id="rId29"/>
    <p:sldId id="3412" r:id="rId30"/>
    <p:sldId id="3413" r:id="rId31"/>
    <p:sldId id="3414" r:id="rId32"/>
    <p:sldId id="3415" r:id="rId33"/>
    <p:sldId id="3408" r:id="rId34"/>
    <p:sldId id="3417" r:id="rId35"/>
    <p:sldId id="260" r:id="rId36"/>
    <p:sldId id="256" r:id="rId37"/>
    <p:sldId id="3418" r:id="rId38"/>
    <p:sldId id="258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2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18A0B5-4F2B-482C-B0D0-23488176ACC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2"/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>
            <a:fillRect/>
          </a:stretch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7" name="Hình chữ nhật: Góc Tròn 7"/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/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>
            <a:fillRect/>
          </a:stretch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/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/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>
            <a:fillRect/>
          </a:stretch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/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</a:fld>
            <a:endParaRPr lang="vi-VN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</a:fld>
            <a:endParaRPr lang="vi-VN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</a:fld>
            <a:endParaRPr lang="vi-VN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5250"/>
            <a:ext cx="12427974" cy="695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/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>
            <a:fillRect/>
          </a:stretch>
        </p:blipFill>
        <p:spPr>
          <a:xfrm>
            <a:off x="-119270" y="0"/>
            <a:ext cx="12434733" cy="6858000"/>
          </a:xfrm>
          <a:prstGeom prst="rect">
            <a:avLst/>
          </a:prstGeom>
        </p:spPr>
      </p:pic>
      <p:sp>
        <p:nvSpPr>
          <p:cNvPr id="3" name="Hình chữ nhật: Góc Tròn 7"/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66675"/>
            <a:ext cx="12372975" cy="6924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8D5219-7ADE-461A-8083-AC22E3B4012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E1B61-A2AE-4714-8375-594C8400A0EB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>
            <a:fillRect/>
          </a:stretch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/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5" Type="http://schemas.openxmlformats.org/officeDocument/2006/relationships/theme" Target="../theme/theme6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99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/>
          <p:cNvPicPr>
            <a:picLocks noChangeAspect="1"/>
          </p:cNvPicPr>
          <p:nvPr userDrawn="1"/>
        </p:nvPicPr>
        <p:blipFill>
          <a:blip r:embed="rId12"/>
          <a:srcRect l="17" t="6800" r="-702" b="7530"/>
          <a:stretch>
            <a:fillRect/>
          </a:stretch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4.xml"/><Relationship Id="rId3" Type="http://schemas.openxmlformats.org/officeDocument/2006/relationships/tags" Target="../tags/tag2.xml"/><Relationship Id="rId2" Type="http://schemas.openxmlformats.org/officeDocument/2006/relationships/image" Target="../media/image27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7" Type="http://schemas.openxmlformats.org/officeDocument/2006/relationships/audio" Target="../media/audio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microsoft.com/office/2007/relationships/hdphoto" Target="../media/image42.wdp"/><Relationship Id="rId7" Type="http://schemas.openxmlformats.org/officeDocument/2006/relationships/image" Target="../media/image41.png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4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GIF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7" Type="http://schemas.openxmlformats.org/officeDocument/2006/relationships/slideLayout" Target="../slideLayouts/slideLayout93.xml"/><Relationship Id="rId16" Type="http://schemas.openxmlformats.org/officeDocument/2006/relationships/audio" Target="../media/audio9.wav"/><Relationship Id="rId15" Type="http://schemas.openxmlformats.org/officeDocument/2006/relationships/audio" Target="../media/audio8.wav"/><Relationship Id="rId14" Type="http://schemas.openxmlformats.org/officeDocument/2006/relationships/audio" Target="../media/audio7.wav"/><Relationship Id="rId13" Type="http://schemas.openxmlformats.org/officeDocument/2006/relationships/image" Target="../media/image59.png"/><Relationship Id="rId12" Type="http://schemas.openxmlformats.org/officeDocument/2006/relationships/image" Target="../media/image47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GIF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7" Type="http://schemas.openxmlformats.org/officeDocument/2006/relationships/slideLayout" Target="../slideLayouts/slideLayout93.xml"/><Relationship Id="rId16" Type="http://schemas.openxmlformats.org/officeDocument/2006/relationships/audio" Target="../media/audio8.wav"/><Relationship Id="rId15" Type="http://schemas.openxmlformats.org/officeDocument/2006/relationships/audio" Target="../media/audio7.wav"/><Relationship Id="rId14" Type="http://schemas.openxmlformats.org/officeDocument/2006/relationships/audio" Target="../media/audio9.wav"/><Relationship Id="rId13" Type="http://schemas.openxmlformats.org/officeDocument/2006/relationships/image" Target="../media/image59.png"/><Relationship Id="rId12" Type="http://schemas.openxmlformats.org/officeDocument/2006/relationships/image" Target="../media/image47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GIF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7" Type="http://schemas.openxmlformats.org/officeDocument/2006/relationships/slideLayout" Target="../slideLayouts/slideLayout93.xml"/><Relationship Id="rId16" Type="http://schemas.openxmlformats.org/officeDocument/2006/relationships/audio" Target="../media/audio9.wav"/><Relationship Id="rId15" Type="http://schemas.openxmlformats.org/officeDocument/2006/relationships/audio" Target="../media/audio8.wav"/><Relationship Id="rId14" Type="http://schemas.openxmlformats.org/officeDocument/2006/relationships/audio" Target="../media/audio7.wav"/><Relationship Id="rId13" Type="http://schemas.openxmlformats.org/officeDocument/2006/relationships/image" Target="../media/image59.png"/><Relationship Id="rId12" Type="http://schemas.openxmlformats.org/officeDocument/2006/relationships/image" Target="../media/image47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2.xml"/><Relationship Id="rId1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0.xml"/><Relationship Id="rId6" Type="http://schemas.openxmlformats.org/officeDocument/2006/relationships/audio" Target="../media/audio3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0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0.xml"/><Relationship Id="rId7" Type="http://schemas.openxmlformats.org/officeDocument/2006/relationships/audio" Target="../media/audio3.wav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0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0.xml"/><Relationship Id="rId7" Type="http://schemas.openxmlformats.org/officeDocument/2006/relationships/audio" Target="../media/audio3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0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0.xml"/><Relationship Id="rId7" Type="http://schemas.openxmlformats.org/officeDocument/2006/relationships/audio" Target="../media/audio3.wav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/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/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10" y="5040264"/>
            <a:ext cx="1589135" cy="158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28" y="629847"/>
            <a:ext cx="7504826" cy="328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/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/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neon colored word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7" y="38607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 So sánh các số tròn trăm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/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/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/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200</a:t>
            </a:r>
            <a:endParaRPr lang="en-US" sz="32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300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&lt;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200 &lt; 300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300 &gt; 200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 So sánh các số tròn chục: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/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/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120</a:t>
            </a:r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110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120  </a:t>
            </a:r>
            <a:r>
              <a:rPr lang="en-US" sz="3600" dirty="0">
                <a:solidFill>
                  <a:srgbClr val="FF0000"/>
                </a:solidFill>
              </a:rPr>
              <a:t>&gt;</a:t>
            </a:r>
            <a:r>
              <a:rPr lang="en-US" sz="3600" dirty="0"/>
              <a:t>  110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110  </a:t>
            </a:r>
            <a:r>
              <a:rPr lang="en-US" sz="3600" dirty="0">
                <a:solidFill>
                  <a:srgbClr val="FF0000"/>
                </a:solidFill>
              </a:rPr>
              <a:t>&lt;</a:t>
            </a:r>
            <a:r>
              <a:rPr lang="en-US" sz="3600" dirty="0"/>
              <a:t>  120</a:t>
            </a:r>
            <a:endParaRPr lang="en-US" sz="3600" dirty="0"/>
          </a:p>
        </p:txBody>
      </p:sp>
      <p:sp>
        <p:nvSpPr>
          <p:cNvPr id="50" name="TextBox 49"/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Cùng số trăm, khác số chục </a:t>
            </a:r>
            <a:r>
              <a:rPr lang="en-US" sz="3200" dirty="0">
                <a:sym typeface="Wingdings" panose="05000000000000000000" pitchFamily="2" charset="2"/>
              </a:rPr>
              <a:t> chỉ cần so sánh số chục.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 So sánh các số tròn chục: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250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350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370965" y="4048318"/>
            <a:ext cx="62801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&lt;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250  </a:t>
            </a:r>
            <a:r>
              <a:rPr lang="en-US" sz="3600" dirty="0">
                <a:solidFill>
                  <a:srgbClr val="FF0000"/>
                </a:solidFill>
              </a:rPr>
              <a:t>&lt;</a:t>
            </a:r>
            <a:r>
              <a:rPr lang="en-US" sz="3600" dirty="0"/>
              <a:t>  350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350  </a:t>
            </a:r>
            <a:r>
              <a:rPr lang="en-US" sz="3600" dirty="0">
                <a:solidFill>
                  <a:srgbClr val="FF0000"/>
                </a:solidFill>
              </a:rPr>
              <a:t>&gt;</a:t>
            </a:r>
            <a:r>
              <a:rPr lang="en-US" sz="3600" dirty="0"/>
              <a:t>  250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Khác số trăm, cùng số chục </a:t>
            </a:r>
            <a:r>
              <a:rPr lang="en-US" sz="3200" dirty="0">
                <a:sym typeface="Wingdings" panose="05000000000000000000" pitchFamily="2" charset="2"/>
              </a:rPr>
              <a:t> chỉ cần so sánh số trăm.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/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/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build="p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/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 So sánh các số tròn chục: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610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590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610  </a:t>
            </a:r>
            <a:r>
              <a:rPr lang="en-US" sz="2800" dirty="0">
                <a:solidFill>
                  <a:srgbClr val="FF0000"/>
                </a:solidFill>
              </a:rPr>
              <a:t>&gt;</a:t>
            </a:r>
            <a:r>
              <a:rPr lang="en-US" sz="2800" dirty="0"/>
              <a:t>  590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590  </a:t>
            </a:r>
            <a:r>
              <a:rPr lang="en-US" sz="2800" dirty="0">
                <a:solidFill>
                  <a:srgbClr val="FF0000"/>
                </a:solidFill>
              </a:rPr>
              <a:t>&lt;</a:t>
            </a:r>
            <a:r>
              <a:rPr lang="en-US" sz="2800" dirty="0"/>
              <a:t>  610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Khác số trăm, khác số chục </a:t>
            </a:r>
            <a:r>
              <a:rPr lang="en-US" sz="3200" dirty="0">
                <a:sym typeface="Wingdings" panose="05000000000000000000" pitchFamily="2" charset="2"/>
              </a:rPr>
              <a:t> so sánh lần lượt số trăm rồi đến số chục.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/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/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/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/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/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/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/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/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yellow and blue letter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80" y="899963"/>
            <a:ext cx="8808720" cy="3071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/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GB" sz="5865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</a:t>
            </a:r>
            <a:endParaRPr lang="en-US" sz="586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5" name="组合 10"/>
          <p:cNvGrpSpPr/>
          <p:nvPr/>
        </p:nvGrpSpPr>
        <p:grpSpPr>
          <a:xfrm>
            <a:off x="885239" y="1284000"/>
            <a:ext cx="5593381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38" name="组合 10"/>
          <p:cNvGrpSpPr/>
          <p:nvPr/>
        </p:nvGrpSpPr>
        <p:grpSpPr>
          <a:xfrm>
            <a:off x="6849108" y="1291038"/>
            <a:ext cx="484659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39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143" name="Group 1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Group 1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Group 1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" name="Group 1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9" name="Group 1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3" name="Group 252"/>
          <p:cNvGrpSpPr/>
          <p:nvPr/>
        </p:nvGrpSpPr>
        <p:grpSpPr>
          <a:xfrm>
            <a:off x="1648860" y="1988737"/>
            <a:ext cx="2194334" cy="2291252"/>
            <a:chOff x="3822430" y="691144"/>
            <a:chExt cx="5447846" cy="5450779"/>
          </a:xfrm>
        </p:grpSpPr>
        <p:grpSp>
          <p:nvGrpSpPr>
            <p:cNvPr id="254" name="Group 2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1" name="Group 2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3" name="Group 2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4" name="Group 363"/>
          <p:cNvGrpSpPr/>
          <p:nvPr/>
        </p:nvGrpSpPr>
        <p:grpSpPr>
          <a:xfrm>
            <a:off x="3869324" y="1540466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75" name="Group 474"/>
          <p:cNvGrpSpPr/>
          <p:nvPr/>
        </p:nvGrpSpPr>
        <p:grpSpPr>
          <a:xfrm>
            <a:off x="4158481" y="1885074"/>
            <a:ext cx="2194334" cy="2291252"/>
            <a:chOff x="3822430" y="691144"/>
            <a:chExt cx="5447846" cy="5450779"/>
          </a:xfrm>
        </p:grpSpPr>
        <p:grpSp>
          <p:nvGrpSpPr>
            <p:cNvPr id="476" name="Group 47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7" name="Group 47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8" name="Group 47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9" name="Group 47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0" name="Group 47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1" name="Group 48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2" name="Group 48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3" name="Group 48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4" name="Group 48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5" name="Group 48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6" name="Group 585"/>
          <p:cNvGrpSpPr/>
          <p:nvPr/>
        </p:nvGrpSpPr>
        <p:grpSpPr>
          <a:xfrm>
            <a:off x="7277893" y="1661512"/>
            <a:ext cx="2194334" cy="2291252"/>
            <a:chOff x="3822430" y="691144"/>
            <a:chExt cx="5447846" cy="5450779"/>
          </a:xfrm>
        </p:grpSpPr>
        <p:grpSp>
          <p:nvGrpSpPr>
            <p:cNvPr id="587" name="Group 5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7" name="Group 696"/>
          <p:cNvGrpSpPr/>
          <p:nvPr/>
        </p:nvGrpSpPr>
        <p:grpSpPr>
          <a:xfrm>
            <a:off x="9214812" y="1750886"/>
            <a:ext cx="2194334" cy="2291252"/>
            <a:chOff x="3822430" y="691144"/>
            <a:chExt cx="5447846" cy="5450779"/>
          </a:xfrm>
        </p:grpSpPr>
        <p:grpSp>
          <p:nvGrpSpPr>
            <p:cNvPr id="698" name="Group 6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9" name="Group 6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0" name="Group 6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1" name="Group 7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" name="Group 7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3" name="Group 7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4" name="Group 7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5" name="Group 7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6" name="Group 7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7" name="Group 7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809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810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0" animBg="1"/>
      <p:bldP spid="809" grpId="0" animBg="1"/>
      <p:bldP spid="8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GB" sz="5865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</a:t>
            </a:r>
            <a:endParaRPr lang="en-US" sz="586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组合 10"/>
          <p:cNvGrpSpPr/>
          <p:nvPr/>
        </p:nvGrpSpPr>
        <p:grpSpPr>
          <a:xfrm>
            <a:off x="6148058" y="1291038"/>
            <a:ext cx="6043942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8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12" name="Group 1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2" name="Group 121"/>
          <p:cNvGrpSpPr/>
          <p:nvPr/>
        </p:nvGrpSpPr>
        <p:grpSpPr>
          <a:xfrm>
            <a:off x="3500269" y="1558264"/>
            <a:ext cx="2194334" cy="2291252"/>
            <a:chOff x="3822430" y="691144"/>
            <a:chExt cx="5447846" cy="5450779"/>
          </a:xfrm>
        </p:grpSpPr>
        <p:grpSp>
          <p:nvGrpSpPr>
            <p:cNvPr id="123" name="Group 12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1" name="Group 13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2" name="Group 13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3" name="Group 232"/>
          <p:cNvGrpSpPr/>
          <p:nvPr/>
        </p:nvGrpSpPr>
        <p:grpSpPr>
          <a:xfrm>
            <a:off x="2290844" y="2047874"/>
            <a:ext cx="2194334" cy="2291252"/>
            <a:chOff x="3822430" y="691144"/>
            <a:chExt cx="5447846" cy="5450779"/>
          </a:xfrm>
        </p:grpSpPr>
        <p:grpSp>
          <p:nvGrpSpPr>
            <p:cNvPr id="234" name="Group 23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2" name="Group 24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3" name="Group 24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4" name="Group 343"/>
          <p:cNvGrpSpPr/>
          <p:nvPr/>
        </p:nvGrpSpPr>
        <p:grpSpPr>
          <a:xfrm>
            <a:off x="6383002" y="1424180"/>
            <a:ext cx="2194334" cy="2291252"/>
            <a:chOff x="3822430" y="691144"/>
            <a:chExt cx="5447846" cy="5450779"/>
          </a:xfrm>
        </p:grpSpPr>
        <p:grpSp>
          <p:nvGrpSpPr>
            <p:cNvPr id="345" name="Group 34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3" name="Group 35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4" name="Group 35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5" name="Group 454"/>
          <p:cNvGrpSpPr/>
          <p:nvPr/>
        </p:nvGrpSpPr>
        <p:grpSpPr>
          <a:xfrm>
            <a:off x="6824602" y="1610754"/>
            <a:ext cx="2194334" cy="2291252"/>
            <a:chOff x="3822430" y="691144"/>
            <a:chExt cx="5447846" cy="5450779"/>
          </a:xfrm>
        </p:grpSpPr>
        <p:grpSp>
          <p:nvGrpSpPr>
            <p:cNvPr id="456" name="Group 45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4" name="Group 46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5" name="Group 46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6" name="Group 565"/>
          <p:cNvGrpSpPr/>
          <p:nvPr/>
        </p:nvGrpSpPr>
        <p:grpSpPr>
          <a:xfrm>
            <a:off x="7269477" y="1846196"/>
            <a:ext cx="2194334" cy="2291252"/>
            <a:chOff x="3822430" y="691144"/>
            <a:chExt cx="5447846" cy="5450779"/>
          </a:xfrm>
        </p:grpSpPr>
        <p:grpSp>
          <p:nvGrpSpPr>
            <p:cNvPr id="567" name="Group 56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5" name="Group 57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6" name="Group 57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7" name="Group 676"/>
          <p:cNvGrpSpPr/>
          <p:nvPr/>
        </p:nvGrpSpPr>
        <p:grpSpPr>
          <a:xfrm>
            <a:off x="9609249" y="1418612"/>
            <a:ext cx="2194334" cy="2291252"/>
            <a:chOff x="3822430" y="691144"/>
            <a:chExt cx="5447846" cy="5450779"/>
          </a:xfrm>
        </p:grpSpPr>
        <p:grpSp>
          <p:nvGrpSpPr>
            <p:cNvPr id="678" name="Group 67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7" name="Group 68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8" name="Group 787"/>
          <p:cNvGrpSpPr/>
          <p:nvPr/>
        </p:nvGrpSpPr>
        <p:grpSpPr>
          <a:xfrm>
            <a:off x="9934717" y="1898914"/>
            <a:ext cx="2194334" cy="2291252"/>
            <a:chOff x="3822430" y="691144"/>
            <a:chExt cx="5447846" cy="5450779"/>
          </a:xfrm>
        </p:grpSpPr>
        <p:grpSp>
          <p:nvGrpSpPr>
            <p:cNvPr id="789" name="Group 78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8" name="Group 79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99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900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901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" grpId="0" animBg="1"/>
      <p:bldP spid="900" grpId="0" animBg="1"/>
      <p:bldP spid="9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5865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</a:t>
            </a:r>
            <a:endParaRPr lang="en-US" sz="586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/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19" name="Group 11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9" name="Group 228"/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0" name="Group 22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0" name="Group 339"/>
          <p:cNvGrpSpPr/>
          <p:nvPr/>
        </p:nvGrpSpPr>
        <p:grpSpPr>
          <a:xfrm rot="5400000" flipV="1">
            <a:off x="3036537" y="2731260"/>
            <a:ext cx="2461117" cy="239598"/>
            <a:chOff x="2213810" y="1241659"/>
            <a:chExt cx="8041671" cy="818147"/>
          </a:xfrm>
        </p:grpSpPr>
        <p:pic>
          <p:nvPicPr>
            <p:cNvPr id="3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1" name="Group 350"/>
          <p:cNvGrpSpPr/>
          <p:nvPr/>
        </p:nvGrpSpPr>
        <p:grpSpPr>
          <a:xfrm rot="5400000" flipV="1">
            <a:off x="3483398" y="2717850"/>
            <a:ext cx="2461117" cy="239598"/>
            <a:chOff x="2213810" y="1241659"/>
            <a:chExt cx="8041671" cy="818147"/>
          </a:xfrm>
        </p:grpSpPr>
        <p:pic>
          <p:nvPicPr>
            <p:cNvPr id="3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2" name="Group 361"/>
          <p:cNvGrpSpPr/>
          <p:nvPr/>
        </p:nvGrpSpPr>
        <p:grpSpPr>
          <a:xfrm rot="5400000" flipV="1">
            <a:off x="3952011" y="2728820"/>
            <a:ext cx="2461117" cy="239598"/>
            <a:chOff x="2213810" y="1241659"/>
            <a:chExt cx="8041671" cy="818147"/>
          </a:xfrm>
        </p:grpSpPr>
        <p:pic>
          <p:nvPicPr>
            <p:cNvPr id="3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3" name="组合 10"/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7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376" name="Group 375"/>
          <p:cNvGrpSpPr/>
          <p:nvPr/>
        </p:nvGrpSpPr>
        <p:grpSpPr>
          <a:xfrm>
            <a:off x="6316476" y="1467971"/>
            <a:ext cx="1908361" cy="1964226"/>
            <a:chOff x="3822430" y="691144"/>
            <a:chExt cx="5447846" cy="5450779"/>
          </a:xfrm>
        </p:grpSpPr>
        <p:grpSp>
          <p:nvGrpSpPr>
            <p:cNvPr id="377" name="Group 37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8" name="Group 37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9" name="Group 37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0" name="Group 3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1" name="Group 38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2" name="Group 38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3" name="Group 38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4" name="Group 38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5" name="Group 38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6" name="Group 38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7" name="Group 486"/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488" name="Group 48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9" name="Group 48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0" name="Group 48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1" name="Group 49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2" name="Group 49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3" name="Group 49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4" name="Group 49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5" name="Group 49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6" name="Group 49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7" name="Group 49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98" name="Group 597"/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599" name="Group 59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0" name="Group 59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1" name="Group 60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2" name="Group 60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3" name="Group 60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4" name="Group 60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5" name="Group 60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6" name="Group 60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7" name="Group 60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8" name="Group 60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09" name="Group 708"/>
          <p:cNvGrpSpPr/>
          <p:nvPr/>
        </p:nvGrpSpPr>
        <p:grpSpPr>
          <a:xfrm rot="5400000" flipV="1">
            <a:off x="7924957" y="2705730"/>
            <a:ext cx="2461117" cy="239598"/>
            <a:chOff x="2213810" y="1241659"/>
            <a:chExt cx="8041671" cy="818147"/>
          </a:xfrm>
        </p:grpSpPr>
        <p:pic>
          <p:nvPicPr>
            <p:cNvPr id="7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0" name="Group 719"/>
          <p:cNvGrpSpPr/>
          <p:nvPr/>
        </p:nvGrpSpPr>
        <p:grpSpPr>
          <a:xfrm rot="5400000" flipV="1">
            <a:off x="8371818" y="2692320"/>
            <a:ext cx="2461117" cy="239598"/>
            <a:chOff x="2213810" y="1241659"/>
            <a:chExt cx="8041671" cy="818147"/>
          </a:xfrm>
        </p:grpSpPr>
        <p:pic>
          <p:nvPicPr>
            <p:cNvPr id="7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1" name="Group 730"/>
          <p:cNvGrpSpPr/>
          <p:nvPr/>
        </p:nvGrpSpPr>
        <p:grpSpPr>
          <a:xfrm rot="5400000" flipV="1">
            <a:off x="8840431" y="2703290"/>
            <a:ext cx="2461117" cy="239598"/>
            <a:chOff x="2213810" y="1241659"/>
            <a:chExt cx="8041671" cy="818147"/>
          </a:xfrm>
        </p:grpSpPr>
        <p:pic>
          <p:nvPicPr>
            <p:cNvPr id="7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2" name="Group 741"/>
          <p:cNvGrpSpPr/>
          <p:nvPr/>
        </p:nvGrpSpPr>
        <p:grpSpPr>
          <a:xfrm rot="5400000" flipV="1">
            <a:off x="9251471" y="2689166"/>
            <a:ext cx="2461117" cy="239598"/>
            <a:chOff x="2213810" y="1241659"/>
            <a:chExt cx="8041671" cy="818147"/>
          </a:xfrm>
        </p:grpSpPr>
        <p:pic>
          <p:nvPicPr>
            <p:cNvPr id="7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3" name="Group 752"/>
          <p:cNvGrpSpPr/>
          <p:nvPr/>
        </p:nvGrpSpPr>
        <p:grpSpPr>
          <a:xfrm rot="5400000" flipV="1">
            <a:off x="9698332" y="2675756"/>
            <a:ext cx="2461117" cy="239598"/>
            <a:chOff x="2213810" y="1241659"/>
            <a:chExt cx="8041671" cy="818147"/>
          </a:xfrm>
        </p:grpSpPr>
        <p:pic>
          <p:nvPicPr>
            <p:cNvPr id="7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4" name="Group 763"/>
          <p:cNvGrpSpPr/>
          <p:nvPr/>
        </p:nvGrpSpPr>
        <p:grpSpPr>
          <a:xfrm rot="5400000" flipV="1">
            <a:off x="10166945" y="2686726"/>
            <a:ext cx="2461117" cy="239598"/>
            <a:chOff x="2213810" y="1241659"/>
            <a:chExt cx="8041671" cy="818147"/>
          </a:xfrm>
        </p:grpSpPr>
        <p:pic>
          <p:nvPicPr>
            <p:cNvPr id="7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5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776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777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0" animBg="1"/>
      <p:bldP spid="776" grpId="0" animBg="1"/>
      <p:bldP spid="7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1" t="50021" r="-831" b="23301"/>
          <a:stretch>
            <a:fillRect/>
          </a:stretch>
        </p:blipFill>
        <p:spPr>
          <a:xfrm>
            <a:off x="47454" y="2533104"/>
            <a:ext cx="3263705" cy="4714246"/>
          </a:xfrm>
          <a:prstGeom prst="rect">
            <a:avLst/>
          </a:prstGeom>
        </p:spPr>
      </p:pic>
      <p:pic>
        <p:nvPicPr>
          <p:cNvPr id="6" name="-">
            <a:hlinkClick r:id="" action="ppaction://hlinkshowjump?jump=nextslide">
              <a:snd r:embed="rId2" name="CLICK_wav.wav"/>
            </a:hlinkClick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12" y="4746337"/>
            <a:ext cx="2675207" cy="1247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592480">
            <a:off x="7222435" y="3393661"/>
            <a:ext cx="6588828" cy="374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868" y="2999708"/>
            <a:ext cx="602515" cy="858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394" y="653971"/>
            <a:ext cx="8797290" cy="262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5865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</a:t>
            </a:r>
            <a:endParaRPr lang="en-US" sz="586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98415" y="1832155"/>
            <a:ext cx="1908361" cy="196422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/>
          <p:cNvGrpSpPr/>
          <p:nvPr/>
        </p:nvGrpSpPr>
        <p:grpSpPr>
          <a:xfrm rot="5400000" flipV="1">
            <a:off x="2174982" y="2707450"/>
            <a:ext cx="2461117" cy="239598"/>
            <a:chOff x="2213810" y="1241659"/>
            <a:chExt cx="8041671" cy="818147"/>
          </a:xfrm>
        </p:grpSpPr>
        <p:pic>
          <p:nvPicPr>
            <p:cNvPr id="1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Group 128"/>
          <p:cNvGrpSpPr/>
          <p:nvPr/>
        </p:nvGrpSpPr>
        <p:grpSpPr>
          <a:xfrm rot="5400000" flipV="1">
            <a:off x="2621843" y="2694040"/>
            <a:ext cx="2461117" cy="239598"/>
            <a:chOff x="2213810" y="1241659"/>
            <a:chExt cx="8041671" cy="818147"/>
          </a:xfrm>
        </p:grpSpPr>
        <p:pic>
          <p:nvPicPr>
            <p:cNvPr id="1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" name="Group 139"/>
          <p:cNvGrpSpPr/>
          <p:nvPr/>
        </p:nvGrpSpPr>
        <p:grpSpPr>
          <a:xfrm rot="5400000" flipV="1">
            <a:off x="3090456" y="2705010"/>
            <a:ext cx="2461117" cy="239598"/>
            <a:chOff x="2213810" y="1241659"/>
            <a:chExt cx="8041671" cy="818147"/>
          </a:xfrm>
        </p:grpSpPr>
        <p:pic>
          <p:nvPicPr>
            <p:cNvPr id="1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Group 150"/>
          <p:cNvGrpSpPr/>
          <p:nvPr/>
        </p:nvGrpSpPr>
        <p:grpSpPr>
          <a:xfrm rot="5400000" flipV="1">
            <a:off x="3507195" y="2694040"/>
            <a:ext cx="2461117" cy="239598"/>
            <a:chOff x="2213810" y="1241659"/>
            <a:chExt cx="8041671" cy="818147"/>
          </a:xfrm>
        </p:grpSpPr>
        <p:pic>
          <p:nvPicPr>
            <p:cNvPr id="1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2" name="组合 10"/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166" name="Group 16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7" name="Group 16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8" name="Group 16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" name="Group 16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" name="Group 16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1" name="Group 17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2" name="Group 17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3" name="Group 17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4" name="Group 17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5" name="Group 17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6" name="Group 275"/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277" name="Group 27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8" name="Group 27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9" name="Group 27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0" name="Group 2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1" name="Group 28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2" name="Group 28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3" name="Group 28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4" name="Group 28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5" name="Group 28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6" name="Group 28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7" name="Group 386"/>
          <p:cNvGrpSpPr/>
          <p:nvPr/>
        </p:nvGrpSpPr>
        <p:grpSpPr>
          <a:xfrm rot="5400000" flipV="1">
            <a:off x="8473381" y="2755671"/>
            <a:ext cx="2461117" cy="239598"/>
            <a:chOff x="2213810" y="1241659"/>
            <a:chExt cx="8041671" cy="818147"/>
          </a:xfrm>
        </p:grpSpPr>
        <p:pic>
          <p:nvPicPr>
            <p:cNvPr id="3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8" name="Group 397"/>
          <p:cNvGrpSpPr/>
          <p:nvPr/>
        </p:nvGrpSpPr>
        <p:grpSpPr>
          <a:xfrm rot="5400000" flipV="1">
            <a:off x="8941994" y="2766641"/>
            <a:ext cx="2461117" cy="239598"/>
            <a:chOff x="2213810" y="1241659"/>
            <a:chExt cx="8041671" cy="818147"/>
          </a:xfrm>
        </p:grpSpPr>
        <p:pic>
          <p:nvPicPr>
            <p:cNvPr id="3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" name="Group 408"/>
          <p:cNvGrpSpPr/>
          <p:nvPr/>
        </p:nvGrpSpPr>
        <p:grpSpPr>
          <a:xfrm rot="5400000" flipV="1">
            <a:off x="9358733" y="2755671"/>
            <a:ext cx="2461117" cy="239598"/>
            <a:chOff x="2213810" y="1241659"/>
            <a:chExt cx="8041671" cy="818147"/>
          </a:xfrm>
        </p:grpSpPr>
        <p:pic>
          <p:nvPicPr>
            <p:cNvPr id="4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0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421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422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/>
      <p:bldP spid="421" grpId="0" animBg="1"/>
      <p:bldP spid="4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5865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</a:t>
            </a:r>
            <a:endParaRPr lang="en-US" sz="5865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组合 10"/>
          <p:cNvGrpSpPr/>
          <p:nvPr/>
        </p:nvGrpSpPr>
        <p:grpSpPr>
          <a:xfrm>
            <a:off x="885240" y="1284000"/>
            <a:ext cx="5794960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5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8" name="Group 117"/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19" name="Group 11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9" name="Group 228"/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0" name="Group 22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0" name="Group 339"/>
          <p:cNvGrpSpPr/>
          <p:nvPr/>
        </p:nvGrpSpPr>
        <p:grpSpPr>
          <a:xfrm>
            <a:off x="3837077" y="1524870"/>
            <a:ext cx="1908361" cy="1964226"/>
            <a:chOff x="3822430" y="691144"/>
            <a:chExt cx="5447846" cy="5450779"/>
          </a:xfrm>
        </p:grpSpPr>
        <p:grpSp>
          <p:nvGrpSpPr>
            <p:cNvPr id="341" name="Group 34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2" name="Group 34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3" name="Group 34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1" name="Group 450"/>
          <p:cNvGrpSpPr/>
          <p:nvPr/>
        </p:nvGrpSpPr>
        <p:grpSpPr>
          <a:xfrm>
            <a:off x="4179771" y="1926230"/>
            <a:ext cx="1908361" cy="1964226"/>
            <a:chOff x="3822430" y="691144"/>
            <a:chExt cx="5447846" cy="5450779"/>
          </a:xfrm>
        </p:grpSpPr>
        <p:grpSp>
          <p:nvGrpSpPr>
            <p:cNvPr id="452" name="Group 45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3" name="Group 45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4" name="Group 45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2" name="Group 561"/>
          <p:cNvGrpSpPr/>
          <p:nvPr/>
        </p:nvGrpSpPr>
        <p:grpSpPr>
          <a:xfrm>
            <a:off x="4538606" y="2336999"/>
            <a:ext cx="1908361" cy="1964226"/>
            <a:chOff x="3822430" y="691144"/>
            <a:chExt cx="5447846" cy="5450779"/>
          </a:xfrm>
        </p:grpSpPr>
        <p:grpSp>
          <p:nvGrpSpPr>
            <p:cNvPr id="563" name="Group 56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4" name="Group 56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5" name="Group 56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3" name="组合 10"/>
          <p:cNvGrpSpPr/>
          <p:nvPr/>
        </p:nvGrpSpPr>
        <p:grpSpPr>
          <a:xfrm>
            <a:off x="6576624" y="1307219"/>
            <a:ext cx="5385907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67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676" name="Group 675"/>
          <p:cNvGrpSpPr/>
          <p:nvPr/>
        </p:nvGrpSpPr>
        <p:grpSpPr>
          <a:xfrm>
            <a:off x="6822509" y="1479808"/>
            <a:ext cx="1908361" cy="1964226"/>
            <a:chOff x="3822430" y="691144"/>
            <a:chExt cx="5447846" cy="5450779"/>
          </a:xfrm>
        </p:grpSpPr>
        <p:grpSp>
          <p:nvGrpSpPr>
            <p:cNvPr id="677" name="Group 67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7" name="Group 786"/>
          <p:cNvGrpSpPr/>
          <p:nvPr/>
        </p:nvGrpSpPr>
        <p:grpSpPr>
          <a:xfrm>
            <a:off x="7165203" y="1881168"/>
            <a:ext cx="1908361" cy="1964226"/>
            <a:chOff x="3822430" y="691144"/>
            <a:chExt cx="5447846" cy="5450779"/>
          </a:xfrm>
        </p:grpSpPr>
        <p:grpSp>
          <p:nvGrpSpPr>
            <p:cNvPr id="788" name="Group 78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8" name="Group 897"/>
          <p:cNvGrpSpPr/>
          <p:nvPr/>
        </p:nvGrpSpPr>
        <p:grpSpPr>
          <a:xfrm>
            <a:off x="7524038" y="2291937"/>
            <a:ext cx="1908361" cy="1964226"/>
            <a:chOff x="3822430" y="691144"/>
            <a:chExt cx="5447846" cy="5450779"/>
          </a:xfrm>
        </p:grpSpPr>
        <p:grpSp>
          <p:nvGrpSpPr>
            <p:cNvPr id="899" name="Group 89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8" name="Group 90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9" name="Group 1008"/>
          <p:cNvGrpSpPr/>
          <p:nvPr/>
        </p:nvGrpSpPr>
        <p:grpSpPr>
          <a:xfrm>
            <a:off x="7917738" y="2651619"/>
            <a:ext cx="1908361" cy="1964226"/>
            <a:chOff x="3822430" y="691144"/>
            <a:chExt cx="5447846" cy="5450779"/>
          </a:xfrm>
        </p:grpSpPr>
        <p:grpSp>
          <p:nvGrpSpPr>
            <p:cNvPr id="1010" name="Group 100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6" name="Group 101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7" name="Group 101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8" name="Group 101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9" name="Group 101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>
                <a:fillRect/>
              </a:stretch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20" name="Group 1119"/>
          <p:cNvGrpSpPr/>
          <p:nvPr/>
        </p:nvGrpSpPr>
        <p:grpSpPr>
          <a:xfrm rot="5400000" flipV="1">
            <a:off x="8747585" y="2845431"/>
            <a:ext cx="2461117" cy="239598"/>
            <a:chOff x="2213810" y="1241659"/>
            <a:chExt cx="8041671" cy="818147"/>
          </a:xfrm>
        </p:grpSpPr>
        <p:pic>
          <p:nvPicPr>
            <p:cNvPr id="11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1" name="Group 1130"/>
          <p:cNvGrpSpPr/>
          <p:nvPr/>
        </p:nvGrpSpPr>
        <p:grpSpPr>
          <a:xfrm rot="5400000" flipV="1">
            <a:off x="9194446" y="2832021"/>
            <a:ext cx="2461117" cy="239598"/>
            <a:chOff x="2213810" y="1241659"/>
            <a:chExt cx="8041671" cy="818147"/>
          </a:xfrm>
        </p:grpSpPr>
        <p:pic>
          <p:nvPicPr>
            <p:cNvPr id="11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2" name="Group 1141"/>
          <p:cNvGrpSpPr/>
          <p:nvPr/>
        </p:nvGrpSpPr>
        <p:grpSpPr>
          <a:xfrm rot="5400000" flipV="1">
            <a:off x="9663059" y="2842991"/>
            <a:ext cx="2461117" cy="239598"/>
            <a:chOff x="2213810" y="1241659"/>
            <a:chExt cx="8041671" cy="818147"/>
          </a:xfrm>
        </p:grpSpPr>
        <p:pic>
          <p:nvPicPr>
            <p:cNvPr id="11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53" name="Group 1152"/>
          <p:cNvGrpSpPr/>
          <p:nvPr/>
        </p:nvGrpSpPr>
        <p:grpSpPr>
          <a:xfrm rot="5400000" flipV="1">
            <a:off x="10074099" y="2828867"/>
            <a:ext cx="2461117" cy="239598"/>
            <a:chOff x="2213810" y="1241659"/>
            <a:chExt cx="8041671" cy="818147"/>
          </a:xfrm>
        </p:grpSpPr>
        <p:pic>
          <p:nvPicPr>
            <p:cNvPr id="11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4" name="Group 1163"/>
          <p:cNvGrpSpPr/>
          <p:nvPr/>
        </p:nvGrpSpPr>
        <p:grpSpPr>
          <a:xfrm rot="5400000" flipV="1">
            <a:off x="10520960" y="2815457"/>
            <a:ext cx="2461117" cy="239598"/>
            <a:chOff x="2213810" y="1241659"/>
            <a:chExt cx="8041671" cy="818147"/>
          </a:xfrm>
        </p:grpSpPr>
        <p:pic>
          <p:nvPicPr>
            <p:cNvPr id="11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>
              <a:fillRect/>
            </a:stretch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5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1176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1177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" grpId="0" animBg="1"/>
      <p:bldP spid="1176" grpId="0" animBg="1"/>
      <p:bldP spid="11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53194" y="961372"/>
            <a:ext cx="137676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3" name="Group 2"/>
          <p:cNvGrpSpPr/>
          <p:nvPr/>
        </p:nvGrpSpPr>
        <p:grpSpPr>
          <a:xfrm>
            <a:off x="2879901" y="914005"/>
            <a:ext cx="8287714" cy="570588"/>
            <a:chOff x="1183343" y="1464304"/>
            <a:chExt cx="8287714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&gt;, &lt; , =  ?</a:t>
              </a:r>
              <a:endParaRPr lang="en-US" sz="2800" b="1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/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aturation sat="200000"/>
                      </a14:imgEffect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/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80           20 + 60</a:t>
              </a:r>
              <a:endParaRPr lang="en-US" sz="2800" b="1" dirty="0"/>
            </a:p>
          </p:txBody>
        </p:sp>
        <p:sp>
          <p:nvSpPr>
            <p:cNvPr id="11" name="Rounded Rectangle 11"/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</a:rPr>
                <a:t>?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/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450           550</a:t>
              </a:r>
              <a:endParaRPr lang="en-US" sz="2800" b="1" dirty="0"/>
            </a:p>
          </p:txBody>
        </p:sp>
        <p:sp>
          <p:nvSpPr>
            <p:cNvPr id="14" name="Rounded Rectangle 92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</a:rPr>
                <a:t>?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/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800           600</a:t>
              </a:r>
              <a:endParaRPr lang="en-US" sz="2800" b="1" dirty="0"/>
            </a:p>
          </p:txBody>
        </p:sp>
        <p:sp>
          <p:nvSpPr>
            <p:cNvPr id="17" name="Rounded Rectangle 95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</a:rPr>
                <a:t>?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/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390            930</a:t>
              </a:r>
              <a:endParaRPr lang="en-US" sz="2800" b="1" dirty="0"/>
            </a:p>
          </p:txBody>
        </p:sp>
        <p:sp>
          <p:nvSpPr>
            <p:cNvPr id="20" name="Rounded Rectangle 98"/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</a:rPr>
                <a:t>?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/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1 000           900</a:t>
              </a:r>
              <a:endParaRPr lang="en-US" sz="2800" b="1" dirty="0"/>
            </a:p>
          </p:txBody>
        </p:sp>
        <p:sp>
          <p:nvSpPr>
            <p:cNvPr id="23" name="Rounded Rectangle 101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</a:rPr>
                <a:t>?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02234" y="2087215"/>
            <a:ext cx="2480166" cy="713719"/>
            <a:chOff x="1297606" y="4621088"/>
            <a:chExt cx="2480166" cy="713719"/>
          </a:xfrm>
        </p:grpSpPr>
        <p:sp>
          <p:nvSpPr>
            <p:cNvPr id="25" name="TextBox 24"/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370           470</a:t>
              </a:r>
              <a:endParaRPr lang="en-US" sz="2800" b="1" dirty="0"/>
            </a:p>
          </p:txBody>
        </p:sp>
        <p:sp>
          <p:nvSpPr>
            <p:cNvPr id="26" name="Rounded Rectangle 104"/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0000"/>
                  </a:solidFill>
                </a:rPr>
                <a:t>?</a:t>
              </a:r>
              <a:endParaRPr lang="en-US" sz="32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&gt;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&gt;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664175" y="719800"/>
            <a:ext cx="8287714" cy="570588"/>
            <a:chOff x="1183343" y="1464304"/>
            <a:chExt cx="8287714" cy="570588"/>
          </a:xfrm>
        </p:grpSpPr>
        <p:sp>
          <p:nvSpPr>
            <p:cNvPr id="37" name="TextBox 36"/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/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>
            <a:fillRect/>
          </a:stretch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>
            <a:fillRect/>
          </a:stretch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>
            <a:fillRect/>
          </a:stretch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>
            <a:fillRect/>
          </a:stretch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/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/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yellow and pink text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24" y="341663"/>
            <a:ext cx="9455716" cy="3176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bush with flowers&#10;&#10;Description automatically generated with medium confidence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/>
          <a:stretch>
            <a:fillRect/>
          </a:stretch>
        </p:blipFill>
        <p:spPr>
          <a:xfrm>
            <a:off x="0" y="-16822"/>
            <a:ext cx="12192000" cy="6891643"/>
          </a:xfrm>
          <a:prstGeom prst="rect">
            <a:avLst/>
          </a:prstGeom>
        </p:spPr>
      </p:pic>
      <p:pic>
        <p:nvPicPr>
          <p:cNvPr id="7" name="Picture 6" descr="A cartoon character holding a red objec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43922"/>
          <a:stretch>
            <a:fillRect/>
          </a:stretch>
        </p:blipFill>
        <p:spPr>
          <a:xfrm flipH="1">
            <a:off x="2514086" y="0"/>
            <a:ext cx="9332261" cy="8517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653" y="2107190"/>
            <a:ext cx="61766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FU Fenice" panose="00000400000000000000" pitchFamily="2" charset="0"/>
                <a:ea typeface="+mn-ea"/>
                <a:cs typeface="+mn-cs"/>
              </a:rPr>
              <a:t>PickleBall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SFU Fenice" panose="000004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" y="739736"/>
            <a:ext cx="5303521" cy="2057446"/>
          </a:xfrm>
          <a:prstGeom prst="rect">
            <a:avLst/>
          </a:prstGeom>
        </p:spPr>
      </p:pic>
      <p:pic>
        <p:nvPicPr>
          <p:cNvPr id="16" name="Picture 15" descr="A yellow ball with black hole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79" y="739736"/>
            <a:ext cx="1295263" cy="1295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8" presetClass="entr" presetSubtype="0" accel="5000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8" presetClass="entr" presetSubtype="0" accel="50000" fill="hold" grpId="0" nodeType="withEffect">
                                      <p:stCondLst>
                                        <p:cond delay="100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2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00778" y="1405305"/>
            <a:ext cx="50545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350 ..400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9" name="A"/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&lt;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0" name="C"/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&gt;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1" name="B"/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yellow ball with black holes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19916" y="1426570"/>
            <a:ext cx="8806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dirty="0">
                <a:solidFill>
                  <a:prstClr val="white"/>
                </a:solidFill>
              </a:rPr>
              <a:t>So </a:t>
            </a:r>
            <a:r>
              <a:rPr lang="en-US" sz="6600" dirty="0" err="1">
                <a:solidFill>
                  <a:prstClr val="white"/>
                </a:solidFill>
              </a:rPr>
              <a:t>sánh</a:t>
            </a:r>
            <a:r>
              <a:rPr lang="en-US" sz="6600" dirty="0">
                <a:solidFill>
                  <a:prstClr val="white"/>
                </a:solidFill>
              </a:rPr>
              <a:t>: 905 ..905</a:t>
            </a:r>
            <a:endParaRPr lang="en-US" sz="6600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6600" dirty="0">
                <a:solidFill>
                  <a:prstClr val="white"/>
                </a:solidFill>
              </a:rPr>
              <a:t> </a:t>
            </a:r>
            <a:endParaRPr lang="en-US" sz="6600" dirty="0">
              <a:solidFill>
                <a:prstClr val="white"/>
              </a:solidFill>
            </a:endParaRPr>
          </a:p>
        </p:txBody>
      </p:sp>
      <p:grpSp>
        <p:nvGrpSpPr>
          <p:cNvPr id="59" name="A"/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&gt;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0" name="C"/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1" name="B"/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yellow ball with black holes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of a tennis cour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01318" y="1458467"/>
            <a:ext cx="59747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5400" dirty="0">
                <a:solidFill>
                  <a:prstClr val="white"/>
                </a:solidFill>
              </a:rPr>
              <a:t>So </a:t>
            </a:r>
            <a:r>
              <a:rPr lang="en-US" sz="5400" dirty="0" err="1">
                <a:solidFill>
                  <a:prstClr val="white"/>
                </a:solidFill>
              </a:rPr>
              <a:t>sánh</a:t>
            </a:r>
            <a:r>
              <a:rPr lang="en-US" sz="5400" dirty="0">
                <a:solidFill>
                  <a:prstClr val="white"/>
                </a:solidFill>
              </a:rPr>
              <a:t>: 608 … 680</a:t>
            </a:r>
            <a:endParaRPr lang="en-US" sz="5400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5400" dirty="0">
                <a:solidFill>
                  <a:prstClr val="white"/>
                </a:solidFill>
              </a:rPr>
              <a:t> </a:t>
            </a:r>
            <a:endParaRPr lang="en-US" sz="5400" dirty="0">
              <a:solidFill>
                <a:prstClr val="white"/>
              </a:solidFill>
            </a:endParaRPr>
          </a:p>
        </p:txBody>
      </p:sp>
      <p:grpSp>
        <p:nvGrpSpPr>
          <p:cNvPr id="59" name="A"/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3394022" y="3529950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=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0" name="C"/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442359" y="4745113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&lt;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1" name="B"/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7297250" y="352178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&gt;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yellow ball with black holes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>
              <a:fillRect/>
            </a:stretch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3340363" y="1463004"/>
            <a:ext cx="1846046" cy="1589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5233120" y="1454314"/>
            <a:ext cx="1846046" cy="1589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3448534" y="216731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>
            <a:fillRect/>
          </a:stretch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8847699" flipV="1">
            <a:off x="-1057673" y="4698876"/>
            <a:ext cx="4572353" cy="25942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7440" y="1245247"/>
            <a:ext cx="4230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48009" y="2109393"/>
            <a:ext cx="5306934" cy="1013123"/>
            <a:chOff x="6448009" y="2109393"/>
            <a:chExt cx="5306934" cy="10131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6 000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32432" y="3551589"/>
            <a:ext cx="5306934" cy="1013123"/>
            <a:chOff x="6403865" y="3423328"/>
            <a:chExt cx="5306934" cy="10131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40747" y="359260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660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79710" y="3213849"/>
            <a:ext cx="2866273" cy="533008"/>
            <a:chOff x="804761" y="670054"/>
            <a:chExt cx="4128960" cy="533008"/>
          </a:xfrm>
        </p:grpSpPr>
        <p:sp>
          <p:nvSpPr>
            <p:cNvPr id="30" name="TextBox 29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39519" y="212971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>
              <a:fillRect/>
            </a:stretch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5184574" y="1525645"/>
            <a:ext cx="1846046" cy="1589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6924630" y="1463004"/>
            <a:ext cx="1846046" cy="1589649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4545901" y="208459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3439560" y="208459"/>
            <a:ext cx="5613010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>
            <a:fillRect/>
          </a:stretch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8847699" flipV="1">
            <a:off x="-1035140" y="4776085"/>
            <a:ext cx="4474839" cy="25388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8033" y="1874618"/>
            <a:ext cx="486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74508" y="3661034"/>
            <a:ext cx="5306934" cy="1013123"/>
            <a:chOff x="6448009" y="2109393"/>
            <a:chExt cx="5306934" cy="10131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69314" y="2230677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nghìn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triệu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10238" y="2319734"/>
            <a:ext cx="5306934" cy="1013123"/>
            <a:chOff x="6403865" y="3423328"/>
            <a:chExt cx="5306934" cy="10131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03865" y="3423328"/>
              <a:ext cx="5306934" cy="101312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75416" y="3551315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57516" y="1981994"/>
            <a:ext cx="2866273" cy="533008"/>
            <a:chOff x="804761" y="670054"/>
            <a:chExt cx="4128960" cy="533008"/>
          </a:xfrm>
        </p:grpSpPr>
        <p:sp>
          <p:nvSpPr>
            <p:cNvPr id="30" name="TextBox 29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2495" y="679842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5830206" y="221582"/>
            <a:ext cx="3231338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4553882" y="216607"/>
            <a:ext cx="4518112" cy="642722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3733686" y="1540673"/>
            <a:ext cx="1578207" cy="13917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5516387" y="1537397"/>
            <a:ext cx="1578207" cy="13917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578" y="1689861"/>
            <a:ext cx="1012024" cy="128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7" t="39590" r="19970" b="54051"/>
          <a:stretch>
            <a:fillRect/>
          </a:stretch>
        </p:blipFill>
        <p:spPr>
          <a:xfrm>
            <a:off x="6852723" y="1592641"/>
            <a:ext cx="1846046" cy="1589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1" b="28846"/>
          <a:stretch>
            <a:fillRect/>
          </a:stretch>
        </p:blipFill>
        <p:spPr>
          <a:xfrm>
            <a:off x="523158" y="407568"/>
            <a:ext cx="5924851" cy="460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8847699" flipV="1">
            <a:off x="-1187175" y="4255124"/>
            <a:ext cx="5132809" cy="29121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7680" y="1316637"/>
            <a:ext cx="4876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100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500.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F07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11843" y="3840992"/>
            <a:ext cx="5306934" cy="1013123"/>
            <a:chOff x="6448009" y="2109393"/>
            <a:chExt cx="5306934" cy="10131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2109393"/>
              <a:ext cx="5306934" cy="101312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69314" y="2230677"/>
              <a:ext cx="4864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100, 200, 300, 400, 500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48009" y="754809"/>
            <a:ext cx="5306934" cy="1013123"/>
            <a:chOff x="6448009" y="754809"/>
            <a:chExt cx="5306934" cy="10131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48009" y="754809"/>
              <a:ext cx="5306934" cy="101312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34149" y="916742"/>
              <a:ext cx="48643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dirty="0">
                  <a:solidFill>
                    <a:srgbClr val="0F07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200, 300, 400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92038" y="2219227"/>
            <a:ext cx="5306934" cy="1013123"/>
            <a:chOff x="6403153" y="4698096"/>
            <a:chExt cx="5306934" cy="101312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>
              <a:fillRect/>
            </a:stretch>
          </p:blipFill>
          <p:spPr>
            <a:xfrm>
              <a:off x="6403153" y="4698096"/>
              <a:ext cx="5306934" cy="10131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476193" y="4802020"/>
              <a:ext cx="4864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F07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100, 300, 500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F07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09941" y="395870"/>
            <a:ext cx="233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00981" y="363958"/>
            <a:ext cx="2865137" cy="533008"/>
            <a:chOff x="804761" y="660266"/>
            <a:chExt cx="4127323" cy="533008"/>
          </a:xfrm>
        </p:grpSpPr>
        <p:sp>
          <p:nvSpPr>
            <p:cNvPr id="24" name="TextBox 23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0858" y="660266"/>
              <a:ext cx="411122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987357" y="1844144"/>
            <a:ext cx="2853962" cy="540937"/>
            <a:chOff x="804761" y="652337"/>
            <a:chExt cx="4111226" cy="540937"/>
          </a:xfrm>
        </p:grpSpPr>
        <p:sp>
          <p:nvSpPr>
            <p:cNvPr id="33" name="TextBox 32"/>
            <p:cNvSpPr txBox="1"/>
            <p:nvPr/>
          </p:nvSpPr>
          <p:spPr>
            <a:xfrm>
              <a:off x="804761" y="670054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4761" y="652337"/>
              <a:ext cx="4111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981B5B"/>
                      </a:gs>
                      <a:gs pos="70000">
                        <a:srgbClr val="33676B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81B5B"/>
                    </a:gs>
                    <a:gs pos="70000">
                      <a:srgbClr val="33676B"/>
                    </a:gs>
                  </a:gsLst>
                  <a:lin ang="5400000" scaled="1"/>
                </a:gra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64374" y="992513"/>
            <a:ext cx="4154753" cy="389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54466 0.268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1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64205" r="44880" b="-231"/>
          <a:stretch>
            <a:fillRect/>
          </a:stretch>
        </p:blipFill>
        <p:spPr>
          <a:xfrm>
            <a:off x="-97064" y="2204340"/>
            <a:ext cx="4684541" cy="4728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3" b="78077"/>
          <a:stretch>
            <a:fillRect/>
          </a:stretch>
        </p:blipFill>
        <p:spPr>
          <a:xfrm rot="1002481">
            <a:off x="8533514" y="600822"/>
            <a:ext cx="4828588" cy="27420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84" y="1653937"/>
            <a:ext cx="963251" cy="12863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421" y="1664382"/>
            <a:ext cx="1018120" cy="128636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772" y="1768265"/>
            <a:ext cx="844061" cy="843934"/>
            <a:chOff x="3782897" y="1746289"/>
            <a:chExt cx="844061" cy="84393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1501" r="85579" b="-3366"/>
            <a:stretch>
              <a:fillRect/>
            </a:stretch>
          </p:blipFill>
          <p:spPr>
            <a:xfrm>
              <a:off x="3782897" y="1765701"/>
              <a:ext cx="844061" cy="8245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13852" y="1746289"/>
              <a:ext cx="766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Bo Quen" panose="04040804060802020203" pitchFamily="8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/>
          <p:cNvSpPr/>
          <p:nvPr/>
        </p:nvSpPr>
        <p:spPr>
          <a:xfrm>
            <a:off x="3448534" y="215030"/>
            <a:ext cx="5613010" cy="64272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784482" y="215030"/>
            <a:ext cx="1281960" cy="621940"/>
          </a:xfrm>
          <a:prstGeom prst="roundRect">
            <a:avLst>
              <a:gd name="adj" fmla="val 50000"/>
            </a:avLst>
          </a:prstGeom>
          <a:solidFill>
            <a:srgbClr val="DBDE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3789366" y="1487883"/>
            <a:ext cx="1578207" cy="13917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5525258" y="1549489"/>
            <a:ext cx="1578207" cy="13917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41754" r="45468" b="46925"/>
          <a:stretch>
            <a:fillRect/>
          </a:stretch>
        </p:blipFill>
        <p:spPr>
          <a:xfrm rot="9051558">
            <a:off x="7299426" y="1477341"/>
            <a:ext cx="1578207" cy="1391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p="http://schemas.openxmlformats.org/presentationml/2006/main">
  <p:tag name="FLATTEN" val="true"/>
</p:tagLst>
</file>

<file path=ppt/tags/tag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WPS Presentation</Application>
  <PresentationFormat>Widescreen</PresentationFormat>
  <Paragraphs>262</Paragraphs>
  <Slides>29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29</vt:i4>
      </vt:variant>
    </vt:vector>
  </HeadingPairs>
  <TitlesOfParts>
    <vt:vector size="57" baseType="lpstr">
      <vt:lpstr>Arial</vt:lpstr>
      <vt:lpstr>SimSun</vt:lpstr>
      <vt:lpstr>Wingdings</vt:lpstr>
      <vt:lpstr>Microsoft YaHei</vt:lpstr>
      <vt:lpstr>Calibri</vt:lpstr>
      <vt:lpstr>ITC Avant Garde Std Bk</vt:lpstr>
      <vt:lpstr>Century Gothic</vt:lpstr>
      <vt:lpstr>UVN Bo Quen</vt:lpstr>
      <vt:lpstr>Cambria</vt:lpstr>
      <vt:lpstr>Arial Unicode MS</vt:lpstr>
      <vt:lpstr>等线</vt:lpstr>
      <vt:lpstr>等线</vt:lpstr>
      <vt:lpstr>字魂59号-创粗黑</vt:lpstr>
      <vt:lpstr>Arial</vt:lpstr>
      <vt:lpstr>印品黑体</vt:lpstr>
      <vt:lpstr>#9Slide04 SFU Fenice</vt:lpstr>
      <vt:lpstr>Segoe Print</vt:lpstr>
      <vt:lpstr>Aptos</vt:lpstr>
      <vt:lpstr>Segoe UI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4_Office Theme</vt:lpstr>
      <vt:lpstr>Chủ đề Office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 Tang Thi</cp:lastModifiedBy>
  <cp:revision>59</cp:revision>
  <dcterms:created xsi:type="dcterms:W3CDTF">2021-07-20T01:55:00Z</dcterms:created>
  <dcterms:modified xsi:type="dcterms:W3CDTF">2026-04-27T09:15:10Z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72B9F5C4BE174511B5B97DD9950CC07A_12</vt:lpwstr>
  </property>
</Properties>
</file>