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72" r:id="rId4"/>
  </p:sldMasterIdLst>
  <p:notesMasterIdLst>
    <p:notesMasterId r:id="rId19"/>
  </p:notesMasterIdLst>
  <p:sldIdLst>
    <p:sldId id="2007577133" r:id="rId5"/>
    <p:sldId id="2007577129" r:id="rId6"/>
    <p:sldId id="2007577134" r:id="rId7"/>
    <p:sldId id="2007577151" r:id="rId8"/>
    <p:sldId id="2007577140" r:id="rId9"/>
    <p:sldId id="1817239622" r:id="rId10"/>
    <p:sldId id="2007577131" r:id="rId11"/>
    <p:sldId id="1817239626" r:id="rId12"/>
    <p:sldId id="1817239628" r:id="rId13"/>
    <p:sldId id="2007577130" r:id="rId14"/>
    <p:sldId id="2007577125" r:id="rId15"/>
    <p:sldId id="2007577144" r:id="rId16"/>
    <p:sldId id="2007577128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19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ṡḻïḋe">
            <a:extLst>
              <a:ext uri="{FF2B5EF4-FFF2-40B4-BE49-F238E27FC236}">
                <a16:creationId xmlns:a16="http://schemas.microsoft.com/office/drawing/2014/main" id="{03AD2BAC-D465-DE73-F90B-E7F96E3666E3}"/>
              </a:ext>
            </a:extLst>
          </p:cNvPr>
          <p:cNvSpPr/>
          <p:nvPr userDrawn="1"/>
        </p:nvSpPr>
        <p:spPr>
          <a:xfrm flipV="1">
            <a:off x="1" y="0"/>
            <a:ext cx="4471893" cy="2339536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0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30" name="矩形 48">
            <a:extLst>
              <a:ext uri="{FF2B5EF4-FFF2-40B4-BE49-F238E27FC236}">
                <a16:creationId xmlns:a16="http://schemas.microsoft.com/office/drawing/2014/main" id="{B605D5AD-3EE3-D298-D28E-8EDA5F9E1E58}"/>
              </a:ext>
            </a:extLst>
          </p:cNvPr>
          <p:cNvSpPr/>
          <p:nvPr userDrawn="1"/>
        </p:nvSpPr>
        <p:spPr>
          <a:xfrm>
            <a:off x="464458" y="406400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id="{30922960-11A8-8885-2C32-5CF20C993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0" b="76553"/>
          <a:stretch/>
        </p:blipFill>
        <p:spPr>
          <a:xfrm flipV="1">
            <a:off x="0" y="4676287"/>
            <a:ext cx="3546264" cy="21817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6B86685-498D-2FD0-5705-AAC030922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A3E53E-7C85-0858-1411-9D737D02D950}"/>
              </a:ext>
            </a:extLst>
          </p:cNvPr>
          <p:cNvSpPr txBox="1"/>
          <p:nvPr userDrawn="1"/>
        </p:nvSpPr>
        <p:spPr>
          <a:xfrm>
            <a:off x="10870303" y="17390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7785AA"/>
                </a:solidFill>
                <a:latin typeface="#9Slide07 HoneyCream" pitchFamily="2" charset="0"/>
              </a:rPr>
              <a:t>Măng Non</a:t>
            </a:r>
            <a:endParaRPr lang="vi-VN" sz="1800">
              <a:solidFill>
                <a:srgbClr val="7785AA"/>
              </a:solidFill>
              <a:latin typeface="#9Slide07 HoneyCream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1539D36-4542-72B7-CB20-E773AE7B123F}"/>
              </a:ext>
            </a:extLst>
          </p:cNvPr>
          <p:cNvSpPr txBox="1"/>
          <p:nvPr userDrawn="1"/>
        </p:nvSpPr>
        <p:spPr>
          <a:xfrm>
            <a:off x="350529" y="6537965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vi-VN" sz="1800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64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C74121-9B73-4096-0259-82E8BEC50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910" y="-609600"/>
            <a:ext cx="12245910" cy="7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33F0803-1BF8-E061-D5BB-825175EC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3375" b="2353"/>
          <a:stretch/>
        </p:blipFill>
        <p:spPr>
          <a:xfrm>
            <a:off x="0" y="1"/>
            <a:ext cx="122163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9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5385-345F-3209-EBC1-8308933F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08F6-DC22-743A-023D-1F12DDD6D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6222A-94AB-4836-5D35-EDCBFDE4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C7860-5AAF-9097-FF9F-F16BA30E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AD4D5-2A9E-883A-42A1-27E009B8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EAFE0-79A9-23B0-651F-A9EE12D8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C2CB-A6D6-52D2-4CAC-1D0505D6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1916-7E30-5A6B-B50C-4F0AAA42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835D1-BA17-6A5F-F803-C0C70D95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60F56-D4E5-CBC6-D242-9F7A56034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8336F-F97E-7E9D-8D04-95C005AB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A6350-CDAB-D1DD-0261-6D57681D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A634D-EB4E-45DE-0957-54F4A75A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6E0DE-E882-805C-AEAB-D59676C8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8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994E-790C-02BC-BAD0-C22CDF72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E9C1D-4613-CCE7-FA36-6E9BDA7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4D129-9A13-5ACC-B81C-9C7ECD5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2A743-5003-4EDE-9C95-00328FC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3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4" y="5428343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0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6" name="矩形 48">
            <a:extLst>
              <a:ext uri="{FF2B5EF4-FFF2-40B4-BE49-F238E27FC236}">
                <a16:creationId xmlns:a16="http://schemas.microsoft.com/office/drawing/2014/main" id="{97E4B409-BAB4-2EEA-A4F8-0A823EC1F17E}"/>
              </a:ext>
            </a:extLst>
          </p:cNvPr>
          <p:cNvSpPr/>
          <p:nvPr userDrawn="1"/>
        </p:nvSpPr>
        <p:spPr>
          <a:xfrm>
            <a:off x="464458" y="406400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55519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4" y="5428343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00">
              <a:solidFill>
                <a:srgbClr val="2F2F2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0296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47C2-DE6B-F1E3-2A77-72D4157D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4CE91-AD74-461B-B8D6-83E4E781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839F9-3E88-C527-562C-C0BD7E2F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0352-BC41-4CF7-6AAF-26B89DA5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9B5DA-E55D-E062-F6F1-2C4BCFE1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BB12D-6D42-AA73-098C-B5337575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41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43EE-689A-584E-CD3E-94C79FD3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829E-54EB-FF32-4B8B-9B5F898C3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7694-A898-6BA3-8DFA-5F06E4751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83479-7745-6C7E-27E2-401BDB70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1A9A3-5264-A671-6CE3-063A8B72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DFE1-D073-7D0E-A729-70FAA40E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0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BB01-7814-E256-23BE-9D3A99B4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AF96A-F982-59A7-BAFA-63C9D697A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B2A10-B93D-DB02-31F7-A5FD0DA4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F0E3-A187-8B59-737A-2B1DC9D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D52BB-4ECC-439A-23DA-C54618D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70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17290-A283-8351-7144-0D2C5A084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793A-C417-49A9-9AFB-54FE440AC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6F02-6874-273D-4277-B0B2E668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353C-4A0E-B6B9-3D62-0BF4A0A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6075-047E-C907-1704-DB1E929D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8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0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5.mp3"/><Relationship Id="rId7" Type="http://schemas.openxmlformats.org/officeDocument/2006/relationships/image" Target="../media/image18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5.mp3"/><Relationship Id="rId7" Type="http://schemas.openxmlformats.org/officeDocument/2006/relationships/image" Target="../media/image18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5.mp3"/><Relationship Id="rId7" Type="http://schemas.openxmlformats.org/officeDocument/2006/relationships/image" Target="../media/image18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5.mp3"/><Relationship Id="rId7" Type="http://schemas.openxmlformats.org/officeDocument/2006/relationships/image" Target="../media/image18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F125B651-DC57-45C4-BA58-0F3F0D793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99" y="55327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84A6E-E410-4CF4-8B8C-3108E4445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5" y="2143124"/>
            <a:ext cx="6175513" cy="38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C1B1D9-CC84-4B9B-8CC0-E1A31FE07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878"/>
            <a:ext cx="12192000" cy="514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9">
            <a:extLst>
              <a:ext uri="{FF2B5EF4-FFF2-40B4-BE49-F238E27FC236}">
                <a16:creationId xmlns:a16="http://schemas.microsoft.com/office/drawing/2014/main" id="{31566DD1-CBEC-FA2D-12AD-1CC008012FAF}"/>
              </a:ext>
            </a:extLst>
          </p:cNvPr>
          <p:cNvSpPr/>
          <p:nvPr/>
        </p:nvSpPr>
        <p:spPr>
          <a:xfrm>
            <a:off x="10883909" y="1793178"/>
            <a:ext cx="143482" cy="3845622"/>
          </a:xfrm>
          <a:prstGeom prst="rect">
            <a:avLst/>
          </a:prstGeom>
          <a:solidFill>
            <a:srgbClr val="E97A3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AD294394-C82F-6A3B-D210-E6DF3484D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91" y="760267"/>
            <a:ext cx="102508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số thích hợp.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E1964-14CE-0E0C-ED37-DB661259CE83}"/>
              </a:ext>
            </a:extLst>
          </p:cNvPr>
          <p:cNvSpPr txBox="1"/>
          <p:nvPr/>
        </p:nvSpPr>
        <p:spPr>
          <a:xfrm>
            <a:off x="1743544" y="1886732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2  7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5C3A6-C81B-C7F8-3993-89C3D51626B8}"/>
              </a:ext>
            </a:extLst>
          </p:cNvPr>
          <p:cNvSpPr txBox="1"/>
          <p:nvPr/>
        </p:nvSpPr>
        <p:spPr>
          <a:xfrm>
            <a:off x="1743543" y="2902395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5D5437-3687-2712-88A3-14BC0B398C0B}"/>
              </a:ext>
            </a:extLst>
          </p:cNvPr>
          <p:cNvCxnSpPr/>
          <p:nvPr/>
        </p:nvCxnSpPr>
        <p:spPr>
          <a:xfrm>
            <a:off x="1366787" y="3850107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AC506B7-7099-477A-D90A-CB775866AD76}"/>
              </a:ext>
            </a:extLst>
          </p:cNvPr>
          <p:cNvSpPr/>
          <p:nvPr/>
        </p:nvSpPr>
        <p:spPr>
          <a:xfrm>
            <a:off x="1668279" y="391805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A080F-8588-9299-2A1D-0DA0B4FAD1D2}"/>
              </a:ext>
            </a:extLst>
          </p:cNvPr>
          <p:cNvSpPr/>
          <p:nvPr/>
        </p:nvSpPr>
        <p:spPr>
          <a:xfrm>
            <a:off x="2475063" y="391805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E6399-37DE-10D8-E68D-CC1788AA5B4A}"/>
              </a:ext>
            </a:extLst>
          </p:cNvPr>
          <p:cNvSpPr txBox="1"/>
          <p:nvPr/>
        </p:nvSpPr>
        <p:spPr>
          <a:xfrm>
            <a:off x="1000794" y="239456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3A7B8-2401-F4DE-E7DB-7AAFFC66AC5E}"/>
              </a:ext>
            </a:extLst>
          </p:cNvPr>
          <p:cNvSpPr txBox="1"/>
          <p:nvPr/>
        </p:nvSpPr>
        <p:spPr>
          <a:xfrm>
            <a:off x="5097716" y="1886731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AF9DF-8D15-E5F4-44C5-E58B4F4273B6}"/>
              </a:ext>
            </a:extLst>
          </p:cNvPr>
          <p:cNvSpPr txBox="1"/>
          <p:nvPr/>
        </p:nvSpPr>
        <p:spPr>
          <a:xfrm>
            <a:off x="5097715" y="2902394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B698B6-547D-866A-3D62-1A437B6A05CF}"/>
              </a:ext>
            </a:extLst>
          </p:cNvPr>
          <p:cNvCxnSpPr/>
          <p:nvPr/>
        </p:nvCxnSpPr>
        <p:spPr>
          <a:xfrm>
            <a:off x="4720959" y="3850106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CB0A2-4DE1-1983-E96D-CF241D37BE69}"/>
              </a:ext>
            </a:extLst>
          </p:cNvPr>
          <p:cNvSpPr/>
          <p:nvPr/>
        </p:nvSpPr>
        <p:spPr>
          <a:xfrm>
            <a:off x="5087905" y="2949754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6306C-7E4B-C006-ADE8-8AE40361D695}"/>
              </a:ext>
            </a:extLst>
          </p:cNvPr>
          <p:cNvSpPr/>
          <p:nvPr/>
        </p:nvSpPr>
        <p:spPr>
          <a:xfrm>
            <a:off x="5847521" y="2013975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3E80E-5DE7-01F2-7421-9D01E0F1866B}"/>
              </a:ext>
            </a:extLst>
          </p:cNvPr>
          <p:cNvSpPr txBox="1"/>
          <p:nvPr/>
        </p:nvSpPr>
        <p:spPr>
          <a:xfrm>
            <a:off x="4354966" y="2394562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4B708D-05A6-BB43-44B8-85F4CCF52A11}"/>
              </a:ext>
            </a:extLst>
          </p:cNvPr>
          <p:cNvSpPr txBox="1"/>
          <p:nvPr/>
        </p:nvSpPr>
        <p:spPr>
          <a:xfrm>
            <a:off x="8233649" y="1886730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6F63C2-9FC2-7253-1B3F-B4E70FE027AF}"/>
              </a:ext>
            </a:extLst>
          </p:cNvPr>
          <p:cNvSpPr txBox="1"/>
          <p:nvPr/>
        </p:nvSpPr>
        <p:spPr>
          <a:xfrm>
            <a:off x="8233648" y="290239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51DDDD-5DA1-174E-0889-3A686B43C525}"/>
              </a:ext>
            </a:extLst>
          </p:cNvPr>
          <p:cNvCxnSpPr/>
          <p:nvPr/>
        </p:nvCxnSpPr>
        <p:spPr>
          <a:xfrm>
            <a:off x="7856892" y="3850105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FE2E1-FF5D-CD87-E0AE-CE35F5EB2CEC}"/>
              </a:ext>
            </a:extLst>
          </p:cNvPr>
          <p:cNvSpPr/>
          <p:nvPr/>
        </p:nvSpPr>
        <p:spPr>
          <a:xfrm>
            <a:off x="8158384" y="3918056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A216DE-974F-78EF-0CE7-A347E1BA1B5E}"/>
              </a:ext>
            </a:extLst>
          </p:cNvPr>
          <p:cNvSpPr/>
          <p:nvPr/>
        </p:nvSpPr>
        <p:spPr>
          <a:xfrm>
            <a:off x="9078281" y="295501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CAC70A-A7FB-091B-19FC-493F5FFAE943}"/>
              </a:ext>
            </a:extLst>
          </p:cNvPr>
          <p:cNvSpPr txBox="1"/>
          <p:nvPr/>
        </p:nvSpPr>
        <p:spPr>
          <a:xfrm>
            <a:off x="7490899" y="2394561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8C2BB-B87A-D876-855F-B0559AE5DE9E}"/>
              </a:ext>
            </a:extLst>
          </p:cNvPr>
          <p:cNvSpPr txBox="1"/>
          <p:nvPr/>
        </p:nvSpPr>
        <p:spPr>
          <a:xfrm>
            <a:off x="5135347" y="386559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997C0-85FA-82C7-1ADA-DEF86CEA79CE}"/>
              </a:ext>
            </a:extLst>
          </p:cNvPr>
          <p:cNvSpPr txBox="1"/>
          <p:nvPr/>
        </p:nvSpPr>
        <p:spPr>
          <a:xfrm>
            <a:off x="8965168" y="3785940"/>
            <a:ext cx="95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CB3577C0-BE33-97AB-14A0-13622D41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22" y="662586"/>
            <a:ext cx="10549916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</a:t>
            </a:r>
            <a:r>
              <a:rPr kumimoji="0" lang="vi-VN" altLang="en-US" sz="32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bò sữa của b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32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 An mỗi ngày cho 20 </a:t>
            </a:r>
            <a:r>
              <a:rPr kumimoji="0" lang="vi-VN" altLang="en-US" sz="3200" b="1" i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200" b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</a:t>
            </a:r>
            <a:r>
              <a:rPr kumimoji="0" lang="vi-VN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Con bò sữa của bác Bình mỗi ngày cho </a:t>
            </a:r>
            <a:r>
              <a:rPr kumimoji="0" lang="vi-VN" altLang="en-US" sz="3200" b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 hơn con bò sữa của bác An 5 </a:t>
            </a:r>
            <a:r>
              <a:rPr kumimoji="0" lang="vi-VN" altLang="en-US" sz="3200" b="1" i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200" b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</a:t>
            </a:r>
            <a:r>
              <a:rPr kumimoji="0" lang="vi-VN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Hỏi mỗi ngày con bò sữa của bác Bình cho bao nhiêu lít sữa?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img.loigiaihay.com/picture/question_lgh/2021_51/1624005882-pand.jpg">
            <a:extLst>
              <a:ext uri="{FF2B5EF4-FFF2-40B4-BE49-F238E27FC236}">
                <a16:creationId xmlns:a16="http://schemas.microsoft.com/office/drawing/2014/main" id="{BA815103-ED3C-72FD-8EF7-58CF5383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89" y="2724689"/>
            <a:ext cx="6124397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6">
            <a:extLst>
              <a:ext uri="{FF2B5EF4-FFF2-40B4-BE49-F238E27FC236}">
                <a16:creationId xmlns:a16="http://schemas.microsoft.com/office/drawing/2014/main" id="{D60C7239-CF8D-8EF2-8934-C28FCE8CD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41" y="3181807"/>
            <a:ext cx="686462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A2D485D0-5483-DFF1-F0F9-920E3CEB8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5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CB3577C0-BE33-97AB-14A0-13622D41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22" y="662586"/>
            <a:ext cx="10549916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</a:t>
            </a:r>
            <a:r>
              <a:rPr kumimoji="0" lang="vi-VN" altLang="en-US" sz="32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bò sữa của b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32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 An mỗi ngày cho 20 </a:t>
            </a:r>
            <a:r>
              <a:rPr kumimoji="0" lang="vi-VN" altLang="en-US" sz="3200" b="1" i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200" b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</a:t>
            </a:r>
            <a:r>
              <a:rPr kumimoji="0" lang="vi-VN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Con bò sữa của bác Bình mỗi ngày cho </a:t>
            </a:r>
            <a:r>
              <a:rPr kumimoji="0" lang="vi-VN" altLang="en-US" sz="3200" b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 hơn con bò sữa của bác An 5 </a:t>
            </a:r>
            <a:r>
              <a:rPr kumimoji="0" lang="vi-VN" altLang="en-US" sz="3200" b="1" i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200" b="1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</a:t>
            </a:r>
            <a:r>
              <a:rPr kumimoji="0" lang="vi-VN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Hỏi mỗi ngày con bò sữa của bác Bình cho bao nhiêu lít sữa?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img.loigiaihay.com/picture/question_lgh/2021_51/1624005882-pand.jpg">
            <a:extLst>
              <a:ext uri="{FF2B5EF4-FFF2-40B4-BE49-F238E27FC236}">
                <a16:creationId xmlns:a16="http://schemas.microsoft.com/office/drawing/2014/main" id="{BA815103-ED3C-72FD-8EF7-58CF5383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4" y="2501059"/>
            <a:ext cx="4444659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1B9D9D-A82E-1E03-D176-E38F32729552}"/>
              </a:ext>
            </a:extLst>
          </p:cNvPr>
          <p:cNvGrpSpPr/>
          <p:nvPr/>
        </p:nvGrpSpPr>
        <p:grpSpPr>
          <a:xfrm>
            <a:off x="432141" y="2843008"/>
            <a:ext cx="6864624" cy="3080714"/>
            <a:chOff x="281833" y="2961327"/>
            <a:chExt cx="6706796" cy="308071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0F7DFFB-C5B8-48D8-A813-32E59DED1D8B}"/>
                </a:ext>
              </a:extLst>
            </p:cNvPr>
            <p:cNvSpPr/>
            <p:nvPr/>
          </p:nvSpPr>
          <p:spPr>
            <a:xfrm>
              <a:off x="281833" y="3104307"/>
              <a:ext cx="6706796" cy="2937734"/>
            </a:xfrm>
            <a:prstGeom prst="roundRect">
              <a:avLst>
                <a:gd name="adj" fmla="val 1051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 Box 66">
              <a:extLst>
                <a:ext uri="{FF2B5EF4-FFF2-40B4-BE49-F238E27FC236}">
                  <a16:creationId xmlns:a16="http://schemas.microsoft.com/office/drawing/2014/main" id="{D60C7239-CF8D-8EF2-8934-C28FCE8CD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833" y="2961327"/>
              <a:ext cx="6706796" cy="29161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3200" b="1" u="sng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altLang="en-US" sz="3200" b="1" u="sng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altLang="en-US" sz="3200" b="1" u="sng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2800" b="1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Con bò</a:t>
              </a:r>
              <a:r>
                <a:rPr kumimoji="0" lang="en-US" altLang="en-US" sz="2800" b="1" i="0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 của bác </a:t>
              </a:r>
              <a:r>
                <a:rPr lang="en-US" altLang="en-US" sz="28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An cho : </a:t>
              </a:r>
              <a:r>
                <a:rPr kumimoji="0" lang="en-US" altLang="en-US" sz="28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lang="vi-VN" altLang="en-US" sz="28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</a:t>
              </a:r>
              <a:r>
                <a:rPr lang="vi-VN" alt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</a:t>
              </a:r>
              <a:endParaRPr lang="en-US" alt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7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Con bò sữa của bác </a:t>
              </a:r>
              <a:r>
                <a:rPr kumimoji="0" lang="en-US" altLang="en-US" sz="2700" b="1" i="0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 cho: </a:t>
              </a:r>
              <a:r>
                <a:rPr kumimoji="0" lang="en-US" altLang="en-US" sz="2700" b="1" i="0" strike="noStrike" kern="1200" cap="none" spc="0" normalizeH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kumimoji="0" lang="en-US" altLang="en-US" sz="2700" b="1" i="0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hơn con bò s</a:t>
              </a:r>
              <a:r>
                <a:rPr lang="en-US" altLang="en-US" sz="27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ữa </a:t>
              </a:r>
              <a:r>
                <a:rPr kumimoji="0" lang="en-US" altLang="en-US" sz="2700" b="1" i="0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 bác An </a:t>
              </a:r>
              <a:r>
                <a:rPr kumimoji="0" lang="en-US" altLang="en-US" sz="27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 </a:t>
              </a:r>
              <a:r>
                <a:rPr lang="vi-VN" altLang="en-US" sz="2700" b="1" i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27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</a:t>
              </a:r>
              <a:r>
                <a:rPr lang="en-US" altLang="en-US" sz="27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Con bò sữa của bác Bình cho: </a:t>
              </a:r>
              <a:r>
                <a:rPr kumimoji="0" lang="en-US" altLang="en-US" sz="2800" b="1" i="0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... </a:t>
              </a:r>
              <a:r>
                <a:rPr lang="vi-VN" altLang="en-US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 seconds timer - Digital Timer (1080p, h264)">
            <a:hlinkClick r:id="" action="ppaction://media"/>
            <a:extLst>
              <a:ext uri="{FF2B5EF4-FFF2-40B4-BE49-F238E27FC236}">
                <a16:creationId xmlns:a16="http://schemas.microsoft.com/office/drawing/2014/main" id="{3D5C48E3-BB16-4110-9C14-09039981B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9934" y="1620729"/>
            <a:ext cx="6169981" cy="34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B0AC9C70-FC0F-4891-B010-09F806D9A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96" y="543339"/>
            <a:ext cx="503584" cy="50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E4875-CFEB-4206-B022-B277F063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5" y="2143124"/>
            <a:ext cx="6175513" cy="3833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109D1-0D92-46DE-8A23-0D43000BF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35" y="2295524"/>
            <a:ext cx="6175513" cy="38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TOÁN</a:t>
              </a: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4" y="2942177"/>
            <a:ext cx="2176749" cy="43797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89" y="2804132"/>
            <a:ext cx="2292315" cy="40695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45786A-4AFE-4F78-A16D-DCE731BED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429" y="2333532"/>
            <a:ext cx="6950042" cy="2133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68795-72C9-49F5-AD04-1FF460B41594}"/>
              </a:ext>
            </a:extLst>
          </p:cNvPr>
          <p:cNvSpPr txBox="1"/>
          <p:nvPr/>
        </p:nvSpPr>
        <p:spPr>
          <a:xfrm>
            <a:off x="5095875" y="4476750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096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643 0.05339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643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72AF2E-7FFA-4464-AA39-61D527B274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4" y="1404729"/>
            <a:ext cx="11926956" cy="44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1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282355" y="878796"/>
              <a:ext cx="5673677" cy="1437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fr-FR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fr-FR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64 </a:t>
              </a:r>
              <a:r>
                <a:rPr kumimoji="0" lang="fr-FR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fr-FR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26 là: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CB17EC8-C6E4-FEC1-4804-66A6D931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7" name="A">
            <a:extLst>
              <a:ext uri="{FF2B5EF4-FFF2-40B4-BE49-F238E27FC236}">
                <a16:creationId xmlns:a16="http://schemas.microsoft.com/office/drawing/2014/main" id="{629AA85D-59E2-D95E-A48B-8778D3325718}"/>
              </a:ext>
            </a:extLst>
          </p:cNvPr>
          <p:cNvGrpSpPr/>
          <p:nvPr/>
        </p:nvGrpSpPr>
        <p:grpSpPr>
          <a:xfrm>
            <a:off x="744030" y="2220354"/>
            <a:ext cx="10443242" cy="938662"/>
            <a:chOff x="873494" y="2490890"/>
            <a:chExt cx="10443242" cy="938662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C9A6779-5F22-9684-C0A4-CAAC69BB0465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10" name="Hình chữ nhật: Góc Tròn 11">
                <a:extLst>
                  <a:ext uri="{FF2B5EF4-FFF2-40B4-BE49-F238E27FC236}">
                    <a16:creationId xmlns:a16="http://schemas.microsoft.com/office/drawing/2014/main" id="{3F5A7EBF-32E6-42C4-2991-83BA3DBF8E33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1" name="Đồ họa 7">
                <a:extLst>
                  <a:ext uri="{FF2B5EF4-FFF2-40B4-BE49-F238E27FC236}">
                    <a16:creationId xmlns:a16="http://schemas.microsoft.com/office/drawing/2014/main" id="{FAB50E69-6F10-64B4-FDD9-ED541A0E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9" name="Hộp Văn bản 42">
              <a:extLst>
                <a:ext uri="{FF2B5EF4-FFF2-40B4-BE49-F238E27FC236}">
                  <a16:creationId xmlns:a16="http://schemas.microsoft.com/office/drawing/2014/main" id="{B3087643-8E04-3FA1-E32B-F53240E01309}"/>
                </a:ext>
              </a:extLst>
            </p:cNvPr>
            <p:cNvSpPr txBox="1"/>
            <p:nvPr/>
          </p:nvSpPr>
          <p:spPr>
            <a:xfrm>
              <a:off x="2020586" y="2567778"/>
              <a:ext cx="84097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BAB4C590-E533-139E-20C0-BFADCAF910D9}"/>
              </a:ext>
            </a:extLst>
          </p:cNvPr>
          <p:cNvGrpSpPr/>
          <p:nvPr/>
        </p:nvGrpSpPr>
        <p:grpSpPr>
          <a:xfrm>
            <a:off x="778652" y="3259998"/>
            <a:ext cx="10443244" cy="968334"/>
            <a:chOff x="6372683" y="2989513"/>
            <a:chExt cx="10443244" cy="968334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id="{16CF05F1-4E41-BA3D-F52F-2AC74ECD4409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id="{FB9642E4-77F3-4B77-A35F-B18267E57466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id="{6942C5FD-AFA2-93B0-14C3-02B11BD7D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id="{85F22DFD-0978-C703-4529-AB32AF80E226}"/>
                </a:ext>
              </a:extLst>
            </p:cNvPr>
            <p:cNvSpPr txBox="1"/>
            <p:nvPr/>
          </p:nvSpPr>
          <p:spPr>
            <a:xfrm>
              <a:off x="7312034" y="3096073"/>
              <a:ext cx="80040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id="{31B04ADB-3209-1991-7848-2823C94B8DB5}"/>
              </a:ext>
            </a:extLst>
          </p:cNvPr>
          <p:cNvGrpSpPr/>
          <p:nvPr/>
        </p:nvGrpSpPr>
        <p:grpSpPr>
          <a:xfrm>
            <a:off x="744030" y="4304012"/>
            <a:ext cx="10443243" cy="947265"/>
            <a:chOff x="379277" y="4544328"/>
            <a:chExt cx="10443243" cy="947265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id="{F862BEE2-5816-0627-840A-94EC359997AE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2EAF6373-6BBD-867E-CDB7-E834DBF1440F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id="{F8A68D15-0B0F-BC05-6E6B-9CD80F1A7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id="{9E694688-634D-910F-99A8-49844B792B14}"/>
                </a:ext>
              </a:extLst>
            </p:cNvPr>
            <p:cNvSpPr txBox="1"/>
            <p:nvPr/>
          </p:nvSpPr>
          <p:spPr>
            <a:xfrm>
              <a:off x="1526370" y="4629819"/>
              <a:ext cx="50121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4" name="wrong 3">
            <a:hlinkClick r:id="" action="ppaction://media"/>
            <a:extLst>
              <a:ext uri="{FF2B5EF4-FFF2-40B4-BE49-F238E27FC236}">
                <a16:creationId xmlns:a16="http://schemas.microsoft.com/office/drawing/2014/main" id="{4C5177D1-0824-FB8D-41CD-2C894F5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735" y="3099725"/>
            <a:ext cx="487363" cy="487363"/>
          </a:xfrm>
          <a:prstGeom prst="rect">
            <a:avLst/>
          </a:prstGeom>
        </p:spPr>
      </p:pic>
      <p:pic>
        <p:nvPicPr>
          <p:cNvPr id="35" name="wrong 2">
            <a:hlinkClick r:id="" action="ppaction://media"/>
            <a:extLst>
              <a:ext uri="{FF2B5EF4-FFF2-40B4-BE49-F238E27FC236}">
                <a16:creationId xmlns:a16="http://schemas.microsoft.com/office/drawing/2014/main" id="{79AB567D-D523-38B8-4588-E1B13EC1C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523" y="2475991"/>
            <a:ext cx="487363" cy="487363"/>
          </a:xfrm>
          <a:prstGeom prst="rect">
            <a:avLst/>
          </a:prstGeom>
        </p:spPr>
      </p:pic>
      <p:pic>
        <p:nvPicPr>
          <p:cNvPr id="36" name="wrong 1">
            <a:hlinkClick r:id="" action="ppaction://media"/>
            <a:extLst>
              <a:ext uri="{FF2B5EF4-FFF2-40B4-BE49-F238E27FC236}">
                <a16:creationId xmlns:a16="http://schemas.microsoft.com/office/drawing/2014/main" id="{1F3531A7-CF2B-AE4B-E9C7-372B098E2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7311" y="1852257"/>
            <a:ext cx="487363" cy="487363"/>
          </a:xfrm>
          <a:prstGeom prst="rect">
            <a:avLst/>
          </a:prstGeom>
        </p:spPr>
      </p:pic>
      <p:pic>
        <p:nvPicPr>
          <p:cNvPr id="37" name="correct">
            <a:hlinkClick r:id="" action="ppaction://media"/>
            <a:extLst>
              <a:ext uri="{FF2B5EF4-FFF2-40B4-BE49-F238E27FC236}">
                <a16:creationId xmlns:a16="http://schemas.microsoft.com/office/drawing/2014/main" id="{FB57D857-E089-CB48-330A-44D55B51E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2271" y="3743155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48701EC6-7767-79B7-7B40-77A05976C0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4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1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793008" y="988361"/>
              <a:ext cx="4519592" cy="118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71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18 là: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id="{DDD15F2B-2577-2083-379F-92216029F570}"/>
              </a:ext>
            </a:extLst>
          </p:cNvPr>
          <p:cNvGrpSpPr/>
          <p:nvPr/>
        </p:nvGrpSpPr>
        <p:grpSpPr>
          <a:xfrm>
            <a:off x="744032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id="{74AE9084-5580-B9DC-8FA1-018FED249B2B}"/>
                </a:ext>
              </a:extLst>
            </p:cNvPr>
            <p:cNvSpPr txBox="1"/>
            <p:nvPr/>
          </p:nvSpPr>
          <p:spPr>
            <a:xfrm>
              <a:off x="2105201" y="2723039"/>
              <a:ext cx="839797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769377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id="{74D2A6D6-9CAD-82D1-5D54-FB602655084D}"/>
              </a:ext>
            </a:extLst>
          </p:cNvPr>
          <p:cNvGrpSpPr/>
          <p:nvPr/>
        </p:nvGrpSpPr>
        <p:grpSpPr>
          <a:xfrm>
            <a:off x="744031" y="4364408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736" y="3160121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524" y="2536387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7312" y="1912653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2272" y="3803551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7AA61E33-76E7-B97B-5E4A-6F7A39D64F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31" y="3781156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7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0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358639" y="511764"/>
                <a:ext cx="9366946" cy="2083975"/>
                <a:chOff x="1358639" y="511764"/>
                <a:chExt cx="9366946" cy="2083975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358639" y="51176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183023" y="1076794"/>
              <a:ext cx="6035285" cy="105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fr-FR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fr-FR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fr-FR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: 34 + 9 – 27 là: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id="{DDD15F2B-2577-2083-379F-92216029F570}"/>
              </a:ext>
            </a:extLst>
          </p:cNvPr>
          <p:cNvGrpSpPr/>
          <p:nvPr/>
        </p:nvGrpSpPr>
        <p:grpSpPr>
          <a:xfrm>
            <a:off x="744032" y="2280750"/>
            <a:ext cx="10443242" cy="940035"/>
            <a:chOff x="873494" y="2490890"/>
            <a:chExt cx="10443242" cy="940035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id="{74D2A6D6-9CAD-82D1-5D54-FB602655084D}"/>
              </a:ext>
            </a:extLst>
          </p:cNvPr>
          <p:cNvGrpSpPr/>
          <p:nvPr/>
        </p:nvGrpSpPr>
        <p:grpSpPr>
          <a:xfrm>
            <a:off x="744031" y="4364408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736" y="3160121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524" y="2536387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7312" y="1912653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2272" y="3803551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CD84687-D846-16A3-2608-C0F53569AA2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14" y="3320395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0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259784" y="851923"/>
              <a:ext cx="5880694" cy="118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fr-FR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 – 5 + 45 là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id="{DDD15F2B-2577-2083-379F-92216029F570}"/>
              </a:ext>
            </a:extLst>
          </p:cNvPr>
          <p:cNvGrpSpPr/>
          <p:nvPr/>
        </p:nvGrpSpPr>
        <p:grpSpPr>
          <a:xfrm>
            <a:off x="744032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id="{74D2A6D6-9CAD-82D1-5D54-FB602655084D}"/>
              </a:ext>
            </a:extLst>
          </p:cNvPr>
          <p:cNvGrpSpPr/>
          <p:nvPr/>
        </p:nvGrpSpPr>
        <p:grpSpPr>
          <a:xfrm>
            <a:off x="744031" y="4364408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736" y="3160121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524" y="2536387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7312" y="1912653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2272" y="3803551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59614D3E-9DF2-4D87-058E-08F698D56A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31" y="3340756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9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233</Words>
  <Application>Microsoft Office PowerPoint</Application>
  <PresentationFormat>Widescreen</PresentationFormat>
  <Paragraphs>36</Paragraphs>
  <Slides>14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#9Slide07 HoneyCream</vt:lpstr>
      <vt:lpstr>Arial</vt:lpstr>
      <vt:lpstr>Arial-Rounded</vt:lpstr>
      <vt:lpstr>Calibri</vt:lpstr>
      <vt:lpstr>Cambria</vt:lpstr>
      <vt:lpstr>Coiny</vt:lpstr>
      <vt:lpstr>1_Office 主题</vt:lpstr>
      <vt:lpstr>2_Office 主题</vt:lpstr>
      <vt:lpstr>https://www.freeppt7.com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98</cp:revision>
  <dcterms:created xsi:type="dcterms:W3CDTF">2021-07-20T01:55:21Z</dcterms:created>
  <dcterms:modified xsi:type="dcterms:W3CDTF">2026-04-28T11:15:22Z</dcterms:modified>
</cp:coreProperties>
</file>