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25" r:id="rId3"/>
  </p:sldMasterIdLst>
  <p:notesMasterIdLst>
    <p:notesMasterId r:id="rId46"/>
  </p:notesMasterIdLst>
  <p:sldIdLst>
    <p:sldId id="378" r:id="rId4"/>
    <p:sldId id="352" r:id="rId5"/>
    <p:sldId id="335" r:id="rId6"/>
    <p:sldId id="336" r:id="rId7"/>
    <p:sldId id="337" r:id="rId8"/>
    <p:sldId id="338" r:id="rId9"/>
    <p:sldId id="339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0" r:id="rId19"/>
    <p:sldId id="353" r:id="rId20"/>
    <p:sldId id="394" r:id="rId21"/>
    <p:sldId id="393" r:id="rId22"/>
    <p:sldId id="391" r:id="rId23"/>
    <p:sldId id="395" r:id="rId24"/>
    <p:sldId id="400" r:id="rId25"/>
    <p:sldId id="399" r:id="rId26"/>
    <p:sldId id="396" r:id="rId27"/>
    <p:sldId id="397" r:id="rId28"/>
    <p:sldId id="365" r:id="rId29"/>
    <p:sldId id="367" r:id="rId30"/>
    <p:sldId id="387" r:id="rId31"/>
    <p:sldId id="401" r:id="rId32"/>
    <p:sldId id="402" r:id="rId33"/>
    <p:sldId id="403" r:id="rId34"/>
    <p:sldId id="409" r:id="rId35"/>
    <p:sldId id="2007577230" r:id="rId36"/>
    <p:sldId id="293" r:id="rId37"/>
    <p:sldId id="295" r:id="rId38"/>
    <p:sldId id="298" r:id="rId39"/>
    <p:sldId id="297" r:id="rId40"/>
    <p:sldId id="2007577231" r:id="rId41"/>
    <p:sldId id="2007577232" r:id="rId42"/>
    <p:sldId id="2007577234" r:id="rId43"/>
    <p:sldId id="2007577233" r:id="rId44"/>
    <p:sldId id="200757723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BB779-6B00-432B-9102-9FE79898E2A0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026-F57A-43D6-937E-BB7F08DA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0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9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7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3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6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07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0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14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97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30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8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2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7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9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78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1311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xmlns="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xmlns="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xmlns="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xmlns="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391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5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8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44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503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36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564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26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4940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28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xmlns="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2355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xmlns="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724686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xmlns="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1370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0554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1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2241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95355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50181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3188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9489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3157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8407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8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4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2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5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395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99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4.jp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4.jp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5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12" Type="http://schemas.openxmlformats.org/officeDocument/2006/relationships/image" Target="../media/image44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43.gif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openxmlformats.org/officeDocument/2006/relationships/image" Target="../media/image28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svg"/><Relationship Id="rId10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2" Type="http://schemas.openxmlformats.org/officeDocument/2006/relationships/image" Target="../media/image1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22.sv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54.svg"/><Relationship Id="rId1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microsoft.com/office/2007/relationships/hdphoto" Target="../media/hdphoto3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64.png"/><Relationship Id="rId3" Type="http://schemas.openxmlformats.org/officeDocument/2006/relationships/slide" Target="slide38.xml"/><Relationship Id="rId7" Type="http://schemas.openxmlformats.org/officeDocument/2006/relationships/image" Target="../media/image61.png"/><Relationship Id="rId12" Type="http://schemas.openxmlformats.org/officeDocument/2006/relationships/slide" Target="slide3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6" Type="http://schemas.openxmlformats.org/officeDocument/2006/relationships/slide" Target="slide35.xml"/><Relationship Id="rId11" Type="http://schemas.openxmlformats.org/officeDocument/2006/relationships/image" Target="../media/image63.png"/><Relationship Id="rId5" Type="http://schemas.openxmlformats.org/officeDocument/2006/relationships/image" Target="../media/image67.svg"/><Relationship Id="rId10" Type="http://schemas.openxmlformats.org/officeDocument/2006/relationships/slide" Target="slide36.xml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sv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sv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sv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sv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sv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4.jp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12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3568985" y="239954"/>
            <a:ext cx="6804375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11466" b="1" dirty="0">
                <a:solidFill>
                  <a:prstClr val="white"/>
                </a:solidFill>
                <a:cs typeface="Calibri" panose="020F0502020204030204" pitchFamily="34" charset="0"/>
              </a:rPr>
              <a:t>6 + 8=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5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9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3921760" y="483794"/>
            <a:ext cx="4064000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prstClr val="white"/>
                </a:solidFill>
              </a:rPr>
              <a:t>14 – 6 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02056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7200" b="1" dirty="0">
                <a:solidFill>
                  <a:prstClr val="white"/>
                </a:solidFill>
                <a:cs typeface="Calibri" panose="020F0502020204030204" pitchFamily="34" charset="0"/>
              </a:rPr>
              <a:t>14 – 8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18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17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02056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7200" b="1" dirty="0">
                <a:solidFill>
                  <a:prstClr val="white"/>
                </a:solidFill>
                <a:cs typeface="Calibri" panose="020F0502020204030204" pitchFamily="34" charset="0"/>
              </a:rPr>
              <a:t>9 + 7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9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3568985" y="239954"/>
            <a:ext cx="6804375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11466" b="1" dirty="0">
                <a:solidFill>
                  <a:prstClr val="white"/>
                </a:solidFill>
                <a:cs typeface="Calibri" panose="020F0502020204030204" pitchFamily="34" charset="0"/>
              </a:rPr>
              <a:t>16 – 7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9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389864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prstClr val="white"/>
                </a:solidFill>
              </a:rPr>
              <a:t>16 – 9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6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349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75909" y="2235602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7 + 6 = 13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13 - 7 = 6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13 - 6 = 7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23896" y="2235604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 + 4 = 12</a:t>
            </a:r>
          </a:p>
          <a:p>
            <a:pPr algn="ctr"/>
            <a:r>
              <a:rPr lang="en-US" sz="4000"/>
              <a:t>12 - 8 = 4</a:t>
            </a:r>
          </a:p>
          <a:p>
            <a:pPr algn="ctr"/>
            <a:r>
              <a:rPr lang="en-US" sz="4000"/>
              <a:t>12 - 4 = 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279198" y="2235604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 + 8 = 14</a:t>
            </a:r>
          </a:p>
          <a:p>
            <a:pPr algn="ctr"/>
            <a:r>
              <a:rPr lang="en-US" sz="4000" dirty="0"/>
              <a:t>14 - 6 = 8</a:t>
            </a:r>
          </a:p>
          <a:p>
            <a:pPr algn="ctr"/>
            <a:r>
              <a:rPr lang="en-US" sz="4000" dirty="0"/>
              <a:t>14 - 8 = 6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171305" y="2235603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9 + 7 = 16</a:t>
            </a:r>
          </a:p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16 - 7 = 9</a:t>
            </a:r>
          </a:p>
        </p:txBody>
      </p:sp>
    </p:spTree>
    <p:extLst>
      <p:ext uri="{BB962C8B-B14F-4D97-AF65-F5344CB8AC3E}">
        <p14:creationId xmlns:p14="http://schemas.microsoft.com/office/powerpoint/2010/main" val="42936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91148" y="2678756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 + 6 = 13</a:t>
            </a:r>
          </a:p>
          <a:p>
            <a:pPr algn="ctr"/>
            <a:r>
              <a:rPr lang="en-US" sz="4000" dirty="0"/>
              <a:t>13 - 7 = 6</a:t>
            </a:r>
          </a:p>
          <a:p>
            <a:pPr algn="ctr"/>
            <a:r>
              <a:rPr lang="en-US" sz="4000" dirty="0"/>
              <a:t>13 - 6 = 7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47390" y="2678756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 + 4 = 12</a:t>
            </a:r>
          </a:p>
          <a:p>
            <a:pPr algn="ctr"/>
            <a:r>
              <a:rPr lang="en-US" sz="4000"/>
              <a:t>12 - 8 = 4</a:t>
            </a:r>
          </a:p>
          <a:p>
            <a:pPr algn="ctr"/>
            <a:r>
              <a:rPr lang="en-US" sz="4000"/>
              <a:t>12 - 4 = 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353608" y="267875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 + 8 = 14</a:t>
            </a:r>
          </a:p>
          <a:p>
            <a:pPr algn="ctr"/>
            <a:r>
              <a:rPr lang="en-US" sz="4000" dirty="0"/>
              <a:t>14 - 6 = 8</a:t>
            </a:r>
          </a:p>
          <a:p>
            <a:pPr algn="ctr"/>
            <a:r>
              <a:rPr lang="en-US" sz="4000" dirty="0"/>
              <a:t>14 - 8 = 6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296631" y="2689666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9 + 7 = 16</a:t>
            </a:r>
          </a:p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16 - 7 = 9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xmlns="" id="{10B16026-D16F-EB54-309A-A1A337D0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65" y="355262"/>
            <a:ext cx="3485345" cy="1156292"/>
          </a:xfrm>
          <a:prstGeom prst="rect">
            <a:avLst/>
          </a:prstGeom>
          <a:noFill/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6EC3C5-4965-5A47-D275-400CBFD307EE}"/>
              </a:ext>
            </a:extLst>
          </p:cNvPr>
          <p:cNvSpPr/>
          <p:nvPr/>
        </p:nvSpPr>
        <p:spPr>
          <a:xfrm>
            <a:off x="955965" y="1511554"/>
            <a:ext cx="56608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0822" y="1606385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nhẩm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50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2C619326-CD53-1F4E-881D-670705F44978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C31BA7FF-E6E3-644F-918B-001ECAAA261C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F853CC76-47A0-6C42-B2E9-E172EAC4BB88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55A603-BF10-994E-BA26-5E0D98783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9403AB63-54DE-E34D-A588-2B7289CD4F65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19605" y="461428"/>
            <a:ext cx="11752789" cy="5935144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86802" y="3351201"/>
            <a:ext cx="2185593" cy="5390477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10400" y="500128"/>
            <a:ext cx="1371198" cy="1314025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11" y="1012415"/>
            <a:ext cx="1350703" cy="135070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xmlns="" id="{D859703F-0390-2A4F-9D8B-B306DA49A231}"/>
              </a:ext>
            </a:extLst>
          </p:cNvPr>
          <p:cNvSpPr/>
          <p:nvPr/>
        </p:nvSpPr>
        <p:spPr>
          <a:xfrm>
            <a:off x="3851011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xmlns="" id="{720FAC49-2E88-5E45-8392-046F11C8E399}"/>
              </a:ext>
            </a:extLst>
          </p:cNvPr>
          <p:cNvSpPr/>
          <p:nvPr/>
        </p:nvSpPr>
        <p:spPr>
          <a:xfrm>
            <a:off x="5389795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xmlns="" id="{2E2D148A-E73A-7341-B204-C96CF79B6DB4}"/>
              </a:ext>
            </a:extLst>
          </p:cNvPr>
          <p:cNvSpPr/>
          <p:nvPr/>
        </p:nvSpPr>
        <p:spPr>
          <a:xfrm>
            <a:off x="6876848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D1F86F45-C2B7-4942-9A0C-58592D90F9D3}"/>
              </a:ext>
            </a:extLst>
          </p:cNvPr>
          <p:cNvSpPr/>
          <p:nvPr/>
        </p:nvSpPr>
        <p:spPr>
          <a:xfrm>
            <a:off x="1279534" y="1235741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43789B-6379-50BB-5FC9-88ED6C6DFF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6781" y="2294711"/>
            <a:ext cx="8010838" cy="118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18C20B-A268-18D7-E311-09A4DFD022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9105" y="3230076"/>
            <a:ext cx="265199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xmlns="" id="{10B16026-D16F-EB54-309A-A1A337D0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65" y="355262"/>
            <a:ext cx="3485345" cy="1156292"/>
          </a:xfrm>
          <a:prstGeom prst="rect">
            <a:avLst/>
          </a:prstGeom>
          <a:noFill/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6EC3C5-4965-5A47-D275-400CBFD307EE}"/>
              </a:ext>
            </a:extLst>
          </p:cNvPr>
          <p:cNvSpPr/>
          <p:nvPr/>
        </p:nvSpPr>
        <p:spPr>
          <a:xfrm>
            <a:off x="955965" y="1511554"/>
            <a:ext cx="56608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0822" y="1606385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nhẩm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968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891A9A-B84E-4DBA-861E-04DB43367C6B}"/>
              </a:ext>
            </a:extLst>
          </p:cNvPr>
          <p:cNvGrpSpPr/>
          <p:nvPr/>
        </p:nvGrpSpPr>
        <p:grpSpPr>
          <a:xfrm>
            <a:off x="899199" y="1886407"/>
            <a:ext cx="5528073" cy="2705191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859B372-5031-405E-8B09-3CE56A5BD3BC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AEF842B-75A0-4636-B95E-AFB8F89FCC45}"/>
                </a:ext>
              </a:extLst>
            </p:cNvPr>
            <p:cNvSpPr txBox="1"/>
            <p:nvPr/>
          </p:nvSpPr>
          <p:spPr>
            <a:xfrm>
              <a:off x="1659615" y="4840616"/>
              <a:ext cx="1218108" cy="179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9 + 7 – 8 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152962D-A5D7-4E84-B614-520C44CC11AE}"/>
              </a:ext>
            </a:extLst>
          </p:cNvPr>
          <p:cNvGrpSpPr/>
          <p:nvPr/>
        </p:nvGrpSpPr>
        <p:grpSpPr>
          <a:xfrm>
            <a:off x="6719323" y="1990647"/>
            <a:ext cx="5084750" cy="2708337"/>
            <a:chOff x="1508520" y="4738254"/>
            <a:chExt cx="2524176" cy="685800"/>
          </a:xfrm>
          <a:solidFill>
            <a:srgbClr val="FFFF9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D6124911-DCFE-42DE-AFF7-FD5C06A4C36D}"/>
                </a:ext>
              </a:extLst>
            </p:cNvPr>
            <p:cNvSpPr/>
            <p:nvPr/>
          </p:nvSpPr>
          <p:spPr>
            <a:xfrm>
              <a:off x="1508520" y="4738254"/>
              <a:ext cx="2524176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08CA9B-15F2-403F-BE26-23C716317973}"/>
                </a:ext>
              </a:extLst>
            </p:cNvPr>
            <p:cNvSpPr txBox="1"/>
            <p:nvPr/>
          </p:nvSpPr>
          <p:spPr>
            <a:xfrm>
              <a:off x="1659615" y="4809020"/>
              <a:ext cx="2326908" cy="17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6 + 5 + 4 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994C259-3B03-42B3-9FF8-3225D27772E5}"/>
              </a:ext>
            </a:extLst>
          </p:cNvPr>
          <p:cNvSpPr/>
          <p:nvPr/>
        </p:nvSpPr>
        <p:spPr>
          <a:xfrm>
            <a:off x="606175" y="1212351"/>
            <a:ext cx="700900" cy="6740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5BFE4E-44B9-4C13-BA0D-6C7BC931FFD4}"/>
              </a:ext>
            </a:extLst>
          </p:cNvPr>
          <p:cNvSpPr txBox="1"/>
          <p:nvPr/>
        </p:nvSpPr>
        <p:spPr>
          <a:xfrm>
            <a:off x="1327623" y="957931"/>
            <a:ext cx="2792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xmlns="" id="{E3BBC9DA-32C2-4915-A5BF-9668FCCB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13" y="15400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891A9A-B84E-4DBA-861E-04DB43367C6B}"/>
              </a:ext>
            </a:extLst>
          </p:cNvPr>
          <p:cNvGrpSpPr/>
          <p:nvPr/>
        </p:nvGrpSpPr>
        <p:grpSpPr>
          <a:xfrm>
            <a:off x="899199" y="1886407"/>
            <a:ext cx="5528073" cy="2705191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859B372-5031-405E-8B09-3CE56A5BD3BC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AEF842B-75A0-4636-B95E-AFB8F89FCC45}"/>
                </a:ext>
              </a:extLst>
            </p:cNvPr>
            <p:cNvSpPr txBox="1"/>
            <p:nvPr/>
          </p:nvSpPr>
          <p:spPr>
            <a:xfrm>
              <a:off x="1659615" y="4840616"/>
              <a:ext cx="1349859" cy="179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9 + 7 – 8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152962D-A5D7-4E84-B614-520C44CC11AE}"/>
              </a:ext>
            </a:extLst>
          </p:cNvPr>
          <p:cNvGrpSpPr/>
          <p:nvPr/>
        </p:nvGrpSpPr>
        <p:grpSpPr>
          <a:xfrm>
            <a:off x="6719323" y="1990647"/>
            <a:ext cx="5084750" cy="2708337"/>
            <a:chOff x="1508520" y="4738254"/>
            <a:chExt cx="2524176" cy="685800"/>
          </a:xfrm>
          <a:solidFill>
            <a:srgbClr val="FFFF9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D6124911-DCFE-42DE-AFF7-FD5C06A4C36D}"/>
                </a:ext>
              </a:extLst>
            </p:cNvPr>
            <p:cNvSpPr/>
            <p:nvPr/>
          </p:nvSpPr>
          <p:spPr>
            <a:xfrm>
              <a:off x="1508520" y="4738254"/>
              <a:ext cx="2524176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08CA9B-15F2-403F-BE26-23C716317973}"/>
                </a:ext>
              </a:extLst>
            </p:cNvPr>
            <p:cNvSpPr txBox="1"/>
            <p:nvPr/>
          </p:nvSpPr>
          <p:spPr>
            <a:xfrm>
              <a:off x="1659615" y="4809020"/>
              <a:ext cx="2326908" cy="17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6 + 5 + 4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994C259-3B03-42B3-9FF8-3225D27772E5}"/>
              </a:ext>
            </a:extLst>
          </p:cNvPr>
          <p:cNvSpPr/>
          <p:nvPr/>
        </p:nvSpPr>
        <p:spPr>
          <a:xfrm>
            <a:off x="606175" y="1212351"/>
            <a:ext cx="700900" cy="6740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5BFE4E-44B9-4C13-BA0D-6C7BC931FFD4}"/>
              </a:ext>
            </a:extLst>
          </p:cNvPr>
          <p:cNvSpPr txBox="1"/>
          <p:nvPr/>
        </p:nvSpPr>
        <p:spPr>
          <a:xfrm>
            <a:off x="1327623" y="957931"/>
            <a:ext cx="2792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D400D2-FAF2-4D6F-BD82-98C0A65C4FD1}"/>
              </a:ext>
            </a:extLst>
          </p:cNvPr>
          <p:cNvSpPr txBox="1"/>
          <p:nvPr/>
        </p:nvSpPr>
        <p:spPr>
          <a:xfrm>
            <a:off x="3643751" y="2862798"/>
            <a:ext cx="2161304" cy="742117"/>
          </a:xfrm>
          <a:prstGeom prst="round2Same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AD0278-21EE-4AE5-9263-CE8DC1697C56}"/>
              </a:ext>
            </a:extLst>
          </p:cNvPr>
          <p:cNvSpPr txBox="1"/>
          <p:nvPr/>
        </p:nvSpPr>
        <p:spPr>
          <a:xfrm>
            <a:off x="9393382" y="2862798"/>
            <a:ext cx="2064327" cy="742117"/>
          </a:xfrm>
          <a:prstGeom prst="round2Same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15</a:t>
            </a:r>
          </a:p>
        </p:txBody>
      </p:sp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xmlns="" id="{E3BBC9DA-32C2-4915-A5BF-9668FCCB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13" y="154001"/>
            <a:ext cx="2237784" cy="86349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000003" y="227210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32190" y="2244393"/>
            <a:ext cx="740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</a:p>
        </p:txBody>
      </p:sp>
      <p:sp>
        <p:nvSpPr>
          <p:cNvPr id="4" name="Rectangle 3"/>
          <p:cNvSpPr/>
          <p:nvPr/>
        </p:nvSpPr>
        <p:spPr>
          <a:xfrm>
            <a:off x="9977484" y="2297091"/>
            <a:ext cx="678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56068" y="2256255"/>
            <a:ext cx="989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</a:t>
            </a:r>
          </a:p>
        </p:txBody>
      </p:sp>
    </p:spTree>
    <p:extLst>
      <p:ext uri="{BB962C8B-B14F-4D97-AF65-F5344CB8AC3E}">
        <p14:creationId xmlns:p14="http://schemas.microsoft.com/office/powerpoint/2010/main" val="16599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477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xmlns="" id="{FD3352D4-C72E-68EA-BB4C-FC5A7E777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0BB9C15B-66B7-8DD0-0339-9E69B35B0677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72A2120-9639-CC01-DB30-A05F7DA526E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8FDE6D-137A-BD13-DB3E-4D964BAA506A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CEFBEC-3C84-71BB-AA67-3EA7D6214396}"/>
              </a:ext>
            </a:extLst>
          </p:cNvPr>
          <p:cNvSpPr txBox="1"/>
          <p:nvPr/>
        </p:nvSpPr>
        <p:spPr>
          <a:xfrm>
            <a:off x="1379871" y="309519"/>
            <a:ext cx="9835817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Nam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1C22BD8-E5AF-9665-EFE2-9D1FA5F414E8}"/>
              </a:ext>
            </a:extLst>
          </p:cNvPr>
          <p:cNvCxnSpPr>
            <a:cxnSpLocks/>
          </p:cNvCxnSpPr>
          <p:nvPr/>
        </p:nvCxnSpPr>
        <p:spPr>
          <a:xfrm>
            <a:off x="4511454" y="857926"/>
            <a:ext cx="4218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91BFB70-886B-B91F-19E9-267BEE593740}"/>
              </a:ext>
            </a:extLst>
          </p:cNvPr>
          <p:cNvCxnSpPr>
            <a:cxnSpLocks/>
          </p:cNvCxnSpPr>
          <p:nvPr/>
        </p:nvCxnSpPr>
        <p:spPr>
          <a:xfrm>
            <a:off x="4821636" y="1429439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2FE8C96-1A96-98A1-433E-28E5C05EB950}"/>
              </a:ext>
            </a:extLst>
          </p:cNvPr>
          <p:cNvCxnSpPr>
            <a:cxnSpLocks/>
          </p:cNvCxnSpPr>
          <p:nvPr/>
        </p:nvCxnSpPr>
        <p:spPr>
          <a:xfrm flipV="1">
            <a:off x="8939502" y="857926"/>
            <a:ext cx="214548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A0E2C9-E5E8-4A3D-1AC8-1C4D913F019C}"/>
              </a:ext>
            </a:extLst>
          </p:cNvPr>
          <p:cNvSpPr txBox="1"/>
          <p:nvPr/>
        </p:nvSpPr>
        <p:spPr>
          <a:xfrm>
            <a:off x="6096000" y="1593466"/>
            <a:ext cx="4710545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: 11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Nam: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74957A2-2B6C-8405-552C-8DC8D5E27E67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4FAE6E4-58AF-E1C0-E48E-72E74F53CF1F}"/>
              </a:ext>
            </a:extLst>
          </p:cNvPr>
          <p:cNvSpPr txBox="1"/>
          <p:nvPr/>
        </p:nvSpPr>
        <p:spPr>
          <a:xfrm>
            <a:off x="5678267" y="4045127"/>
            <a:ext cx="5406720" cy="244682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3 = 8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419A6C9-DC4E-5469-FA9C-B5DF0A4A0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9" y="2348600"/>
            <a:ext cx="4375734" cy="307181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B36977E-678B-AA53-C33C-2FC787193DBB}"/>
              </a:ext>
            </a:extLst>
          </p:cNvPr>
          <p:cNvCxnSpPr>
            <a:cxnSpLocks/>
          </p:cNvCxnSpPr>
          <p:nvPr/>
        </p:nvCxnSpPr>
        <p:spPr>
          <a:xfrm flipV="1">
            <a:off x="1379871" y="1429439"/>
            <a:ext cx="33350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8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uong_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A8B52B07-1D07-6ABC-453B-37221EEC8D5B}"/>
              </a:ext>
            </a:extLst>
          </p:cNvPr>
          <p:cNvSpPr/>
          <p:nvPr/>
        </p:nvSpPr>
        <p:spPr>
          <a:xfrm>
            <a:off x="400050" y="361951"/>
            <a:ext cx="1147762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01911AC-2B5D-B948-24A4-B5159A584499}"/>
              </a:ext>
            </a:extLst>
          </p:cNvPr>
          <p:cNvSpPr/>
          <p:nvPr/>
        </p:nvSpPr>
        <p:spPr>
          <a:xfrm>
            <a:off x="1718668" y="1412249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F02E91-24F8-3735-D0D2-F4819F6D46BD}"/>
              </a:ext>
            </a:extLst>
          </p:cNvPr>
          <p:cNvSpPr txBox="1"/>
          <p:nvPr/>
        </p:nvSpPr>
        <p:spPr>
          <a:xfrm>
            <a:off x="2241889" y="1316122"/>
            <a:ext cx="1309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386F0C7-C7C9-8158-0140-0D8F5C6B45D9}"/>
              </a:ext>
            </a:extLst>
          </p:cNvPr>
          <p:cNvGrpSpPr/>
          <p:nvPr/>
        </p:nvGrpSpPr>
        <p:grpSpPr>
          <a:xfrm>
            <a:off x="2492234" y="2252811"/>
            <a:ext cx="2483215" cy="685800"/>
            <a:chOff x="1508520" y="4738254"/>
            <a:chExt cx="2483215" cy="6858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1DE40164-D8E1-8906-74AF-913D39C86C3D}"/>
                </a:ext>
              </a:extLst>
            </p:cNvPr>
            <p:cNvSpPr/>
            <p:nvPr/>
          </p:nvSpPr>
          <p:spPr>
            <a:xfrm>
              <a:off x="1508520" y="4738254"/>
              <a:ext cx="2483215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971E773-249E-AAE0-58F0-3FAE6E8B0099}"/>
                </a:ext>
              </a:extLst>
            </p:cNvPr>
            <p:cNvSpPr txBox="1"/>
            <p:nvPr/>
          </p:nvSpPr>
          <p:spPr>
            <a:xfrm>
              <a:off x="1659615" y="481954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a) 9 + 6 = 14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192A53-63BC-A60C-289B-3A5AFC6D0373}"/>
              </a:ext>
            </a:extLst>
          </p:cNvPr>
          <p:cNvGrpSpPr/>
          <p:nvPr/>
        </p:nvGrpSpPr>
        <p:grpSpPr>
          <a:xfrm>
            <a:off x="7207850" y="2252811"/>
            <a:ext cx="3051250" cy="685800"/>
            <a:chOff x="1508520" y="4738254"/>
            <a:chExt cx="3051250" cy="685800"/>
          </a:xfrm>
          <a:solidFill>
            <a:srgbClr val="B9CDE5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768F2E02-B7D2-8273-3DD9-ED0E2208690B}"/>
                </a:ext>
              </a:extLst>
            </p:cNvPr>
            <p:cNvSpPr/>
            <p:nvPr/>
          </p:nvSpPr>
          <p:spPr>
            <a:xfrm>
              <a:off x="1508520" y="4738254"/>
              <a:ext cx="305125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7616AD0-B482-0158-6D70-BAA1A9852260}"/>
                </a:ext>
              </a:extLst>
            </p:cNvPr>
            <p:cNvSpPr txBox="1"/>
            <p:nvPr/>
          </p:nvSpPr>
          <p:spPr>
            <a:xfrm>
              <a:off x="1659615" y="4819544"/>
              <a:ext cx="273183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b) 8 + 4 = 4 + 8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9417E0E-4A60-C095-89D4-F06A43DF5CF6}"/>
              </a:ext>
            </a:extLst>
          </p:cNvPr>
          <p:cNvGrpSpPr/>
          <p:nvPr/>
        </p:nvGrpSpPr>
        <p:grpSpPr>
          <a:xfrm>
            <a:off x="2471752" y="4147811"/>
            <a:ext cx="2524177" cy="685800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14178103-3F24-EE01-5AB0-7F8A43049E49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5B97743-1FE0-4F7D-73FB-9A223EEA0EF4}"/>
                </a:ext>
              </a:extLst>
            </p:cNvPr>
            <p:cNvSpPr txBox="1"/>
            <p:nvPr/>
          </p:nvSpPr>
          <p:spPr>
            <a:xfrm>
              <a:off x="1659615" y="4819544"/>
              <a:ext cx="219322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c) 15 – 8 &gt; 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A113D1F-98F9-4D4D-1102-F46600F61E2F}"/>
              </a:ext>
            </a:extLst>
          </p:cNvPr>
          <p:cNvGrpSpPr/>
          <p:nvPr/>
        </p:nvGrpSpPr>
        <p:grpSpPr>
          <a:xfrm>
            <a:off x="7207850" y="4147811"/>
            <a:ext cx="3264448" cy="685800"/>
            <a:chOff x="1508520" y="4738254"/>
            <a:chExt cx="3264448" cy="685800"/>
          </a:xfrm>
          <a:solidFill>
            <a:srgbClr val="FFFF99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13A3CF1-711E-8D20-CA30-0CA0AB4E76D6}"/>
                </a:ext>
              </a:extLst>
            </p:cNvPr>
            <p:cNvSpPr/>
            <p:nvPr/>
          </p:nvSpPr>
          <p:spPr>
            <a:xfrm>
              <a:off x="1508520" y="4738254"/>
              <a:ext cx="326444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AC21AEC-17ED-369C-A6AD-59C7825476C9}"/>
                </a:ext>
              </a:extLst>
            </p:cNvPr>
            <p:cNvSpPr txBox="1"/>
            <p:nvPr/>
          </p:nvSpPr>
          <p:spPr>
            <a:xfrm>
              <a:off x="1659615" y="4819544"/>
              <a:ext cx="311335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d) 13 – 4 &lt; 17 – 9 </a:t>
              </a:r>
            </a:p>
          </p:txBody>
        </p:sp>
      </p:grpSp>
      <p:pic>
        <p:nvPicPr>
          <p:cNvPr id="27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xmlns="" id="{C5038120-CA1B-2AD6-DE1E-61EC03C0E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643244" y="1679667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4368CFC-D8E3-87D4-125B-5354FABEA31B}"/>
              </a:ext>
            </a:extLst>
          </p:cNvPr>
          <p:cNvSpPr/>
          <p:nvPr/>
        </p:nvSpPr>
        <p:spPr>
          <a:xfrm>
            <a:off x="5281863" y="2284007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CA0A8B6F-9EA4-E39E-7473-8185343536B0}"/>
              </a:ext>
            </a:extLst>
          </p:cNvPr>
          <p:cNvSpPr/>
          <p:nvPr/>
        </p:nvSpPr>
        <p:spPr>
          <a:xfrm>
            <a:off x="10608016" y="2284007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21B28D35-3CCF-9664-408F-3C42FA342F07}"/>
              </a:ext>
            </a:extLst>
          </p:cNvPr>
          <p:cNvSpPr/>
          <p:nvPr/>
        </p:nvSpPr>
        <p:spPr>
          <a:xfrm>
            <a:off x="5281863" y="4178618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CF53E6C-89A3-07C4-430B-4ABA1507CA7E}"/>
              </a:ext>
            </a:extLst>
          </p:cNvPr>
          <p:cNvSpPr/>
          <p:nvPr/>
        </p:nvSpPr>
        <p:spPr>
          <a:xfrm>
            <a:off x="10608016" y="4178618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74793818-0B94-48F2-4768-F17E957125CF}"/>
              </a:ext>
            </a:extLst>
          </p:cNvPr>
          <p:cNvSpPr/>
          <p:nvPr/>
        </p:nvSpPr>
        <p:spPr>
          <a:xfrm>
            <a:off x="5349765" y="2334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213027B-9C46-827A-2957-785612F04116}"/>
              </a:ext>
            </a:extLst>
          </p:cNvPr>
          <p:cNvSpPr/>
          <p:nvPr/>
        </p:nvSpPr>
        <p:spPr>
          <a:xfrm>
            <a:off x="10672198" y="2334100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5A784559-00A6-F44B-44E1-9E7A0D3DAC9F}"/>
              </a:ext>
            </a:extLst>
          </p:cNvPr>
          <p:cNvSpPr/>
          <p:nvPr/>
        </p:nvSpPr>
        <p:spPr>
          <a:xfrm>
            <a:off x="5346045" y="4229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E562C9F6-2085-449E-1CB2-44AE1456EFA3}"/>
              </a:ext>
            </a:extLst>
          </p:cNvPr>
          <p:cNvSpPr/>
          <p:nvPr/>
        </p:nvSpPr>
        <p:spPr>
          <a:xfrm>
            <a:off x="10672197" y="4229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0" name="Picture 69" descr="C:\Users\TUAN\Downloads\Luyện tập 1.png">
            <a:extLst>
              <a:ext uri="{FF2B5EF4-FFF2-40B4-BE49-F238E27FC236}">
                <a16:creationId xmlns:a16="http://schemas.microsoft.com/office/drawing/2014/main" xmlns="" id="{749EBD8F-0068-55C9-D800-2239252B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14" y="441228"/>
            <a:ext cx="2383548" cy="91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5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3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7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0040D09-8E45-CDA9-C26F-E424EED5F3E6}"/>
              </a:ext>
            </a:extLst>
          </p:cNvPr>
          <p:cNvSpPr/>
          <p:nvPr/>
        </p:nvSpPr>
        <p:spPr>
          <a:xfrm>
            <a:off x="5669033" y="3563223"/>
            <a:ext cx="2417953" cy="22929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– 4 &lt; 17 – 9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7A94256-46DE-2B8F-1E3B-BEE1B5AFAB9D}"/>
              </a:ext>
            </a:extLst>
          </p:cNvPr>
          <p:cNvSpPr/>
          <p:nvPr/>
        </p:nvSpPr>
        <p:spPr>
          <a:xfrm>
            <a:off x="8205052" y="3468378"/>
            <a:ext cx="2452255" cy="2387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8 &gt; 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EF9446-C8F0-8880-A70E-79554AFFF233}"/>
              </a:ext>
            </a:extLst>
          </p:cNvPr>
          <p:cNvSpPr/>
          <p:nvPr/>
        </p:nvSpPr>
        <p:spPr>
          <a:xfrm>
            <a:off x="8139213" y="1039091"/>
            <a:ext cx="2417952" cy="2249515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+ 4 =  4 + 8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5BA66F-BD34-2FB4-59C4-85ECEE4B1CC5}"/>
              </a:ext>
            </a:extLst>
          </p:cNvPr>
          <p:cNvSpPr/>
          <p:nvPr/>
        </p:nvSpPr>
        <p:spPr>
          <a:xfrm>
            <a:off x="5710150" y="1039091"/>
            <a:ext cx="2376836" cy="2292915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 14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C831449-D273-033F-BC68-D6616B292B29}"/>
              </a:ext>
            </a:extLst>
          </p:cNvPr>
          <p:cNvSpPr/>
          <p:nvPr/>
        </p:nvSpPr>
        <p:spPr>
          <a:xfrm>
            <a:off x="8117004" y="905624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5BFE29FC-9142-5DDA-B6DE-2481EB4369EE}"/>
              </a:ext>
            </a:extLst>
          </p:cNvPr>
          <p:cNvSpPr/>
          <p:nvPr/>
        </p:nvSpPr>
        <p:spPr>
          <a:xfrm>
            <a:off x="5623288" y="951929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B5A0447-FD2D-4117-CF53-7A81C80CFFE0}"/>
              </a:ext>
            </a:extLst>
          </p:cNvPr>
          <p:cNvSpPr/>
          <p:nvPr/>
        </p:nvSpPr>
        <p:spPr>
          <a:xfrm rot="5400000" flipV="1">
            <a:off x="5960291" y="3051739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C9BF355-4401-FA79-C344-48B318E20D77}"/>
              </a:ext>
            </a:extLst>
          </p:cNvPr>
          <p:cNvSpPr/>
          <p:nvPr/>
        </p:nvSpPr>
        <p:spPr>
          <a:xfrm>
            <a:off x="8086986" y="3409286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204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0E57F7-BDB1-5F4C-9F4B-F34DFFA4A744}"/>
              </a:ext>
            </a:extLst>
          </p:cNvPr>
          <p:cNvSpPr txBox="1"/>
          <p:nvPr/>
        </p:nvSpPr>
        <p:spPr>
          <a:xfrm>
            <a:off x="7035488" y="2051985"/>
            <a:ext cx="53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5EDCF6-78BD-99D0-3E08-532E723C6677}"/>
              </a:ext>
            </a:extLst>
          </p:cNvPr>
          <p:cNvSpPr txBox="1"/>
          <p:nvPr/>
        </p:nvSpPr>
        <p:spPr>
          <a:xfrm>
            <a:off x="3132964" y="1917076"/>
            <a:ext cx="4894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 14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E0385B-11A3-563A-7B88-6430690638D4}"/>
              </a:ext>
            </a:extLst>
          </p:cNvPr>
          <p:cNvSpPr/>
          <p:nvPr/>
        </p:nvSpPr>
        <p:spPr>
          <a:xfrm>
            <a:off x="1876071" y="816761"/>
            <a:ext cx="1935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Đ, S ?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492BB48C-EB6C-5B7B-FC53-D09DB9A32578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93FC0E5-BFFA-9D3F-1B25-FFFCDF869AEF}"/>
              </a:ext>
            </a:extLst>
          </p:cNvPr>
          <p:cNvSpPr txBox="1"/>
          <p:nvPr/>
        </p:nvSpPr>
        <p:spPr>
          <a:xfrm>
            <a:off x="7667921" y="1783282"/>
            <a:ext cx="1700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2B6C7A-5692-B094-DEC1-54175AF150CF}"/>
              </a:ext>
            </a:extLst>
          </p:cNvPr>
          <p:cNvSpPr txBox="1"/>
          <p:nvPr/>
        </p:nvSpPr>
        <p:spPr>
          <a:xfrm>
            <a:off x="3210127" y="1828252"/>
            <a:ext cx="55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8 + 4 =  4 + 8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7E595B-71D6-5A8F-D044-5620F3744117}"/>
              </a:ext>
            </a:extLst>
          </p:cNvPr>
          <p:cNvSpPr/>
          <p:nvPr/>
        </p:nvSpPr>
        <p:spPr>
          <a:xfrm>
            <a:off x="2031936" y="660343"/>
            <a:ext cx="1935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Đ, S ?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A68FC76-0DF9-F3E5-E67A-44A1DCDB7889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AC99E3-C79D-61C6-26E4-7FAEEAAA195E}"/>
              </a:ext>
            </a:extLst>
          </p:cNvPr>
          <p:cNvSpPr txBox="1"/>
          <p:nvPr/>
        </p:nvSpPr>
        <p:spPr>
          <a:xfrm>
            <a:off x="8743701" y="2201009"/>
            <a:ext cx="542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D23796-FDCE-BB56-14E4-40B9DA1ED3AB}"/>
              </a:ext>
            </a:extLst>
          </p:cNvPr>
          <p:cNvSpPr txBox="1"/>
          <p:nvPr/>
        </p:nvSpPr>
        <p:spPr>
          <a:xfrm>
            <a:off x="3942242" y="2096080"/>
            <a:ext cx="4894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– 4 &lt; 17 - 9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F10A1B-83EF-32B8-6AFE-132457E8A4F8}"/>
              </a:ext>
            </a:extLst>
          </p:cNvPr>
          <p:cNvSpPr/>
          <p:nvPr/>
        </p:nvSpPr>
        <p:spPr>
          <a:xfrm>
            <a:off x="2180842" y="951843"/>
            <a:ext cx="176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Đ, S?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D69CA48-8C03-E941-485A-00584553F181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DECC14-3610-FA2F-EE66-AA0D254A6B40}"/>
              </a:ext>
            </a:extLst>
          </p:cNvPr>
          <p:cNvSpPr txBox="1"/>
          <p:nvPr/>
        </p:nvSpPr>
        <p:spPr>
          <a:xfrm rot="10800000" flipV="1">
            <a:off x="7534857" y="2143386"/>
            <a:ext cx="6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158E58-6901-2999-EE14-F0BA53FAF4D5}"/>
              </a:ext>
            </a:extLst>
          </p:cNvPr>
          <p:cNvSpPr txBox="1"/>
          <p:nvPr/>
        </p:nvSpPr>
        <p:spPr>
          <a:xfrm>
            <a:off x="3715813" y="2048566"/>
            <a:ext cx="3716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8 &gt; 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2B8AD8-67C7-652D-E94A-5B43F51BD5A4}"/>
              </a:ext>
            </a:extLst>
          </p:cNvPr>
          <p:cNvSpPr/>
          <p:nvPr/>
        </p:nvSpPr>
        <p:spPr>
          <a:xfrm>
            <a:off x="2284751" y="810445"/>
            <a:ext cx="176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Đ, S?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FAD1D1-BB9D-1148-43CB-C2CFF169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xmlns="" id="{7B3FEA47-C39D-DCDF-35AC-FA16D747B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6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3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11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12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7200" b="1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13</a:t>
              </a:r>
              <a:endParaRPr lang="en-US" sz="96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389864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defRPr/>
            </a:pPr>
            <a:r>
              <a:rPr lang="en-US" sz="7200" dirty="0">
                <a:solidFill>
                  <a:schemeClr val="bg1"/>
                </a:solidFill>
                <a:latin typeface="+mj-lt"/>
              </a:rPr>
              <a:t>7 + 6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2C619326-CD53-1F4E-881D-670705F44978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C31BA7FF-E6E3-644F-918B-001ECAAA261C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F853CC76-47A0-6C42-B2E9-E172EAC4BB88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6748" y="1510145"/>
            <a:ext cx="6015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4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891A9A-B84E-4DBA-861E-04DB43367C6B}"/>
              </a:ext>
            </a:extLst>
          </p:cNvPr>
          <p:cNvGrpSpPr/>
          <p:nvPr/>
        </p:nvGrpSpPr>
        <p:grpSpPr>
          <a:xfrm>
            <a:off x="899199" y="1886407"/>
            <a:ext cx="10226001" cy="2705191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859B372-5031-405E-8B09-3CE56A5BD3BC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AEF842B-75A0-4636-B95E-AFB8F89FCC45}"/>
                </a:ext>
              </a:extLst>
            </p:cNvPr>
            <p:cNvSpPr txBox="1"/>
            <p:nvPr/>
          </p:nvSpPr>
          <p:spPr>
            <a:xfrm>
              <a:off x="1875066" y="4840616"/>
              <a:ext cx="370835" cy="179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D400D2-FAF2-4D6F-BD82-98C0A65C4FD1}"/>
              </a:ext>
            </a:extLst>
          </p:cNvPr>
          <p:cNvSpPr txBox="1"/>
          <p:nvPr/>
        </p:nvSpPr>
        <p:spPr>
          <a:xfrm>
            <a:off x="900536" y="3444692"/>
            <a:ext cx="9892147" cy="742117"/>
          </a:xfrm>
          <a:prstGeom prst="round2Same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549" y="2272106"/>
            <a:ext cx="1356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7224344" y="2273344"/>
            <a:ext cx="1625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1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6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5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7</a:t>
              </a:r>
              <a:endParaRPr lang="en-US" sz="88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290316" y="412674"/>
            <a:ext cx="4376164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88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13 – 7=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7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8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   6</a:t>
              </a:r>
              <a:endParaRPr lang="en-US" sz="88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020564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8800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13- 6=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11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12</a:t>
              </a:r>
              <a:endParaRPr lang="en-US" sz="9600" b="1" kern="0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7200" b="1" dirty="0">
                  <a:solidFill>
                    <a:prstClr val="white"/>
                  </a:solidFill>
                  <a:latin typeface="+mj-lt"/>
                  <a:cs typeface="Times New Roman" pitchFamily="18" charset="0"/>
                </a:rPr>
                <a:t>13</a:t>
              </a:r>
              <a:endParaRPr lang="en-US" sz="9600" b="1" dirty="0">
                <a:solidFill>
                  <a:prstClr val="white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3568985" y="239954"/>
            <a:ext cx="6804375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8 + 4=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9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3898644" cy="120032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12 - 4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5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290316" y="412674"/>
            <a:ext cx="4376164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defTabSz="914354"/>
            <a:r>
              <a:rPr lang="en-US" sz="8800" b="1" dirty="0">
                <a:solidFill>
                  <a:prstClr val="white"/>
                </a:solidFill>
                <a:cs typeface="Calibri" panose="020F0502020204030204" pitchFamily="34" charset="0"/>
              </a:rPr>
              <a:t>12- 8=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499</Words>
  <Application>Microsoft Office PowerPoint</Application>
  <PresentationFormat>Widescreen</PresentationFormat>
  <Paragraphs>134</Paragraphs>
  <Slides>42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맑은 고딕</vt:lpstr>
      <vt:lpstr>#9Slide05 MetroScript</vt:lpstr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115</cp:revision>
  <dcterms:created xsi:type="dcterms:W3CDTF">2024-05-02T09:15:34Z</dcterms:created>
  <dcterms:modified xsi:type="dcterms:W3CDTF">2025-10-30T15:13:15Z</dcterms:modified>
</cp:coreProperties>
</file>