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825" r:id="rId2"/>
    <p:sldMasterId id="2147483840" r:id="rId3"/>
    <p:sldMasterId id="2147483863" r:id="rId4"/>
    <p:sldMasterId id="2147483875" r:id="rId5"/>
    <p:sldMasterId id="2147483887" r:id="rId6"/>
    <p:sldMasterId id="2147483911" r:id="rId7"/>
    <p:sldMasterId id="2147483923" r:id="rId8"/>
  </p:sldMasterIdLst>
  <p:notesMasterIdLst>
    <p:notesMasterId r:id="rId42"/>
  </p:notesMasterIdLst>
  <p:sldIdLst>
    <p:sldId id="2007577217" r:id="rId9"/>
    <p:sldId id="627" r:id="rId10"/>
    <p:sldId id="628" r:id="rId11"/>
    <p:sldId id="629" r:id="rId12"/>
    <p:sldId id="630" r:id="rId13"/>
    <p:sldId id="631" r:id="rId14"/>
    <p:sldId id="632" r:id="rId15"/>
    <p:sldId id="256" r:id="rId16"/>
    <p:sldId id="2007577091" r:id="rId17"/>
    <p:sldId id="292" r:id="rId18"/>
    <p:sldId id="293" r:id="rId19"/>
    <p:sldId id="295" r:id="rId20"/>
    <p:sldId id="297" r:id="rId21"/>
    <p:sldId id="298" r:id="rId22"/>
    <p:sldId id="2007577220" r:id="rId23"/>
    <p:sldId id="259" r:id="rId24"/>
    <p:sldId id="2007577186" r:id="rId25"/>
    <p:sldId id="2007577221" r:id="rId26"/>
    <p:sldId id="2007577187" r:id="rId27"/>
    <p:sldId id="2007577228" r:id="rId28"/>
    <p:sldId id="2007577222" r:id="rId29"/>
    <p:sldId id="2007577189" r:id="rId30"/>
    <p:sldId id="2007577224" r:id="rId31"/>
    <p:sldId id="2007577190" r:id="rId32"/>
    <p:sldId id="2007577225" r:id="rId33"/>
    <p:sldId id="2007577226" r:id="rId34"/>
    <p:sldId id="286" r:id="rId35"/>
    <p:sldId id="285" r:id="rId36"/>
    <p:sldId id="341" r:id="rId37"/>
    <p:sldId id="623" r:id="rId38"/>
    <p:sldId id="2007577219" r:id="rId39"/>
    <p:sldId id="274" r:id="rId40"/>
    <p:sldId id="2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EE6"/>
    <a:srgbClr val="6D7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057DB-5B73-44FE-8D62-64241D3263E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908BA-667C-473A-AA00-B84E1AE9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sông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908BA-667C-473A-AA00-B84E1AE993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7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578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4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2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5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2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07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13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9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45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83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376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4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15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1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9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1A83-74FD-4303-B1FB-B2372A02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AB749-335C-414B-8757-A83B91E48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CB00F-2843-4CCA-9FB3-E2E013B9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3AC3-0720-4C44-8359-3FBEE9CB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0067-76D2-4D8A-86B1-94DA6283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2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FCA4-CB59-4F15-BC0D-826CE579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9F9B5-75A0-4690-8907-6CDE297B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0C9F8-7809-4DCC-B051-B38D0A95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7CDC-2915-43A3-9CDE-D62F24D3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CC30-C96C-410C-B947-9F856457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69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2C04-69A4-4330-ACD4-7D37322E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E0BE9-6E95-41B8-9D7C-967E1C7A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C4577-8BE4-4561-8518-BA9F7FF9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80B87-BD62-463D-AB03-737D6EFC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FD7A7-166C-42C9-9D09-D1FB27AD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5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8A80-6C99-4BCF-9F4B-FB897EFB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FF5D-5731-463D-ABBD-D74C5F9AD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AF659-C426-4F7C-97D3-6B166E5BB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4873B-1788-44FD-8A45-9A23B578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2F810-A59C-46B6-B584-FB5A2C95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96B9-5B97-4D63-B967-F5A6C34A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8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11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73CC-CD11-4821-9603-089CC317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7440D-FCE0-45AB-95D2-C8716674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5AEF1-515E-4651-A064-A35DEAA6B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94749-AFEB-4C1C-977A-EA0E52C0D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453E8-A74C-4F8D-8353-77FCD64EA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42AA8-9AE6-4107-96C6-2B8F7335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DDE755-CA0F-42E3-A939-AB2030AE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11A5C-9DC8-408A-BE83-642D7A72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88A1-47D9-4E9B-BEB9-1C3A6FCC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C439-3869-474F-92E9-56612BB2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42603-7703-4E68-B265-748ED5C8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6B6B9-C5D5-4D0F-9405-157397D4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ED211-90D9-4975-86B9-E3DF8383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BF890-E479-4826-B31E-5E829D2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F4F1-1BE7-43CB-8D76-8D9B3EB4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5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3705-482F-416C-92C6-0FBC7A0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D8C0-FECA-48C4-9389-B6772B2E1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B0E5B-C8E7-4A18-A786-4A0FBF8E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20AF5-55AD-4889-BAB0-41D21A7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BA4B-1DD4-480F-8E4E-2AD4B95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D795-FB78-457B-9562-33E213F1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0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8496-D6F7-4972-BF12-DCD442B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454C8-5F78-4278-AA68-5233904AF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3F464-9EA7-47A5-B190-41C0BB82B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41C2B-3C9E-4AE6-80FE-A780FB24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3EB83-0A29-4537-9278-26C6D4AB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5792A-FE4D-433E-830D-6C1E6A97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3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7EB1-14A1-447A-B369-BEB9AE3B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7C789-248A-4A3F-AABB-47F977B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0596A-C9CF-4A20-9422-9FCC9ECC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2B9BC-7A2B-4BB8-8F84-3AC7BE32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7176-7027-4E80-9F46-BC80F8C6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3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F375B-E612-4D15-9C15-8F1C172A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2114F-F382-4865-A26B-5B65863BA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1963E-A414-4579-B300-E0C8AE77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9CF2-81FD-4E44-8D17-0E922D53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B40D9-EE10-456B-AB03-904B1432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0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40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06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2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66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5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995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41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534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5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83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068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62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12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747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40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15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9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30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14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2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60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2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03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358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101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80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077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9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81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37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29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96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6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5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24062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0365502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46566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06274"/>
      </p:ext>
    </p:extLst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867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36839"/>
      </p:ext>
    </p:extLst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95832"/>
      </p:ext>
    </p:extLst>
  </p:cSld>
  <p:clrMapOvr>
    <a:masterClrMapping/>
  </p:clrMapOvr>
  <p:transition spd="slow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1513"/>
      </p:ext>
    </p:extLst>
  </p:cSld>
  <p:clrMapOvr>
    <a:masterClrMapping/>
  </p:clrMapOvr>
  <p:transition spd="slow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39453"/>
      </p:ext>
    </p:extLst>
  </p:cSld>
  <p:clrMapOvr>
    <a:masterClrMapping/>
  </p:clrMapOvr>
  <p:transition spd="slow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26734"/>
      </p:ext>
    </p:extLst>
  </p:cSld>
  <p:clrMapOvr>
    <a:masterClrMapping/>
  </p:clrMapOvr>
  <p:transition spd="slow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4395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59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82762"/>
      </p:ext>
    </p:extLst>
  </p:cSld>
  <p:clrMapOvr>
    <a:masterClrMapping/>
  </p:clrMapOvr>
  <p:transition spd="slow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36D2-3BB5-9E0E-948C-40C9839A6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A0279-E53F-937E-699B-6EC6B693E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576D3-421E-5DEA-2BC9-79F695D5D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763F8-5EA9-ED19-27A7-BF105832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5C8B3-2F39-25D2-35B4-097715E1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5EC07-864C-E663-7141-6D29A5F88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50"/>
          <a:stretch/>
        </p:blipFill>
        <p:spPr>
          <a:xfrm>
            <a:off x="0" y="9409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9F67F4B-4136-012A-B7A8-53A7E568F3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2168" y="1022985"/>
            <a:ext cx="5971846" cy="60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10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FCBF-C82F-1E19-6B9F-DF216A74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3C3D4-436B-41AE-62BD-183D4454A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64805-3E68-E4A2-6AE5-5BDE6397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FF851-1B98-FE2D-B80C-0810D4C4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B24E8-8CA1-D151-8C6A-DDC7E612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1D26A-FB92-8B86-86EC-183E97037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4">
            <a:extLst>
              <a:ext uri="{FF2B5EF4-FFF2-40B4-BE49-F238E27FC236}">
                <a16:creationId xmlns:a16="http://schemas.microsoft.com/office/drawing/2014/main" id="{C0DF7950-7E74-114F-8405-449362D5C013}"/>
              </a:ext>
            </a:extLst>
          </p:cNvPr>
          <p:cNvGrpSpPr/>
          <p:nvPr userDrawn="1"/>
        </p:nvGrpSpPr>
        <p:grpSpPr>
          <a:xfrm>
            <a:off x="8151047" y="-163298"/>
            <a:ext cx="3854554" cy="2945511"/>
            <a:chOff x="8667887" y="1013573"/>
            <a:chExt cx="3854554" cy="2945511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20BF10F5-DEB8-F571-3EF1-8F2566A77A27}"/>
                </a:ext>
              </a:extLst>
            </p:cNvPr>
            <p:cNvGrpSpPr/>
            <p:nvPr/>
          </p:nvGrpSpPr>
          <p:grpSpPr>
            <a:xfrm>
              <a:off x="8783422" y="1229338"/>
              <a:ext cx="3618636" cy="2551719"/>
              <a:chOff x="8783422" y="1229338"/>
              <a:chExt cx="3618636" cy="255171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FC84C19-00FA-B0CD-9C18-34240AC4EEE0}"/>
                  </a:ext>
                </a:extLst>
              </p:cNvPr>
              <p:cNvSpPr/>
              <p:nvPr/>
            </p:nvSpPr>
            <p:spPr>
              <a:xfrm rot="-4968448">
                <a:off x="9519816" y="816929"/>
                <a:ext cx="2145849" cy="3376537"/>
              </a:xfrm>
              <a:custGeom>
                <a:avLst/>
                <a:gdLst>
                  <a:gd name="connsiteX0" fmla="*/ 0 w 2145849"/>
                  <a:gd name="connsiteY0" fmla="*/ 0 h 3376537"/>
                  <a:gd name="connsiteX1" fmla="*/ 2145849 w 2145849"/>
                  <a:gd name="connsiteY1" fmla="*/ 0 h 3376537"/>
                  <a:gd name="connsiteX2" fmla="*/ 2145849 w 2145849"/>
                  <a:gd name="connsiteY2" fmla="*/ 3376538 h 3376537"/>
                  <a:gd name="connsiteX3" fmla="*/ 0 w 2145849"/>
                  <a:gd name="connsiteY3" fmla="*/ 3376538 h 3376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5849" h="3376537">
                    <a:moveTo>
                      <a:pt x="0" y="0"/>
                    </a:moveTo>
                    <a:lnTo>
                      <a:pt x="2145849" y="0"/>
                    </a:lnTo>
                    <a:lnTo>
                      <a:pt x="2145849" y="3376538"/>
                    </a:lnTo>
                    <a:lnTo>
                      <a:pt x="0" y="3376538"/>
                    </a:lnTo>
                    <a:close/>
                  </a:path>
                </a:pathLst>
              </a:custGeom>
              <a:solidFill>
                <a:srgbClr val="FC8F00"/>
              </a:solidFill>
              <a:ln w="164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338B2BD-5732-A4A4-B1FE-E05784BE54F0}"/>
                  </a:ext>
                </a:extLst>
              </p:cNvPr>
              <p:cNvSpPr/>
              <p:nvPr/>
            </p:nvSpPr>
            <p:spPr>
              <a:xfrm rot="-4968448">
                <a:off x="9519646" y="922879"/>
                <a:ext cx="2146013" cy="3164486"/>
              </a:xfrm>
              <a:custGeom>
                <a:avLst/>
                <a:gdLst>
                  <a:gd name="connsiteX0" fmla="*/ 0 w 2146013"/>
                  <a:gd name="connsiteY0" fmla="*/ 0 h 3164486"/>
                  <a:gd name="connsiteX1" fmla="*/ 2146014 w 2146013"/>
                  <a:gd name="connsiteY1" fmla="*/ 0 h 3164486"/>
                  <a:gd name="connsiteX2" fmla="*/ 2146014 w 2146013"/>
                  <a:gd name="connsiteY2" fmla="*/ 3164486 h 3164486"/>
                  <a:gd name="connsiteX3" fmla="*/ 0 w 2146013"/>
                  <a:gd name="connsiteY3" fmla="*/ 3164486 h 3164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6013" h="3164486">
                    <a:moveTo>
                      <a:pt x="0" y="0"/>
                    </a:moveTo>
                    <a:lnTo>
                      <a:pt x="2146014" y="0"/>
                    </a:lnTo>
                    <a:lnTo>
                      <a:pt x="2146014" y="3164486"/>
                    </a:lnTo>
                    <a:lnTo>
                      <a:pt x="0" y="3164486"/>
                    </a:lnTo>
                    <a:close/>
                  </a:path>
                </a:pathLst>
              </a:custGeom>
              <a:solidFill>
                <a:srgbClr val="397C79"/>
              </a:solidFill>
              <a:ln w="164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26293E0-48FD-45CD-EB96-349360DE2ED6}"/>
                  </a:ext>
                </a:extLst>
              </p:cNvPr>
              <p:cNvSpPr/>
              <p:nvPr/>
            </p:nvSpPr>
            <p:spPr>
              <a:xfrm>
                <a:off x="9474391" y="1761154"/>
                <a:ext cx="2565482" cy="1633684"/>
              </a:xfrm>
              <a:custGeom>
                <a:avLst/>
                <a:gdLst>
                  <a:gd name="connsiteX0" fmla="*/ 2492744 w 2565482"/>
                  <a:gd name="connsiteY0" fmla="*/ 189821 h 1633684"/>
                  <a:gd name="connsiteX1" fmla="*/ 2482379 w 2565482"/>
                  <a:gd name="connsiteY1" fmla="*/ 275368 h 1633684"/>
                  <a:gd name="connsiteX2" fmla="*/ 2403578 w 2565482"/>
                  <a:gd name="connsiteY2" fmla="*/ 248223 h 1633684"/>
                  <a:gd name="connsiteX3" fmla="*/ 2307666 w 2565482"/>
                  <a:gd name="connsiteY3" fmla="*/ 78445 h 1633684"/>
                  <a:gd name="connsiteX4" fmla="*/ 2024209 w 2565482"/>
                  <a:gd name="connsiteY4" fmla="*/ 47845 h 1633684"/>
                  <a:gd name="connsiteX5" fmla="*/ 1996570 w 2565482"/>
                  <a:gd name="connsiteY5" fmla="*/ 724819 h 1633684"/>
                  <a:gd name="connsiteX6" fmla="*/ 1898685 w 2565482"/>
                  <a:gd name="connsiteY6" fmla="*/ 941813 h 1633684"/>
                  <a:gd name="connsiteX7" fmla="*/ 1745194 w 2565482"/>
                  <a:gd name="connsiteY7" fmla="*/ 643385 h 1633684"/>
                  <a:gd name="connsiteX8" fmla="*/ 1627073 w 2565482"/>
                  <a:gd name="connsiteY8" fmla="*/ 326696 h 1633684"/>
                  <a:gd name="connsiteX9" fmla="*/ 1349374 w 2565482"/>
                  <a:gd name="connsiteY9" fmla="*/ 364370 h 1633684"/>
                  <a:gd name="connsiteX10" fmla="*/ 1407283 w 2565482"/>
                  <a:gd name="connsiteY10" fmla="*/ 1084611 h 1633684"/>
                  <a:gd name="connsiteX11" fmla="*/ 1385731 w 2565482"/>
                  <a:gd name="connsiteY11" fmla="*/ 1431241 h 1633684"/>
                  <a:gd name="connsiteX12" fmla="*/ 1254943 w 2565482"/>
                  <a:gd name="connsiteY12" fmla="*/ 1416435 h 1633684"/>
                  <a:gd name="connsiteX13" fmla="*/ 1198679 w 2565482"/>
                  <a:gd name="connsiteY13" fmla="*/ 1236786 h 1633684"/>
                  <a:gd name="connsiteX14" fmla="*/ 1145706 w 2565482"/>
                  <a:gd name="connsiteY14" fmla="*/ 455675 h 1633684"/>
                  <a:gd name="connsiteX15" fmla="*/ 658252 w 2565482"/>
                  <a:gd name="connsiteY15" fmla="*/ 131583 h 1633684"/>
                  <a:gd name="connsiteX16" fmla="*/ 418226 w 2565482"/>
                  <a:gd name="connsiteY16" fmla="*/ 797863 h 1633684"/>
                  <a:gd name="connsiteX17" fmla="*/ 452610 w 2565482"/>
                  <a:gd name="connsiteY17" fmla="*/ 1019957 h 1633684"/>
                  <a:gd name="connsiteX18" fmla="*/ 413455 w 2565482"/>
                  <a:gd name="connsiteY18" fmla="*/ 1236457 h 1633684"/>
                  <a:gd name="connsiteX19" fmla="*/ 151056 w 2565482"/>
                  <a:gd name="connsiteY19" fmla="*/ 1008934 h 1633684"/>
                  <a:gd name="connsiteX20" fmla="*/ 7765 w 2565482"/>
                  <a:gd name="connsiteY20" fmla="*/ 1075562 h 1633684"/>
                  <a:gd name="connsiteX21" fmla="*/ 512822 w 2565482"/>
                  <a:gd name="connsiteY21" fmla="*/ 1377938 h 1633684"/>
                  <a:gd name="connsiteX22" fmla="*/ 623869 w 2565482"/>
                  <a:gd name="connsiteY22" fmla="*/ 1030815 h 1633684"/>
                  <a:gd name="connsiteX23" fmla="*/ 568592 w 2565482"/>
                  <a:gd name="connsiteY23" fmla="*/ 585311 h 1633684"/>
                  <a:gd name="connsiteX24" fmla="*/ 733764 w 2565482"/>
                  <a:gd name="connsiteY24" fmla="*/ 298564 h 1633684"/>
                  <a:gd name="connsiteX25" fmla="*/ 980699 w 2565482"/>
                  <a:gd name="connsiteY25" fmla="*/ 537273 h 1633684"/>
                  <a:gd name="connsiteX26" fmla="*/ 1026598 w 2565482"/>
                  <a:gd name="connsiteY26" fmla="*/ 976361 h 1633684"/>
                  <a:gd name="connsiteX27" fmla="*/ 1057691 w 2565482"/>
                  <a:gd name="connsiteY27" fmla="*/ 1385177 h 1633684"/>
                  <a:gd name="connsiteX28" fmla="*/ 1277152 w 2565482"/>
                  <a:gd name="connsiteY28" fmla="*/ 1626683 h 1633684"/>
                  <a:gd name="connsiteX29" fmla="*/ 1563406 w 2565482"/>
                  <a:gd name="connsiteY29" fmla="*/ 1503956 h 1633684"/>
                  <a:gd name="connsiteX30" fmla="*/ 1516355 w 2565482"/>
                  <a:gd name="connsiteY30" fmla="*/ 733374 h 1633684"/>
                  <a:gd name="connsiteX31" fmla="*/ 1499904 w 2565482"/>
                  <a:gd name="connsiteY31" fmla="*/ 537438 h 1633684"/>
                  <a:gd name="connsiteX32" fmla="*/ 1526719 w 2565482"/>
                  <a:gd name="connsiteY32" fmla="*/ 461268 h 1633684"/>
                  <a:gd name="connsiteX33" fmla="*/ 1483782 w 2565482"/>
                  <a:gd name="connsiteY33" fmla="*/ 467520 h 1633684"/>
                  <a:gd name="connsiteX34" fmla="*/ 1489375 w 2565482"/>
                  <a:gd name="connsiteY34" fmla="*/ 479694 h 1633684"/>
                  <a:gd name="connsiteX35" fmla="*/ 1503029 w 2565482"/>
                  <a:gd name="connsiteY35" fmla="*/ 521809 h 1633684"/>
                  <a:gd name="connsiteX36" fmla="*/ 1626415 w 2565482"/>
                  <a:gd name="connsiteY36" fmla="*/ 905455 h 1633684"/>
                  <a:gd name="connsiteX37" fmla="*/ 1869072 w 2565482"/>
                  <a:gd name="connsiteY37" fmla="*/ 1145974 h 1633684"/>
                  <a:gd name="connsiteX38" fmla="*/ 2161742 w 2565482"/>
                  <a:gd name="connsiteY38" fmla="*/ 1038711 h 1633684"/>
                  <a:gd name="connsiteX39" fmla="*/ 2167171 w 2565482"/>
                  <a:gd name="connsiteY39" fmla="*/ 583502 h 1633684"/>
                  <a:gd name="connsiteX40" fmla="*/ 2111895 w 2565482"/>
                  <a:gd name="connsiteY40" fmla="*/ 362066 h 1633684"/>
                  <a:gd name="connsiteX41" fmla="*/ 2156642 w 2565482"/>
                  <a:gd name="connsiteY41" fmla="*/ 192288 h 1633684"/>
                  <a:gd name="connsiteX42" fmla="*/ 2217183 w 2565482"/>
                  <a:gd name="connsiteY42" fmla="*/ 280797 h 1633684"/>
                  <a:gd name="connsiteX43" fmla="*/ 2282002 w 2565482"/>
                  <a:gd name="connsiteY43" fmla="*/ 382795 h 1633684"/>
                  <a:gd name="connsiteX44" fmla="*/ 2438125 w 2565482"/>
                  <a:gd name="connsiteY44" fmla="*/ 450246 h 1633684"/>
                  <a:gd name="connsiteX45" fmla="*/ 2564636 w 2565482"/>
                  <a:gd name="connsiteY45" fmla="*/ 186530 h 1633684"/>
                  <a:gd name="connsiteX46" fmla="*/ 2492744 w 2565482"/>
                  <a:gd name="connsiteY46" fmla="*/ 189821 h 1633684"/>
                  <a:gd name="connsiteX47" fmla="*/ 2492744 w 2565482"/>
                  <a:gd name="connsiteY47" fmla="*/ 189821 h 163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565482" h="1633684">
                    <a:moveTo>
                      <a:pt x="2492744" y="189821"/>
                    </a:moveTo>
                    <a:cubicBezTo>
                      <a:pt x="2492086" y="216307"/>
                      <a:pt x="2494389" y="251020"/>
                      <a:pt x="2482379" y="275368"/>
                    </a:cubicBezTo>
                    <a:cubicBezTo>
                      <a:pt x="2443554" y="353676"/>
                      <a:pt x="2422003" y="284087"/>
                      <a:pt x="2403578" y="248223"/>
                    </a:cubicBezTo>
                    <a:cubicBezTo>
                      <a:pt x="2374294" y="191466"/>
                      <a:pt x="2346985" y="129115"/>
                      <a:pt x="2307666" y="78445"/>
                    </a:cubicBezTo>
                    <a:cubicBezTo>
                      <a:pt x="2236761" y="-13025"/>
                      <a:pt x="2113704" y="-26186"/>
                      <a:pt x="2024209" y="47845"/>
                    </a:cubicBezTo>
                    <a:cubicBezTo>
                      <a:pt x="1815605" y="220585"/>
                      <a:pt x="1966300" y="512925"/>
                      <a:pt x="1996570" y="724819"/>
                    </a:cubicBezTo>
                    <a:cubicBezTo>
                      <a:pt x="2006112" y="791283"/>
                      <a:pt x="2033586" y="1040685"/>
                      <a:pt x="1898685" y="941813"/>
                    </a:cubicBezTo>
                    <a:cubicBezTo>
                      <a:pt x="1810999" y="877652"/>
                      <a:pt x="1773490" y="742587"/>
                      <a:pt x="1745194" y="643385"/>
                    </a:cubicBezTo>
                    <a:cubicBezTo>
                      <a:pt x="1716075" y="541386"/>
                      <a:pt x="1702914" y="406321"/>
                      <a:pt x="1627073" y="326696"/>
                    </a:cubicBezTo>
                    <a:cubicBezTo>
                      <a:pt x="1540703" y="236049"/>
                      <a:pt x="1411066" y="262865"/>
                      <a:pt x="1349374" y="364370"/>
                    </a:cubicBezTo>
                    <a:cubicBezTo>
                      <a:pt x="1214473" y="585805"/>
                      <a:pt x="1354474" y="860872"/>
                      <a:pt x="1407283" y="1084611"/>
                    </a:cubicBezTo>
                    <a:cubicBezTo>
                      <a:pt x="1430150" y="1181674"/>
                      <a:pt x="1467659" y="1350136"/>
                      <a:pt x="1385731" y="1431241"/>
                    </a:cubicBezTo>
                    <a:cubicBezTo>
                      <a:pt x="1343616" y="1473027"/>
                      <a:pt x="1291959" y="1456247"/>
                      <a:pt x="1254943" y="1416435"/>
                    </a:cubicBezTo>
                    <a:cubicBezTo>
                      <a:pt x="1209537" y="1367739"/>
                      <a:pt x="1201641" y="1300452"/>
                      <a:pt x="1198679" y="1236786"/>
                    </a:cubicBezTo>
                    <a:cubicBezTo>
                      <a:pt x="1186341" y="976196"/>
                      <a:pt x="1222534" y="709848"/>
                      <a:pt x="1145706" y="455675"/>
                    </a:cubicBezTo>
                    <a:cubicBezTo>
                      <a:pt x="1083355" y="249374"/>
                      <a:pt x="891368" y="50148"/>
                      <a:pt x="658252" y="131583"/>
                    </a:cubicBezTo>
                    <a:cubicBezTo>
                      <a:pt x="381046" y="228481"/>
                      <a:pt x="374795" y="558167"/>
                      <a:pt x="418226" y="797863"/>
                    </a:cubicBezTo>
                    <a:cubicBezTo>
                      <a:pt x="431552" y="871565"/>
                      <a:pt x="447181" y="945103"/>
                      <a:pt x="452610" y="1019957"/>
                    </a:cubicBezTo>
                    <a:cubicBezTo>
                      <a:pt x="456887" y="1077207"/>
                      <a:pt x="463797" y="1194506"/>
                      <a:pt x="413455" y="1236457"/>
                    </a:cubicBezTo>
                    <a:cubicBezTo>
                      <a:pt x="314583" y="1318878"/>
                      <a:pt x="187414" y="1067337"/>
                      <a:pt x="151056" y="1008934"/>
                    </a:cubicBezTo>
                    <a:cubicBezTo>
                      <a:pt x="98741" y="924703"/>
                      <a:pt x="-33199" y="979157"/>
                      <a:pt x="7765" y="1075562"/>
                    </a:cubicBezTo>
                    <a:cubicBezTo>
                      <a:pt x="79986" y="1246163"/>
                      <a:pt x="296157" y="1543933"/>
                      <a:pt x="512822" y="1377938"/>
                    </a:cubicBezTo>
                    <a:cubicBezTo>
                      <a:pt x="614162" y="1300124"/>
                      <a:pt x="628804" y="1148606"/>
                      <a:pt x="623869" y="1030815"/>
                    </a:cubicBezTo>
                    <a:cubicBezTo>
                      <a:pt x="617781" y="881107"/>
                      <a:pt x="567934" y="735348"/>
                      <a:pt x="568592" y="585311"/>
                    </a:cubicBezTo>
                    <a:cubicBezTo>
                      <a:pt x="569086" y="476732"/>
                      <a:pt x="609391" y="325709"/>
                      <a:pt x="733764" y="298564"/>
                    </a:cubicBezTo>
                    <a:cubicBezTo>
                      <a:pt x="871626" y="268623"/>
                      <a:pt x="953883" y="428201"/>
                      <a:pt x="980699" y="537273"/>
                    </a:cubicBezTo>
                    <a:cubicBezTo>
                      <a:pt x="1015740" y="679578"/>
                      <a:pt x="1021498" y="830601"/>
                      <a:pt x="1026598" y="976361"/>
                    </a:cubicBezTo>
                    <a:cubicBezTo>
                      <a:pt x="1031204" y="1110933"/>
                      <a:pt x="1022650" y="1254224"/>
                      <a:pt x="1057691" y="1385177"/>
                    </a:cubicBezTo>
                    <a:cubicBezTo>
                      <a:pt x="1087633" y="1496717"/>
                      <a:pt x="1160019" y="1597564"/>
                      <a:pt x="1277152" y="1626683"/>
                    </a:cubicBezTo>
                    <a:cubicBezTo>
                      <a:pt x="1388363" y="1654321"/>
                      <a:pt x="1501714" y="1597400"/>
                      <a:pt x="1563406" y="1503956"/>
                    </a:cubicBezTo>
                    <a:cubicBezTo>
                      <a:pt x="1717391" y="1271169"/>
                      <a:pt x="1571303" y="972577"/>
                      <a:pt x="1516355" y="733374"/>
                    </a:cubicBezTo>
                    <a:cubicBezTo>
                      <a:pt x="1501714" y="669872"/>
                      <a:pt x="1489046" y="602585"/>
                      <a:pt x="1499904" y="537438"/>
                    </a:cubicBezTo>
                    <a:cubicBezTo>
                      <a:pt x="1501385" y="528719"/>
                      <a:pt x="1527706" y="462584"/>
                      <a:pt x="1526719" y="461268"/>
                    </a:cubicBezTo>
                    <a:cubicBezTo>
                      <a:pt x="1512407" y="463407"/>
                      <a:pt x="1498094" y="465545"/>
                      <a:pt x="1483782" y="467520"/>
                    </a:cubicBezTo>
                    <a:cubicBezTo>
                      <a:pt x="1485591" y="471633"/>
                      <a:pt x="1487565" y="475581"/>
                      <a:pt x="1489375" y="479694"/>
                    </a:cubicBezTo>
                    <a:cubicBezTo>
                      <a:pt x="1487894" y="488742"/>
                      <a:pt x="1500397" y="512925"/>
                      <a:pt x="1503029" y="521809"/>
                    </a:cubicBezTo>
                    <a:cubicBezTo>
                      <a:pt x="1540703" y="650294"/>
                      <a:pt x="1564887" y="785360"/>
                      <a:pt x="1626415" y="905455"/>
                    </a:cubicBezTo>
                    <a:cubicBezTo>
                      <a:pt x="1678566" y="1007125"/>
                      <a:pt x="1755558" y="1110275"/>
                      <a:pt x="1869072" y="1145974"/>
                    </a:cubicBezTo>
                    <a:cubicBezTo>
                      <a:pt x="1980119" y="1181016"/>
                      <a:pt x="2103998" y="1142519"/>
                      <a:pt x="2161742" y="1038711"/>
                    </a:cubicBezTo>
                    <a:cubicBezTo>
                      <a:pt x="2234128" y="909074"/>
                      <a:pt x="2200897" y="719884"/>
                      <a:pt x="2167171" y="583502"/>
                    </a:cubicBezTo>
                    <a:cubicBezTo>
                      <a:pt x="2149075" y="509964"/>
                      <a:pt x="2121436" y="437578"/>
                      <a:pt x="2111895" y="362066"/>
                    </a:cubicBezTo>
                    <a:cubicBezTo>
                      <a:pt x="2108275" y="332947"/>
                      <a:pt x="2101530" y="190972"/>
                      <a:pt x="2156642" y="192288"/>
                    </a:cubicBezTo>
                    <a:cubicBezTo>
                      <a:pt x="2173752" y="192617"/>
                      <a:pt x="2208299" y="266484"/>
                      <a:pt x="2217183" y="280797"/>
                    </a:cubicBezTo>
                    <a:cubicBezTo>
                      <a:pt x="2238241" y="314851"/>
                      <a:pt x="2258148" y="350550"/>
                      <a:pt x="2282002" y="382795"/>
                    </a:cubicBezTo>
                    <a:cubicBezTo>
                      <a:pt x="2320169" y="434617"/>
                      <a:pt x="2372155" y="466368"/>
                      <a:pt x="2438125" y="450246"/>
                    </a:cubicBezTo>
                    <a:cubicBezTo>
                      <a:pt x="2560030" y="420798"/>
                      <a:pt x="2569078" y="289680"/>
                      <a:pt x="2564636" y="186530"/>
                    </a:cubicBezTo>
                    <a:cubicBezTo>
                      <a:pt x="2562333" y="146553"/>
                      <a:pt x="2493731" y="149350"/>
                      <a:pt x="2492744" y="189821"/>
                    </a:cubicBezTo>
                    <a:lnTo>
                      <a:pt x="2492744" y="189821"/>
                    </a:ln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EE39231-64BC-3EAA-4A08-7BBAD9775223}"/>
                </a:ext>
              </a:extLst>
            </p:cNvPr>
            <p:cNvSpPr/>
            <p:nvPr/>
          </p:nvSpPr>
          <p:spPr>
            <a:xfrm rot="431552">
              <a:off x="9037916" y="1402867"/>
              <a:ext cx="3376372" cy="91466"/>
            </a:xfrm>
            <a:custGeom>
              <a:avLst/>
              <a:gdLst>
                <a:gd name="connsiteX0" fmla="*/ 0 w 3376372"/>
                <a:gd name="connsiteY0" fmla="*/ 0 h 91466"/>
                <a:gd name="connsiteX1" fmla="*/ 3376373 w 3376372"/>
                <a:gd name="connsiteY1" fmla="*/ 0 h 91466"/>
                <a:gd name="connsiteX2" fmla="*/ 3376373 w 3376372"/>
                <a:gd name="connsiteY2" fmla="*/ 91467 h 91466"/>
                <a:gd name="connsiteX3" fmla="*/ 0 w 3376372"/>
                <a:gd name="connsiteY3" fmla="*/ 91467 h 9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6372" h="91466">
                  <a:moveTo>
                    <a:pt x="0" y="0"/>
                  </a:moveTo>
                  <a:lnTo>
                    <a:pt x="3376373" y="0"/>
                  </a:lnTo>
                  <a:lnTo>
                    <a:pt x="3376373" y="91467"/>
                  </a:lnTo>
                  <a:lnTo>
                    <a:pt x="0" y="91467"/>
                  </a:lnTo>
                  <a:close/>
                </a:path>
              </a:pathLst>
            </a:custGeom>
            <a:solidFill>
              <a:srgbClr val="FC8F00"/>
            </a:solidFill>
            <a:ln w="16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62FC7F-251D-9F72-3C97-BEE90F0EE73E}"/>
                </a:ext>
              </a:extLst>
            </p:cNvPr>
            <p:cNvSpPr/>
            <p:nvPr/>
          </p:nvSpPr>
          <p:spPr>
            <a:xfrm rot="431552">
              <a:off x="8958770" y="1236227"/>
              <a:ext cx="3567202" cy="167798"/>
            </a:xfrm>
            <a:custGeom>
              <a:avLst/>
              <a:gdLst>
                <a:gd name="connsiteX0" fmla="*/ 0 w 3567202"/>
                <a:gd name="connsiteY0" fmla="*/ 0 h 167798"/>
                <a:gd name="connsiteX1" fmla="*/ 3567203 w 3567202"/>
                <a:gd name="connsiteY1" fmla="*/ 0 h 167798"/>
                <a:gd name="connsiteX2" fmla="*/ 3567203 w 3567202"/>
                <a:gd name="connsiteY2" fmla="*/ 167799 h 167798"/>
                <a:gd name="connsiteX3" fmla="*/ 0 w 3567202"/>
                <a:gd name="connsiteY3" fmla="*/ 167799 h 16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7202" h="167798">
                  <a:moveTo>
                    <a:pt x="0" y="0"/>
                  </a:moveTo>
                  <a:lnTo>
                    <a:pt x="3567203" y="0"/>
                  </a:lnTo>
                  <a:lnTo>
                    <a:pt x="3567203" y="167799"/>
                  </a:lnTo>
                  <a:lnTo>
                    <a:pt x="0" y="167799"/>
                  </a:lnTo>
                  <a:close/>
                </a:path>
              </a:pathLst>
            </a:custGeom>
            <a:solidFill>
              <a:srgbClr val="E88105"/>
            </a:solidFill>
            <a:ln w="16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F2699A9-15EA-543D-6F2C-62A28CB5975C}"/>
                </a:ext>
              </a:extLst>
            </p:cNvPr>
            <p:cNvSpPr/>
            <p:nvPr/>
          </p:nvSpPr>
          <p:spPr>
            <a:xfrm rot="431552">
              <a:off x="8664357" y="3568632"/>
              <a:ext cx="3567202" cy="167798"/>
            </a:xfrm>
            <a:custGeom>
              <a:avLst/>
              <a:gdLst>
                <a:gd name="connsiteX0" fmla="*/ 0 w 3567202"/>
                <a:gd name="connsiteY0" fmla="*/ 0 h 167798"/>
                <a:gd name="connsiteX1" fmla="*/ 3567203 w 3567202"/>
                <a:gd name="connsiteY1" fmla="*/ 0 h 167798"/>
                <a:gd name="connsiteX2" fmla="*/ 3567203 w 3567202"/>
                <a:gd name="connsiteY2" fmla="*/ 167799 h 167798"/>
                <a:gd name="connsiteX3" fmla="*/ 0 w 3567202"/>
                <a:gd name="connsiteY3" fmla="*/ 167799 h 16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7202" h="167798">
                  <a:moveTo>
                    <a:pt x="0" y="0"/>
                  </a:moveTo>
                  <a:lnTo>
                    <a:pt x="3567203" y="0"/>
                  </a:lnTo>
                  <a:lnTo>
                    <a:pt x="3567203" y="167799"/>
                  </a:lnTo>
                  <a:lnTo>
                    <a:pt x="0" y="167799"/>
                  </a:lnTo>
                  <a:close/>
                </a:path>
              </a:pathLst>
            </a:custGeom>
            <a:solidFill>
              <a:srgbClr val="E88105"/>
            </a:solidFill>
            <a:ln w="16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5EE142AE-C17F-8A44-380F-05F7AAC7252A}"/>
              </a:ext>
            </a:extLst>
          </p:cNvPr>
          <p:cNvGrpSpPr/>
          <p:nvPr userDrawn="1"/>
        </p:nvGrpSpPr>
        <p:grpSpPr>
          <a:xfrm>
            <a:off x="9983760" y="3665458"/>
            <a:ext cx="2252048" cy="3170005"/>
            <a:chOff x="9819357" y="3910505"/>
            <a:chExt cx="2252048" cy="3170005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6B6A90DC-C816-F3A6-00DA-8C39DB3588A5}"/>
                </a:ext>
              </a:extLst>
            </p:cNvPr>
            <p:cNvGrpSpPr/>
            <p:nvPr/>
          </p:nvGrpSpPr>
          <p:grpSpPr>
            <a:xfrm>
              <a:off x="9819357" y="3910505"/>
              <a:ext cx="2252048" cy="2967425"/>
              <a:chOff x="9819357" y="3910505"/>
              <a:chExt cx="2252048" cy="2967425"/>
            </a:xfrm>
          </p:grpSpPr>
          <p:grpSp>
            <p:nvGrpSpPr>
              <p:cNvPr id="18" name="Graphic 4">
                <a:extLst>
                  <a:ext uri="{FF2B5EF4-FFF2-40B4-BE49-F238E27FC236}">
                    <a16:creationId xmlns:a16="http://schemas.microsoft.com/office/drawing/2014/main" id="{9C606945-0547-EE81-A202-529A44322197}"/>
                  </a:ext>
                </a:extLst>
              </p:cNvPr>
              <p:cNvGrpSpPr/>
              <p:nvPr/>
            </p:nvGrpSpPr>
            <p:grpSpPr>
              <a:xfrm>
                <a:off x="9819357" y="3910505"/>
                <a:ext cx="1565630" cy="2967425"/>
                <a:chOff x="9819357" y="3910505"/>
                <a:chExt cx="1565630" cy="2967425"/>
              </a:xfrm>
              <a:solidFill>
                <a:srgbClr val="4F3131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77447E48-5FDF-90C8-29D9-45435FE9CBA3}"/>
                    </a:ext>
                  </a:extLst>
                </p:cNvPr>
                <p:cNvSpPr/>
                <p:nvPr/>
              </p:nvSpPr>
              <p:spPr>
                <a:xfrm>
                  <a:off x="10877623" y="3937377"/>
                  <a:ext cx="326433" cy="2940553"/>
                </a:xfrm>
                <a:custGeom>
                  <a:avLst/>
                  <a:gdLst>
                    <a:gd name="connsiteX0" fmla="*/ 19844 w 326433"/>
                    <a:gd name="connsiteY0" fmla="*/ 2940454 h 2940553"/>
                    <a:gd name="connsiteX1" fmla="*/ 43863 w 326433"/>
                    <a:gd name="connsiteY1" fmla="*/ 2920712 h 2940553"/>
                    <a:gd name="connsiteX2" fmla="*/ 326333 w 326433"/>
                    <a:gd name="connsiteY2" fmla="*/ 24120 h 2940553"/>
                    <a:gd name="connsiteX3" fmla="*/ 306591 w 326433"/>
                    <a:gd name="connsiteY3" fmla="*/ 100 h 2940553"/>
                    <a:gd name="connsiteX4" fmla="*/ 282572 w 326433"/>
                    <a:gd name="connsiteY4" fmla="*/ 19842 h 2940553"/>
                    <a:gd name="connsiteX5" fmla="*/ 102 w 326433"/>
                    <a:gd name="connsiteY5" fmla="*/ 2916435 h 2940553"/>
                    <a:gd name="connsiteX6" fmla="*/ 19844 w 326433"/>
                    <a:gd name="connsiteY6" fmla="*/ 2940454 h 2940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6433" h="2940553">
                      <a:moveTo>
                        <a:pt x="19844" y="2940454"/>
                      </a:moveTo>
                      <a:cubicBezTo>
                        <a:pt x="31853" y="2941605"/>
                        <a:pt x="42711" y="2932721"/>
                        <a:pt x="43863" y="2920712"/>
                      </a:cubicBezTo>
                      <a:lnTo>
                        <a:pt x="326333" y="24120"/>
                      </a:lnTo>
                      <a:cubicBezTo>
                        <a:pt x="327484" y="12110"/>
                        <a:pt x="318601" y="1252"/>
                        <a:pt x="306591" y="100"/>
                      </a:cubicBezTo>
                      <a:cubicBezTo>
                        <a:pt x="294581" y="-1051"/>
                        <a:pt x="283724" y="7833"/>
                        <a:pt x="282572" y="19842"/>
                      </a:cubicBezTo>
                      <a:lnTo>
                        <a:pt x="102" y="2916435"/>
                      </a:lnTo>
                      <a:cubicBezTo>
                        <a:pt x="-1050" y="2928444"/>
                        <a:pt x="7670" y="2939302"/>
                        <a:pt x="19844" y="2940454"/>
                      </a:cubicBezTo>
                      <a:close/>
                    </a:path>
                  </a:pathLst>
                </a:custGeom>
                <a:solidFill>
                  <a:srgbClr val="4F3131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1B66FEA9-8802-B410-37F6-24A6724D12D0}"/>
                    </a:ext>
                  </a:extLst>
                </p:cNvPr>
                <p:cNvSpPr/>
                <p:nvPr/>
              </p:nvSpPr>
              <p:spPr>
                <a:xfrm>
                  <a:off x="9819357" y="3910505"/>
                  <a:ext cx="1565630" cy="2442461"/>
                </a:xfrm>
                <a:custGeom>
                  <a:avLst/>
                  <a:gdLst>
                    <a:gd name="connsiteX0" fmla="*/ 1549935 w 1565630"/>
                    <a:gd name="connsiteY0" fmla="*/ 48359 h 2442461"/>
                    <a:gd name="connsiteX1" fmla="*/ 1421779 w 1565630"/>
                    <a:gd name="connsiteY1" fmla="*/ 17759 h 2442461"/>
                    <a:gd name="connsiteX2" fmla="*/ 1290497 w 1565630"/>
                    <a:gd name="connsiteY2" fmla="*/ 2459 h 2442461"/>
                    <a:gd name="connsiteX3" fmla="*/ 1025465 w 1565630"/>
                    <a:gd name="connsiteY3" fmla="*/ 14304 h 2442461"/>
                    <a:gd name="connsiteX4" fmla="*/ 768331 w 1565630"/>
                    <a:gd name="connsiteY4" fmla="*/ 84881 h 2442461"/>
                    <a:gd name="connsiteX5" fmla="*/ 532582 w 1565630"/>
                    <a:gd name="connsiteY5" fmla="*/ 211227 h 2442461"/>
                    <a:gd name="connsiteX6" fmla="*/ 168349 w 1565630"/>
                    <a:gd name="connsiteY6" fmla="*/ 601453 h 2442461"/>
                    <a:gd name="connsiteX7" fmla="*/ 4822 w 1565630"/>
                    <a:gd name="connsiteY7" fmla="*/ 1111117 h 2442461"/>
                    <a:gd name="connsiteX8" fmla="*/ 73425 w 1565630"/>
                    <a:gd name="connsiteY8" fmla="*/ 1642003 h 2442461"/>
                    <a:gd name="connsiteX9" fmla="*/ 360994 w 1565630"/>
                    <a:gd name="connsiteY9" fmla="*/ 2091619 h 2442461"/>
                    <a:gd name="connsiteX10" fmla="*/ 810117 w 1565630"/>
                    <a:gd name="connsiteY10" fmla="*/ 2374418 h 2442461"/>
                    <a:gd name="connsiteX11" fmla="*/ 1068568 w 1565630"/>
                    <a:gd name="connsiteY11" fmla="*/ 2433972 h 2442461"/>
                    <a:gd name="connsiteX12" fmla="*/ 1332119 w 1565630"/>
                    <a:gd name="connsiteY12" fmla="*/ 2435617 h 2442461"/>
                    <a:gd name="connsiteX13" fmla="*/ 1351531 w 1565630"/>
                    <a:gd name="connsiteY13" fmla="*/ 2411433 h 2442461"/>
                    <a:gd name="connsiteX14" fmla="*/ 1329158 w 1565630"/>
                    <a:gd name="connsiteY14" fmla="*/ 2391856 h 2442461"/>
                    <a:gd name="connsiteX15" fmla="*/ 1328993 w 1565630"/>
                    <a:gd name="connsiteY15" fmla="*/ 2391856 h 2442461"/>
                    <a:gd name="connsiteX16" fmla="*/ 836439 w 1565630"/>
                    <a:gd name="connsiteY16" fmla="*/ 2304664 h 2442461"/>
                    <a:gd name="connsiteX17" fmla="*/ 427294 w 1565630"/>
                    <a:gd name="connsiteY17" fmla="*/ 2026636 h 2442461"/>
                    <a:gd name="connsiteX18" fmla="*/ 170652 w 1565630"/>
                    <a:gd name="connsiteY18" fmla="*/ 1607290 h 2442461"/>
                    <a:gd name="connsiteX19" fmla="*/ 111098 w 1565630"/>
                    <a:gd name="connsiteY19" fmla="*/ 1120823 h 2442461"/>
                    <a:gd name="connsiteX20" fmla="*/ 586049 w 1565630"/>
                    <a:gd name="connsiteY20" fmla="*/ 287232 h 2442461"/>
                    <a:gd name="connsiteX21" fmla="*/ 1538913 w 1565630"/>
                    <a:gd name="connsiteY21" fmla="*/ 90967 h 2442461"/>
                    <a:gd name="connsiteX22" fmla="*/ 1565070 w 1565630"/>
                    <a:gd name="connsiteY22" fmla="*/ 74352 h 2442461"/>
                    <a:gd name="connsiteX23" fmla="*/ 1549935 w 1565630"/>
                    <a:gd name="connsiteY23" fmla="*/ 48359 h 2442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565630" h="2442461">
                      <a:moveTo>
                        <a:pt x="1549935" y="48359"/>
                      </a:moveTo>
                      <a:cubicBezTo>
                        <a:pt x="1507819" y="35856"/>
                        <a:pt x="1465046" y="25656"/>
                        <a:pt x="1421779" y="17759"/>
                      </a:cubicBezTo>
                      <a:cubicBezTo>
                        <a:pt x="1378347" y="9862"/>
                        <a:pt x="1334422" y="5750"/>
                        <a:pt x="1290497" y="2459"/>
                      </a:cubicBezTo>
                      <a:cubicBezTo>
                        <a:pt x="1202317" y="-3134"/>
                        <a:pt x="1113315" y="814"/>
                        <a:pt x="1025465" y="14304"/>
                      </a:cubicBezTo>
                      <a:cubicBezTo>
                        <a:pt x="937780" y="28288"/>
                        <a:pt x="851410" y="52142"/>
                        <a:pt x="768331" y="84881"/>
                      </a:cubicBezTo>
                      <a:cubicBezTo>
                        <a:pt x="685415" y="117783"/>
                        <a:pt x="606449" y="160886"/>
                        <a:pt x="532582" y="211227"/>
                      </a:cubicBezTo>
                      <a:cubicBezTo>
                        <a:pt x="384356" y="311745"/>
                        <a:pt x="259490" y="446482"/>
                        <a:pt x="168349" y="601453"/>
                      </a:cubicBezTo>
                      <a:cubicBezTo>
                        <a:pt x="77538" y="756590"/>
                        <a:pt x="20945" y="931962"/>
                        <a:pt x="4822" y="1111117"/>
                      </a:cubicBezTo>
                      <a:cubicBezTo>
                        <a:pt x="-10971" y="1290272"/>
                        <a:pt x="12061" y="1472883"/>
                        <a:pt x="73425" y="1642003"/>
                      </a:cubicBezTo>
                      <a:cubicBezTo>
                        <a:pt x="134953" y="1810794"/>
                        <a:pt x="233990" y="1965601"/>
                        <a:pt x="360994" y="2091619"/>
                      </a:cubicBezTo>
                      <a:cubicBezTo>
                        <a:pt x="487506" y="2218294"/>
                        <a:pt x="642806" y="2314863"/>
                        <a:pt x="810117" y="2374418"/>
                      </a:cubicBezTo>
                      <a:cubicBezTo>
                        <a:pt x="894019" y="2403701"/>
                        <a:pt x="980882" y="2423936"/>
                        <a:pt x="1068568" y="2433972"/>
                      </a:cubicBezTo>
                      <a:cubicBezTo>
                        <a:pt x="1156254" y="2444830"/>
                        <a:pt x="1244926" y="2445159"/>
                        <a:pt x="1332119" y="2435617"/>
                      </a:cubicBezTo>
                      <a:cubicBezTo>
                        <a:pt x="1344128" y="2434301"/>
                        <a:pt x="1352847" y="2423443"/>
                        <a:pt x="1351531" y="2411433"/>
                      </a:cubicBezTo>
                      <a:cubicBezTo>
                        <a:pt x="1350216" y="2399917"/>
                        <a:pt x="1340509" y="2391527"/>
                        <a:pt x="1329158" y="2391856"/>
                      </a:cubicBezTo>
                      <a:lnTo>
                        <a:pt x="1328993" y="2391856"/>
                      </a:lnTo>
                      <a:cubicBezTo>
                        <a:pt x="1160037" y="2396627"/>
                        <a:pt x="990588" y="2368824"/>
                        <a:pt x="836439" y="2304664"/>
                      </a:cubicBezTo>
                      <a:cubicBezTo>
                        <a:pt x="681796" y="2241984"/>
                        <a:pt x="541302" y="2146730"/>
                        <a:pt x="427294" y="2026636"/>
                      </a:cubicBezTo>
                      <a:cubicBezTo>
                        <a:pt x="313944" y="1906211"/>
                        <a:pt x="224119" y="1763249"/>
                        <a:pt x="170652" y="1607290"/>
                      </a:cubicBezTo>
                      <a:cubicBezTo>
                        <a:pt x="116363" y="1451825"/>
                        <a:pt x="95469" y="1284843"/>
                        <a:pt x="111098" y="1120823"/>
                      </a:cubicBezTo>
                      <a:cubicBezTo>
                        <a:pt x="138572" y="792125"/>
                        <a:pt x="316411" y="480536"/>
                        <a:pt x="586049" y="287232"/>
                      </a:cubicBezTo>
                      <a:cubicBezTo>
                        <a:pt x="853384" y="90803"/>
                        <a:pt x="1208075" y="17430"/>
                        <a:pt x="1538913" y="90967"/>
                      </a:cubicBezTo>
                      <a:cubicBezTo>
                        <a:pt x="1550757" y="93600"/>
                        <a:pt x="1562438" y="86197"/>
                        <a:pt x="1565070" y="74352"/>
                      </a:cubicBezTo>
                      <a:cubicBezTo>
                        <a:pt x="1567703" y="63000"/>
                        <a:pt x="1560793" y="51649"/>
                        <a:pt x="1549935" y="48359"/>
                      </a:cubicBezTo>
                      <a:close/>
                    </a:path>
                  </a:pathLst>
                </a:custGeom>
                <a:solidFill>
                  <a:srgbClr val="4F3131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aphic 4">
                <a:extLst>
                  <a:ext uri="{FF2B5EF4-FFF2-40B4-BE49-F238E27FC236}">
                    <a16:creationId xmlns:a16="http://schemas.microsoft.com/office/drawing/2014/main" id="{8B5C3068-BBEE-9116-844C-7D51D3A81A25}"/>
                  </a:ext>
                </a:extLst>
              </p:cNvPr>
              <p:cNvGrpSpPr/>
              <p:nvPr/>
            </p:nvGrpSpPr>
            <p:grpSpPr>
              <a:xfrm>
                <a:off x="10006214" y="4124854"/>
                <a:ext cx="2065191" cy="2065022"/>
                <a:chOff x="10006214" y="4124854"/>
                <a:chExt cx="2065191" cy="2065022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38F072E8-94D8-1778-4CFF-D4D4B028EFBF}"/>
                    </a:ext>
                  </a:extLst>
                </p:cNvPr>
                <p:cNvSpPr/>
                <p:nvPr/>
              </p:nvSpPr>
              <p:spPr>
                <a:xfrm>
                  <a:off x="10006214" y="4124854"/>
                  <a:ext cx="2065191" cy="2065022"/>
                </a:xfrm>
                <a:custGeom>
                  <a:avLst/>
                  <a:gdLst>
                    <a:gd name="connsiteX0" fmla="*/ 5018 w 2065191"/>
                    <a:gd name="connsiteY0" fmla="*/ 932139 h 2065022"/>
                    <a:gd name="connsiteX1" fmla="*/ 4853 w 2065191"/>
                    <a:gd name="connsiteY1" fmla="*/ 1133833 h 2065022"/>
                    <a:gd name="connsiteX2" fmla="*/ 149790 w 2065191"/>
                    <a:gd name="connsiteY2" fmla="*/ 1567491 h 2065022"/>
                    <a:gd name="connsiteX3" fmla="*/ 779383 w 2065191"/>
                    <a:gd name="connsiteY3" fmla="*/ 2033394 h 2065022"/>
                    <a:gd name="connsiteX4" fmla="*/ 932546 w 2065191"/>
                    <a:gd name="connsiteY4" fmla="*/ 2060045 h 2065022"/>
                    <a:gd name="connsiteX5" fmla="*/ 1129798 w 2065191"/>
                    <a:gd name="connsiteY5" fmla="*/ 2060374 h 2065022"/>
                    <a:gd name="connsiteX6" fmla="*/ 1364559 w 2065191"/>
                    <a:gd name="connsiteY6" fmla="*/ 2010362 h 2065022"/>
                    <a:gd name="connsiteX7" fmla="*/ 1634361 w 2065191"/>
                    <a:gd name="connsiteY7" fmla="*/ 1871512 h 2065022"/>
                    <a:gd name="connsiteX8" fmla="*/ 1719415 w 2065191"/>
                    <a:gd name="connsiteY8" fmla="*/ 1803403 h 2065022"/>
                    <a:gd name="connsiteX9" fmla="*/ 1884422 w 2065191"/>
                    <a:gd name="connsiteY9" fmla="*/ 1616351 h 2065022"/>
                    <a:gd name="connsiteX10" fmla="*/ 2011426 w 2065191"/>
                    <a:gd name="connsiteY10" fmla="*/ 1362342 h 2065022"/>
                    <a:gd name="connsiteX11" fmla="*/ 2011426 w 2065191"/>
                    <a:gd name="connsiteY11" fmla="*/ 1362178 h 2065022"/>
                    <a:gd name="connsiteX12" fmla="*/ 2060287 w 2065191"/>
                    <a:gd name="connsiteY12" fmla="*/ 1132517 h 2065022"/>
                    <a:gd name="connsiteX13" fmla="*/ 2064564 w 2065191"/>
                    <a:gd name="connsiteY13" fmla="*/ 999754 h 2065022"/>
                    <a:gd name="connsiteX14" fmla="*/ 2020146 w 2065191"/>
                    <a:gd name="connsiteY14" fmla="*/ 730774 h 2065022"/>
                    <a:gd name="connsiteX15" fmla="*/ 1433654 w 2065191"/>
                    <a:gd name="connsiteY15" fmla="*/ 80781 h 2065022"/>
                    <a:gd name="connsiteX16" fmla="*/ 1132923 w 2065191"/>
                    <a:gd name="connsiteY16" fmla="*/ 4940 h 2065022"/>
                    <a:gd name="connsiteX17" fmla="*/ 1079621 w 2065191"/>
                    <a:gd name="connsiteY17" fmla="*/ 1156 h 2065022"/>
                    <a:gd name="connsiteX18" fmla="*/ 876447 w 2065191"/>
                    <a:gd name="connsiteY18" fmla="*/ 11849 h 2065022"/>
                    <a:gd name="connsiteX19" fmla="*/ 313316 w 2065191"/>
                    <a:gd name="connsiteY19" fmla="*/ 292181 h 2065022"/>
                    <a:gd name="connsiteX20" fmla="*/ 53549 w 2065191"/>
                    <a:gd name="connsiteY20" fmla="*/ 704123 h 2065022"/>
                    <a:gd name="connsiteX21" fmla="*/ 5018 w 2065191"/>
                    <a:gd name="connsiteY21" fmla="*/ 932139 h 206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065191" h="2065022">
                      <a:moveTo>
                        <a:pt x="5018" y="932139"/>
                      </a:moveTo>
                      <a:cubicBezTo>
                        <a:pt x="-1727" y="1000577"/>
                        <a:pt x="-1563" y="1068027"/>
                        <a:pt x="4853" y="1133833"/>
                      </a:cubicBezTo>
                      <a:cubicBezTo>
                        <a:pt x="20317" y="1290285"/>
                        <a:pt x="70988" y="1438019"/>
                        <a:pt x="149790" y="1567491"/>
                      </a:cubicBezTo>
                      <a:cubicBezTo>
                        <a:pt x="287323" y="1794191"/>
                        <a:pt x="510568" y="1965778"/>
                        <a:pt x="779383" y="2033394"/>
                      </a:cubicBezTo>
                      <a:cubicBezTo>
                        <a:pt x="829067" y="2045897"/>
                        <a:pt x="879901" y="2054780"/>
                        <a:pt x="932546" y="2060045"/>
                      </a:cubicBezTo>
                      <a:cubicBezTo>
                        <a:pt x="999503" y="2066625"/>
                        <a:pt x="1065473" y="2066625"/>
                        <a:pt x="1129798" y="2060374"/>
                      </a:cubicBezTo>
                      <a:cubicBezTo>
                        <a:pt x="1210903" y="2052806"/>
                        <a:pt x="1289540" y="2035861"/>
                        <a:pt x="1364559" y="2010362"/>
                      </a:cubicBezTo>
                      <a:cubicBezTo>
                        <a:pt x="1461621" y="1977459"/>
                        <a:pt x="1552433" y="1930408"/>
                        <a:pt x="1634361" y="1871512"/>
                      </a:cubicBezTo>
                      <a:cubicBezTo>
                        <a:pt x="1664138" y="1850290"/>
                        <a:pt x="1692434" y="1827587"/>
                        <a:pt x="1719415" y="1803403"/>
                      </a:cubicBezTo>
                      <a:cubicBezTo>
                        <a:pt x="1781765" y="1748127"/>
                        <a:pt x="1837042" y="1685283"/>
                        <a:pt x="1884422" y="1616351"/>
                      </a:cubicBezTo>
                      <a:cubicBezTo>
                        <a:pt x="1937724" y="1539030"/>
                        <a:pt x="1980662" y="1453977"/>
                        <a:pt x="2011426" y="1362342"/>
                      </a:cubicBezTo>
                      <a:lnTo>
                        <a:pt x="2011426" y="1362178"/>
                      </a:lnTo>
                      <a:cubicBezTo>
                        <a:pt x="2035775" y="1289134"/>
                        <a:pt x="2052555" y="1212471"/>
                        <a:pt x="2060287" y="1132517"/>
                      </a:cubicBezTo>
                      <a:cubicBezTo>
                        <a:pt x="2064564" y="1088098"/>
                        <a:pt x="2066209" y="1043515"/>
                        <a:pt x="2064564" y="999754"/>
                      </a:cubicBezTo>
                      <a:cubicBezTo>
                        <a:pt x="2061768" y="906804"/>
                        <a:pt x="2046468" y="816486"/>
                        <a:pt x="2020146" y="730774"/>
                      </a:cubicBezTo>
                      <a:cubicBezTo>
                        <a:pt x="1931637" y="440079"/>
                        <a:pt x="1716618" y="200053"/>
                        <a:pt x="1433654" y="80781"/>
                      </a:cubicBezTo>
                      <a:cubicBezTo>
                        <a:pt x="1340211" y="41462"/>
                        <a:pt x="1239199" y="15304"/>
                        <a:pt x="1132923" y="4940"/>
                      </a:cubicBezTo>
                      <a:cubicBezTo>
                        <a:pt x="1114992" y="3130"/>
                        <a:pt x="1097388" y="1814"/>
                        <a:pt x="1079621" y="1156"/>
                      </a:cubicBezTo>
                      <a:cubicBezTo>
                        <a:pt x="1010525" y="-2134"/>
                        <a:pt x="942581" y="1650"/>
                        <a:pt x="876447" y="11849"/>
                      </a:cubicBezTo>
                      <a:cubicBezTo>
                        <a:pt x="660934" y="44588"/>
                        <a:pt x="464998" y="144941"/>
                        <a:pt x="313316" y="292181"/>
                      </a:cubicBezTo>
                      <a:cubicBezTo>
                        <a:pt x="197005" y="404873"/>
                        <a:pt x="106522" y="545203"/>
                        <a:pt x="53549" y="704123"/>
                      </a:cubicBezTo>
                      <a:cubicBezTo>
                        <a:pt x="29201" y="776838"/>
                        <a:pt x="12750" y="853172"/>
                        <a:pt x="5018" y="932139"/>
                      </a:cubicBezTo>
                      <a:close/>
                    </a:path>
                  </a:pathLst>
                </a:custGeom>
                <a:solidFill>
                  <a:srgbClr val="06827E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F25C74C4-25BA-D548-EDD3-120091C9B31F}"/>
                    </a:ext>
                  </a:extLst>
                </p:cNvPr>
                <p:cNvSpPr/>
                <p:nvPr/>
              </p:nvSpPr>
              <p:spPr>
                <a:xfrm>
                  <a:off x="11008795" y="4126174"/>
                  <a:ext cx="1017564" cy="2059053"/>
                </a:xfrm>
                <a:custGeom>
                  <a:avLst/>
                  <a:gdLst>
                    <a:gd name="connsiteX0" fmla="*/ 49731 w 1017564"/>
                    <a:gd name="connsiteY0" fmla="*/ 384140 h 2059053"/>
                    <a:gd name="connsiteX1" fmla="*/ 122775 w 1017564"/>
                    <a:gd name="connsiteY1" fmla="*/ 615446 h 2059053"/>
                    <a:gd name="connsiteX2" fmla="*/ 84114 w 1017564"/>
                    <a:gd name="connsiteY2" fmla="*/ 701815 h 2059053"/>
                    <a:gd name="connsiteX3" fmla="*/ 208487 w 1017564"/>
                    <a:gd name="connsiteY3" fmla="*/ 989221 h 2059053"/>
                    <a:gd name="connsiteX4" fmla="*/ 276924 w 1017564"/>
                    <a:gd name="connsiteY4" fmla="*/ 1017682 h 2059053"/>
                    <a:gd name="connsiteX5" fmla="*/ 352107 w 1017564"/>
                    <a:gd name="connsiteY5" fmla="*/ 1130867 h 2059053"/>
                    <a:gd name="connsiteX6" fmla="*/ 488982 w 1017564"/>
                    <a:gd name="connsiteY6" fmla="*/ 1233359 h 2059053"/>
                    <a:gd name="connsiteX7" fmla="*/ 420216 w 1017564"/>
                    <a:gd name="connsiteY7" fmla="*/ 1332725 h 2059053"/>
                    <a:gd name="connsiteX8" fmla="*/ 287618 w 1017564"/>
                    <a:gd name="connsiteY8" fmla="*/ 1346380 h 2059053"/>
                    <a:gd name="connsiteX9" fmla="*/ 181177 w 1017564"/>
                    <a:gd name="connsiteY9" fmla="*/ 1414653 h 2059053"/>
                    <a:gd name="connsiteX10" fmla="*/ 163245 w 1017564"/>
                    <a:gd name="connsiteY10" fmla="*/ 1495265 h 2059053"/>
                    <a:gd name="connsiteX11" fmla="*/ 34595 w 1017564"/>
                    <a:gd name="connsiteY11" fmla="*/ 1548074 h 2059053"/>
                    <a:gd name="connsiteX12" fmla="*/ 23902 w 1017564"/>
                    <a:gd name="connsiteY12" fmla="*/ 1703046 h 2059053"/>
                    <a:gd name="connsiteX13" fmla="*/ 42656 w 1017564"/>
                    <a:gd name="connsiteY13" fmla="*/ 1731342 h 2059053"/>
                    <a:gd name="connsiteX14" fmla="*/ 143997 w 1017564"/>
                    <a:gd name="connsiteY14" fmla="*/ 1906549 h 2059053"/>
                    <a:gd name="connsiteX15" fmla="*/ 125407 w 1017564"/>
                    <a:gd name="connsiteY15" fmla="*/ 1995880 h 2059053"/>
                    <a:gd name="connsiteX16" fmla="*/ 127217 w 1017564"/>
                    <a:gd name="connsiteY16" fmla="*/ 2059053 h 2059053"/>
                    <a:gd name="connsiteX17" fmla="*/ 361978 w 1017564"/>
                    <a:gd name="connsiteY17" fmla="*/ 2009041 h 2059053"/>
                    <a:gd name="connsiteX18" fmla="*/ 411990 w 1017564"/>
                    <a:gd name="connsiteY18" fmla="*/ 1927113 h 2059053"/>
                    <a:gd name="connsiteX19" fmla="*/ 558078 w 1017564"/>
                    <a:gd name="connsiteY19" fmla="*/ 1894211 h 2059053"/>
                    <a:gd name="connsiteX20" fmla="*/ 631616 w 1017564"/>
                    <a:gd name="connsiteY20" fmla="*/ 1870192 h 2059053"/>
                    <a:gd name="connsiteX21" fmla="*/ 716669 w 1017564"/>
                    <a:gd name="connsiteY21" fmla="*/ 1802083 h 2059053"/>
                    <a:gd name="connsiteX22" fmla="*/ 764378 w 1017564"/>
                    <a:gd name="connsiteY22" fmla="*/ 1714068 h 2059053"/>
                    <a:gd name="connsiteX23" fmla="*/ 773591 w 1017564"/>
                    <a:gd name="connsiteY23" fmla="*/ 1662904 h 2059053"/>
                    <a:gd name="connsiteX24" fmla="*/ 690511 w 1017564"/>
                    <a:gd name="connsiteY24" fmla="*/ 1450353 h 2059053"/>
                    <a:gd name="connsiteX25" fmla="*/ 536362 w 1017564"/>
                    <a:gd name="connsiteY25" fmla="*/ 1303607 h 2059053"/>
                    <a:gd name="connsiteX26" fmla="*/ 690018 w 1017564"/>
                    <a:gd name="connsiteY26" fmla="*/ 1205885 h 2059053"/>
                    <a:gd name="connsiteX27" fmla="*/ 743978 w 1017564"/>
                    <a:gd name="connsiteY27" fmla="*/ 1039726 h 2059053"/>
                    <a:gd name="connsiteX28" fmla="*/ 700053 w 1017564"/>
                    <a:gd name="connsiteY28" fmla="*/ 926706 h 2059053"/>
                    <a:gd name="connsiteX29" fmla="*/ 979727 w 1017564"/>
                    <a:gd name="connsiteY29" fmla="*/ 811875 h 2059053"/>
                    <a:gd name="connsiteX30" fmla="*/ 1017565 w 1017564"/>
                    <a:gd name="connsiteY30" fmla="*/ 729618 h 2059053"/>
                    <a:gd name="connsiteX31" fmla="*/ 431074 w 1017564"/>
                    <a:gd name="connsiteY31" fmla="*/ 79625 h 2059053"/>
                    <a:gd name="connsiteX32" fmla="*/ 130343 w 1017564"/>
                    <a:gd name="connsiteY32" fmla="*/ 3784 h 2059053"/>
                    <a:gd name="connsiteX33" fmla="*/ 77040 w 1017564"/>
                    <a:gd name="connsiteY33" fmla="*/ 0 h 2059053"/>
                    <a:gd name="connsiteX34" fmla="*/ 49731 w 1017564"/>
                    <a:gd name="connsiteY34" fmla="*/ 384140 h 2059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017564" h="2059053">
                      <a:moveTo>
                        <a:pt x="49731" y="384140"/>
                      </a:moveTo>
                      <a:cubicBezTo>
                        <a:pt x="83127" y="459816"/>
                        <a:pt x="142681" y="535163"/>
                        <a:pt x="122775" y="615446"/>
                      </a:cubicBezTo>
                      <a:cubicBezTo>
                        <a:pt x="115207" y="646210"/>
                        <a:pt x="96288" y="672861"/>
                        <a:pt x="84114" y="701815"/>
                      </a:cubicBezTo>
                      <a:cubicBezTo>
                        <a:pt x="38544" y="809243"/>
                        <a:pt x="98920" y="948915"/>
                        <a:pt x="208487" y="989221"/>
                      </a:cubicBezTo>
                      <a:cubicBezTo>
                        <a:pt x="231683" y="997940"/>
                        <a:pt x="257018" y="1002711"/>
                        <a:pt x="276924" y="1017682"/>
                      </a:cubicBezTo>
                      <a:cubicBezTo>
                        <a:pt x="313117" y="1045485"/>
                        <a:pt x="320027" y="1098458"/>
                        <a:pt x="352107" y="1130867"/>
                      </a:cubicBezTo>
                      <a:cubicBezTo>
                        <a:pt x="393564" y="1172160"/>
                        <a:pt x="473354" y="1176931"/>
                        <a:pt x="488982" y="1233359"/>
                      </a:cubicBezTo>
                      <a:cubicBezTo>
                        <a:pt x="500992" y="1276297"/>
                        <a:pt x="462331" y="1318742"/>
                        <a:pt x="420216" y="1332725"/>
                      </a:cubicBezTo>
                      <a:cubicBezTo>
                        <a:pt x="377771" y="1346380"/>
                        <a:pt x="332036" y="1341280"/>
                        <a:pt x="287618" y="1346380"/>
                      </a:cubicBezTo>
                      <a:cubicBezTo>
                        <a:pt x="243363" y="1351480"/>
                        <a:pt x="195325" y="1372209"/>
                        <a:pt x="181177" y="1414653"/>
                      </a:cubicBezTo>
                      <a:cubicBezTo>
                        <a:pt x="172458" y="1440811"/>
                        <a:pt x="178380" y="1472068"/>
                        <a:pt x="163245" y="1495265"/>
                      </a:cubicBezTo>
                      <a:cubicBezTo>
                        <a:pt x="137252" y="1535077"/>
                        <a:pt x="74408" y="1522081"/>
                        <a:pt x="34595" y="1548074"/>
                      </a:cubicBezTo>
                      <a:cubicBezTo>
                        <a:pt x="-13936" y="1579661"/>
                        <a:pt x="-5546" y="1649414"/>
                        <a:pt x="23902" y="1703046"/>
                      </a:cubicBezTo>
                      <a:cubicBezTo>
                        <a:pt x="29496" y="1713246"/>
                        <a:pt x="35747" y="1722623"/>
                        <a:pt x="42656" y="1731342"/>
                      </a:cubicBezTo>
                      <a:cubicBezTo>
                        <a:pt x="85430" y="1785467"/>
                        <a:pt x="144984" y="1837618"/>
                        <a:pt x="143997" y="1906549"/>
                      </a:cubicBezTo>
                      <a:cubicBezTo>
                        <a:pt x="143503" y="1936984"/>
                        <a:pt x="130671" y="1965774"/>
                        <a:pt x="125407" y="1995880"/>
                      </a:cubicBezTo>
                      <a:cubicBezTo>
                        <a:pt x="121788" y="2016609"/>
                        <a:pt x="122446" y="2038325"/>
                        <a:pt x="127217" y="2059053"/>
                      </a:cubicBezTo>
                      <a:cubicBezTo>
                        <a:pt x="208322" y="2051486"/>
                        <a:pt x="286959" y="2034541"/>
                        <a:pt x="361978" y="2009041"/>
                      </a:cubicBezTo>
                      <a:cubicBezTo>
                        <a:pt x="372671" y="1976961"/>
                        <a:pt x="386161" y="1946855"/>
                        <a:pt x="411990" y="1927113"/>
                      </a:cubicBezTo>
                      <a:cubicBezTo>
                        <a:pt x="452296" y="1896349"/>
                        <a:pt x="508066" y="1901943"/>
                        <a:pt x="558078" y="1894211"/>
                      </a:cubicBezTo>
                      <a:cubicBezTo>
                        <a:pt x="583742" y="1890262"/>
                        <a:pt x="608584" y="1881872"/>
                        <a:pt x="631616" y="1870192"/>
                      </a:cubicBezTo>
                      <a:cubicBezTo>
                        <a:pt x="664025" y="1853740"/>
                        <a:pt x="693308" y="1830215"/>
                        <a:pt x="716669" y="1802083"/>
                      </a:cubicBezTo>
                      <a:cubicBezTo>
                        <a:pt x="738056" y="1776255"/>
                        <a:pt x="754507" y="1746477"/>
                        <a:pt x="764378" y="1714068"/>
                      </a:cubicBezTo>
                      <a:cubicBezTo>
                        <a:pt x="769478" y="1697288"/>
                        <a:pt x="772439" y="1680178"/>
                        <a:pt x="773591" y="1662904"/>
                      </a:cubicBezTo>
                      <a:cubicBezTo>
                        <a:pt x="779678" y="1584432"/>
                        <a:pt x="749078" y="1503162"/>
                        <a:pt x="690511" y="1450353"/>
                      </a:cubicBezTo>
                      <a:cubicBezTo>
                        <a:pt x="637044" y="1401986"/>
                        <a:pt x="560052" y="1371715"/>
                        <a:pt x="536362" y="1303607"/>
                      </a:cubicBezTo>
                      <a:cubicBezTo>
                        <a:pt x="591310" y="1277120"/>
                        <a:pt x="647244" y="1249646"/>
                        <a:pt x="690018" y="1205885"/>
                      </a:cubicBezTo>
                      <a:cubicBezTo>
                        <a:pt x="732627" y="1162289"/>
                        <a:pt x="759772" y="1098622"/>
                        <a:pt x="743978" y="1039726"/>
                      </a:cubicBezTo>
                      <a:cubicBezTo>
                        <a:pt x="733285" y="1000572"/>
                        <a:pt x="705153" y="967011"/>
                        <a:pt x="700053" y="926706"/>
                      </a:cubicBezTo>
                      <a:cubicBezTo>
                        <a:pt x="803039" y="914367"/>
                        <a:pt x="918034" y="895283"/>
                        <a:pt x="979727" y="811875"/>
                      </a:cubicBezTo>
                      <a:cubicBezTo>
                        <a:pt x="997823" y="787363"/>
                        <a:pt x="1009504" y="759066"/>
                        <a:pt x="1017565" y="729618"/>
                      </a:cubicBezTo>
                      <a:cubicBezTo>
                        <a:pt x="929056" y="438923"/>
                        <a:pt x="714037" y="198897"/>
                        <a:pt x="431074" y="79625"/>
                      </a:cubicBezTo>
                      <a:cubicBezTo>
                        <a:pt x="337630" y="40306"/>
                        <a:pt x="236618" y="14148"/>
                        <a:pt x="130343" y="3784"/>
                      </a:cubicBezTo>
                      <a:cubicBezTo>
                        <a:pt x="112411" y="1974"/>
                        <a:pt x="94808" y="658"/>
                        <a:pt x="77040" y="0"/>
                      </a:cubicBezTo>
                      <a:cubicBezTo>
                        <a:pt x="8931" y="109731"/>
                        <a:pt x="4654" y="281812"/>
                        <a:pt x="49731" y="384140"/>
                      </a:cubicBezTo>
                      <a:close/>
                    </a:path>
                  </a:pathLst>
                </a:custGeom>
                <a:solidFill>
                  <a:srgbClr val="ADE573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5FFE4C5-E1E9-DDB5-4FF9-6B1775443597}"/>
                    </a:ext>
                  </a:extLst>
                </p:cNvPr>
                <p:cNvSpPr/>
                <p:nvPr/>
              </p:nvSpPr>
              <p:spPr>
                <a:xfrm>
                  <a:off x="10006214" y="4416870"/>
                  <a:ext cx="912534" cy="1276456"/>
                </a:xfrm>
                <a:custGeom>
                  <a:avLst/>
                  <a:gdLst>
                    <a:gd name="connsiteX0" fmla="*/ 5018 w 912534"/>
                    <a:gd name="connsiteY0" fmla="*/ 640123 h 1276456"/>
                    <a:gd name="connsiteX1" fmla="*/ 4853 w 912534"/>
                    <a:gd name="connsiteY1" fmla="*/ 841817 h 1276456"/>
                    <a:gd name="connsiteX2" fmla="*/ 149790 w 912534"/>
                    <a:gd name="connsiteY2" fmla="*/ 1275475 h 1276456"/>
                    <a:gd name="connsiteX3" fmla="*/ 557126 w 912534"/>
                    <a:gd name="connsiteY3" fmla="*/ 1079210 h 1276456"/>
                    <a:gd name="connsiteX4" fmla="*/ 758161 w 912534"/>
                    <a:gd name="connsiteY4" fmla="*/ 1141396 h 1276456"/>
                    <a:gd name="connsiteX5" fmla="*/ 853908 w 912534"/>
                    <a:gd name="connsiteY5" fmla="*/ 936412 h 1276456"/>
                    <a:gd name="connsiteX6" fmla="*/ 912146 w 912534"/>
                    <a:gd name="connsiteY6" fmla="*/ 848233 h 1276456"/>
                    <a:gd name="connsiteX7" fmla="*/ 896353 w 912534"/>
                    <a:gd name="connsiteY7" fmla="*/ 781769 h 1276456"/>
                    <a:gd name="connsiteX8" fmla="*/ 847327 w 912534"/>
                    <a:gd name="connsiteY8" fmla="*/ 459816 h 1276456"/>
                    <a:gd name="connsiteX9" fmla="*/ 697456 w 912534"/>
                    <a:gd name="connsiteY9" fmla="*/ 341531 h 1276456"/>
                    <a:gd name="connsiteX10" fmla="*/ 639711 w 912534"/>
                    <a:gd name="connsiteY10" fmla="*/ 194291 h 1276456"/>
                    <a:gd name="connsiteX11" fmla="*/ 549393 w 912534"/>
                    <a:gd name="connsiteY11" fmla="*/ 119931 h 1276456"/>
                    <a:gd name="connsiteX12" fmla="*/ 313316 w 912534"/>
                    <a:gd name="connsiteY12" fmla="*/ 0 h 1276456"/>
                    <a:gd name="connsiteX13" fmla="*/ 53549 w 912534"/>
                    <a:gd name="connsiteY13" fmla="*/ 411942 h 1276456"/>
                    <a:gd name="connsiteX14" fmla="*/ 5018 w 912534"/>
                    <a:gd name="connsiteY14" fmla="*/ 640123 h 1276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2534" h="1276456">
                      <a:moveTo>
                        <a:pt x="5018" y="640123"/>
                      </a:moveTo>
                      <a:cubicBezTo>
                        <a:pt x="-1727" y="708561"/>
                        <a:pt x="-1563" y="776011"/>
                        <a:pt x="4853" y="841817"/>
                      </a:cubicBezTo>
                      <a:cubicBezTo>
                        <a:pt x="20317" y="998269"/>
                        <a:pt x="70988" y="1146002"/>
                        <a:pt x="149790" y="1275475"/>
                      </a:cubicBezTo>
                      <a:cubicBezTo>
                        <a:pt x="301142" y="1293900"/>
                        <a:pt x="404128" y="1046472"/>
                        <a:pt x="557126" y="1079210"/>
                      </a:cubicBezTo>
                      <a:cubicBezTo>
                        <a:pt x="627866" y="1094510"/>
                        <a:pt x="691698" y="1169692"/>
                        <a:pt x="758161" y="1141396"/>
                      </a:cubicBezTo>
                      <a:cubicBezTo>
                        <a:pt x="829889" y="1110632"/>
                        <a:pt x="810970" y="1001395"/>
                        <a:pt x="853908" y="936412"/>
                      </a:cubicBezTo>
                      <a:cubicBezTo>
                        <a:pt x="873650" y="906635"/>
                        <a:pt x="908198" y="883768"/>
                        <a:pt x="912146" y="848233"/>
                      </a:cubicBezTo>
                      <a:cubicBezTo>
                        <a:pt x="914778" y="825365"/>
                        <a:pt x="903427" y="803649"/>
                        <a:pt x="896353" y="781769"/>
                      </a:cubicBezTo>
                      <a:cubicBezTo>
                        <a:pt x="862298" y="676645"/>
                        <a:pt x="917904" y="544870"/>
                        <a:pt x="847327" y="459816"/>
                      </a:cubicBezTo>
                      <a:cubicBezTo>
                        <a:pt x="806364" y="410462"/>
                        <a:pt x="733978" y="394175"/>
                        <a:pt x="697456" y="341531"/>
                      </a:cubicBezTo>
                      <a:cubicBezTo>
                        <a:pt x="667185" y="298099"/>
                        <a:pt x="668172" y="238874"/>
                        <a:pt x="639711" y="194291"/>
                      </a:cubicBezTo>
                      <a:cubicBezTo>
                        <a:pt x="618324" y="161059"/>
                        <a:pt x="583283" y="139837"/>
                        <a:pt x="549393" y="119931"/>
                      </a:cubicBezTo>
                      <a:cubicBezTo>
                        <a:pt x="471743" y="74031"/>
                        <a:pt x="396231" y="3126"/>
                        <a:pt x="313316" y="0"/>
                      </a:cubicBezTo>
                      <a:cubicBezTo>
                        <a:pt x="197005" y="112692"/>
                        <a:pt x="106522" y="253022"/>
                        <a:pt x="53549" y="411942"/>
                      </a:cubicBezTo>
                      <a:cubicBezTo>
                        <a:pt x="29201" y="484822"/>
                        <a:pt x="12750" y="561156"/>
                        <a:pt x="5018" y="640123"/>
                      </a:cubicBezTo>
                      <a:close/>
                    </a:path>
                  </a:pathLst>
                </a:custGeom>
                <a:solidFill>
                  <a:srgbClr val="ADE573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8E9A70A-3146-D075-32F5-D0E28AD9A849}"/>
                  </a:ext>
                </a:extLst>
              </p:cNvPr>
              <p:cNvSpPr/>
              <p:nvPr/>
            </p:nvSpPr>
            <p:spPr>
              <a:xfrm>
                <a:off x="10006214" y="4829306"/>
                <a:ext cx="1884421" cy="1360734"/>
              </a:xfrm>
              <a:custGeom>
                <a:avLst/>
                <a:gdLst>
                  <a:gd name="connsiteX0" fmla="*/ 5018 w 1884421"/>
                  <a:gd name="connsiteY0" fmla="*/ 227687 h 1360734"/>
                  <a:gd name="connsiteX1" fmla="*/ 4853 w 1884421"/>
                  <a:gd name="connsiteY1" fmla="*/ 429381 h 1360734"/>
                  <a:gd name="connsiteX2" fmla="*/ 779383 w 1884421"/>
                  <a:gd name="connsiteY2" fmla="*/ 1329106 h 1360734"/>
                  <a:gd name="connsiteX3" fmla="*/ 932546 w 1884421"/>
                  <a:gd name="connsiteY3" fmla="*/ 1355757 h 1360734"/>
                  <a:gd name="connsiteX4" fmla="*/ 1129798 w 1884421"/>
                  <a:gd name="connsiteY4" fmla="*/ 1356086 h 1360734"/>
                  <a:gd name="connsiteX5" fmla="*/ 1364559 w 1884421"/>
                  <a:gd name="connsiteY5" fmla="*/ 1306074 h 1360734"/>
                  <a:gd name="connsiteX6" fmla="*/ 1634361 w 1884421"/>
                  <a:gd name="connsiteY6" fmla="*/ 1167225 h 1360734"/>
                  <a:gd name="connsiteX7" fmla="*/ 1719415 w 1884421"/>
                  <a:gd name="connsiteY7" fmla="*/ 1099116 h 1360734"/>
                  <a:gd name="connsiteX8" fmla="*/ 1884422 w 1884421"/>
                  <a:gd name="connsiteY8" fmla="*/ 912064 h 1360734"/>
                  <a:gd name="connsiteX9" fmla="*/ 1776336 w 1884421"/>
                  <a:gd name="connsiteY9" fmla="*/ 959937 h 1360734"/>
                  <a:gd name="connsiteX10" fmla="*/ 1441880 w 1884421"/>
                  <a:gd name="connsiteY10" fmla="*/ 1025743 h 1360734"/>
                  <a:gd name="connsiteX11" fmla="*/ 1050008 w 1884421"/>
                  <a:gd name="connsiteY11" fmla="*/ 1004521 h 1360734"/>
                  <a:gd name="connsiteX12" fmla="*/ 1026318 w 1884421"/>
                  <a:gd name="connsiteY12" fmla="*/ 1000079 h 1360734"/>
                  <a:gd name="connsiteX13" fmla="*/ 868879 w 1884421"/>
                  <a:gd name="connsiteY13" fmla="*/ 955660 h 1360734"/>
                  <a:gd name="connsiteX14" fmla="*/ 229085 w 1884421"/>
                  <a:gd name="connsiteY14" fmla="*/ 421813 h 1360734"/>
                  <a:gd name="connsiteX15" fmla="*/ 217240 w 1884421"/>
                  <a:gd name="connsiteY15" fmla="*/ 402072 h 1360734"/>
                  <a:gd name="connsiteX16" fmla="*/ 53549 w 1884421"/>
                  <a:gd name="connsiteY16" fmla="*/ 0 h 1360734"/>
                  <a:gd name="connsiteX17" fmla="*/ 5018 w 1884421"/>
                  <a:gd name="connsiteY17" fmla="*/ 227687 h 136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84421" h="1360734">
                    <a:moveTo>
                      <a:pt x="5018" y="227687"/>
                    </a:moveTo>
                    <a:cubicBezTo>
                      <a:pt x="-1727" y="296125"/>
                      <a:pt x="-1563" y="363575"/>
                      <a:pt x="4853" y="429381"/>
                    </a:cubicBezTo>
                    <a:cubicBezTo>
                      <a:pt x="47133" y="859913"/>
                      <a:pt x="356912" y="1222666"/>
                      <a:pt x="779383" y="1329106"/>
                    </a:cubicBezTo>
                    <a:cubicBezTo>
                      <a:pt x="829067" y="1341609"/>
                      <a:pt x="879901" y="1350493"/>
                      <a:pt x="932546" y="1355757"/>
                    </a:cubicBezTo>
                    <a:cubicBezTo>
                      <a:pt x="999503" y="1362338"/>
                      <a:pt x="1065473" y="1362338"/>
                      <a:pt x="1129798" y="1356086"/>
                    </a:cubicBezTo>
                    <a:cubicBezTo>
                      <a:pt x="1210903" y="1348519"/>
                      <a:pt x="1289540" y="1331574"/>
                      <a:pt x="1364559" y="1306074"/>
                    </a:cubicBezTo>
                    <a:cubicBezTo>
                      <a:pt x="1461621" y="1273171"/>
                      <a:pt x="1552433" y="1226121"/>
                      <a:pt x="1634361" y="1167225"/>
                    </a:cubicBezTo>
                    <a:cubicBezTo>
                      <a:pt x="1664138" y="1146002"/>
                      <a:pt x="1692434" y="1123299"/>
                      <a:pt x="1719415" y="1099116"/>
                    </a:cubicBezTo>
                    <a:cubicBezTo>
                      <a:pt x="1781765" y="1043840"/>
                      <a:pt x="1837042" y="980995"/>
                      <a:pt x="1884422" y="912064"/>
                    </a:cubicBezTo>
                    <a:cubicBezTo>
                      <a:pt x="1849545" y="930654"/>
                      <a:pt x="1813516" y="946447"/>
                      <a:pt x="1776336" y="959937"/>
                    </a:cubicBezTo>
                    <a:cubicBezTo>
                      <a:pt x="1669896" y="998927"/>
                      <a:pt x="1555394" y="1017846"/>
                      <a:pt x="1441880" y="1025743"/>
                    </a:cubicBezTo>
                    <a:cubicBezTo>
                      <a:pt x="1311092" y="1034791"/>
                      <a:pt x="1178494" y="1029362"/>
                      <a:pt x="1050008" y="1004521"/>
                    </a:cubicBezTo>
                    <a:cubicBezTo>
                      <a:pt x="1042112" y="1003205"/>
                      <a:pt x="1034215" y="1001559"/>
                      <a:pt x="1026318" y="1000079"/>
                    </a:cubicBezTo>
                    <a:cubicBezTo>
                      <a:pt x="972851" y="988892"/>
                      <a:pt x="920372" y="974085"/>
                      <a:pt x="868879" y="955660"/>
                    </a:cubicBezTo>
                    <a:cubicBezTo>
                      <a:pt x="602531" y="859913"/>
                      <a:pt x="377148" y="663155"/>
                      <a:pt x="229085" y="421813"/>
                    </a:cubicBezTo>
                    <a:cubicBezTo>
                      <a:pt x="225137" y="415397"/>
                      <a:pt x="220860" y="408817"/>
                      <a:pt x="217240" y="402072"/>
                    </a:cubicBezTo>
                    <a:cubicBezTo>
                      <a:pt x="143209" y="277041"/>
                      <a:pt x="89084" y="141153"/>
                      <a:pt x="53549" y="0"/>
                    </a:cubicBezTo>
                    <a:cubicBezTo>
                      <a:pt x="29201" y="72386"/>
                      <a:pt x="12750" y="148720"/>
                      <a:pt x="5018" y="227687"/>
                    </a:cubicBezTo>
                    <a:close/>
                  </a:path>
                </a:pathLst>
              </a:custGeom>
              <a:solidFill>
                <a:srgbClr val="492A51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BD505F4-F1A0-50FF-22B1-E50ED1EC7933}"/>
                </a:ext>
              </a:extLst>
            </p:cNvPr>
            <p:cNvSpPr/>
            <p:nvPr/>
          </p:nvSpPr>
          <p:spPr>
            <a:xfrm>
              <a:off x="10850859" y="6553688"/>
              <a:ext cx="142569" cy="99795"/>
            </a:xfrm>
            <a:custGeom>
              <a:avLst/>
              <a:gdLst>
                <a:gd name="connsiteX0" fmla="*/ 42988 w 142569"/>
                <a:gd name="connsiteY0" fmla="*/ 94975 h 99795"/>
                <a:gd name="connsiteX1" fmla="*/ 90368 w 142569"/>
                <a:gd name="connsiteY1" fmla="*/ 99581 h 99795"/>
                <a:gd name="connsiteX2" fmla="*/ 142355 w 142569"/>
                <a:gd name="connsiteY2" fmla="*/ 56807 h 99795"/>
                <a:gd name="connsiteX3" fmla="*/ 142355 w 142569"/>
                <a:gd name="connsiteY3" fmla="*/ 56807 h 99795"/>
                <a:gd name="connsiteX4" fmla="*/ 99581 w 142569"/>
                <a:gd name="connsiteY4" fmla="*/ 4821 h 99795"/>
                <a:gd name="connsiteX5" fmla="*/ 52201 w 142569"/>
                <a:gd name="connsiteY5" fmla="*/ 215 h 99795"/>
                <a:gd name="connsiteX6" fmla="*/ 215 w 142569"/>
                <a:gd name="connsiteY6" fmla="*/ 42988 h 99795"/>
                <a:gd name="connsiteX7" fmla="*/ 215 w 142569"/>
                <a:gd name="connsiteY7" fmla="*/ 42988 h 99795"/>
                <a:gd name="connsiteX8" fmla="*/ 42988 w 142569"/>
                <a:gd name="connsiteY8" fmla="*/ 94975 h 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569" h="99795">
                  <a:moveTo>
                    <a:pt x="42988" y="94975"/>
                  </a:moveTo>
                  <a:lnTo>
                    <a:pt x="90368" y="99581"/>
                  </a:lnTo>
                  <a:cubicBezTo>
                    <a:pt x="116361" y="102049"/>
                    <a:pt x="139722" y="82965"/>
                    <a:pt x="142355" y="56807"/>
                  </a:cubicBezTo>
                  <a:lnTo>
                    <a:pt x="142355" y="56807"/>
                  </a:lnTo>
                  <a:cubicBezTo>
                    <a:pt x="144822" y="30815"/>
                    <a:pt x="125739" y="7453"/>
                    <a:pt x="99581" y="4821"/>
                  </a:cubicBezTo>
                  <a:lnTo>
                    <a:pt x="52201" y="215"/>
                  </a:lnTo>
                  <a:cubicBezTo>
                    <a:pt x="26208" y="-2253"/>
                    <a:pt x="2847" y="16831"/>
                    <a:pt x="215" y="42988"/>
                  </a:cubicBezTo>
                  <a:lnTo>
                    <a:pt x="215" y="42988"/>
                  </a:lnTo>
                  <a:cubicBezTo>
                    <a:pt x="-2253" y="69146"/>
                    <a:pt x="16831" y="92507"/>
                    <a:pt x="42988" y="94975"/>
                  </a:cubicBezTo>
                  <a:close/>
                </a:path>
              </a:pathLst>
            </a:custGeom>
            <a:solidFill>
              <a:srgbClr val="4F3131"/>
            </a:solidFill>
            <a:ln w="16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B69EAD1-172A-DF84-D098-5681C3648621}"/>
                </a:ext>
              </a:extLst>
            </p:cNvPr>
            <p:cNvSpPr/>
            <p:nvPr/>
          </p:nvSpPr>
          <p:spPr>
            <a:xfrm>
              <a:off x="10638851" y="6832721"/>
              <a:ext cx="484847" cy="247790"/>
            </a:xfrm>
            <a:custGeom>
              <a:avLst/>
              <a:gdLst>
                <a:gd name="connsiteX0" fmla="*/ 0 w 484847"/>
                <a:gd name="connsiteY0" fmla="*/ 200575 h 247790"/>
                <a:gd name="connsiteX1" fmla="*/ 484822 w 484847"/>
                <a:gd name="connsiteY1" fmla="*/ 247790 h 247790"/>
                <a:gd name="connsiteX2" fmla="*/ 264374 w 484847"/>
                <a:gd name="connsiteY2" fmla="*/ 1184 h 247790"/>
                <a:gd name="connsiteX3" fmla="*/ 0 w 484847"/>
                <a:gd name="connsiteY3" fmla="*/ 200575 h 24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847" h="247790">
                  <a:moveTo>
                    <a:pt x="0" y="200575"/>
                  </a:moveTo>
                  <a:lnTo>
                    <a:pt x="484822" y="247790"/>
                  </a:lnTo>
                  <a:cubicBezTo>
                    <a:pt x="486631" y="121937"/>
                    <a:pt x="391707" y="13523"/>
                    <a:pt x="264374" y="1184"/>
                  </a:cubicBezTo>
                  <a:cubicBezTo>
                    <a:pt x="136711" y="-11319"/>
                    <a:pt x="22538" y="76531"/>
                    <a:pt x="0" y="200575"/>
                  </a:cubicBezTo>
                  <a:close/>
                </a:path>
              </a:pathLst>
            </a:custGeom>
            <a:solidFill>
              <a:srgbClr val="4F3131"/>
            </a:solidFill>
            <a:ln w="16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3B0366F4-B266-812F-9096-480A85A583FF}"/>
              </a:ext>
            </a:extLst>
          </p:cNvPr>
          <p:cNvGrpSpPr/>
          <p:nvPr userDrawn="1"/>
        </p:nvGrpSpPr>
        <p:grpSpPr>
          <a:xfrm>
            <a:off x="-186377" y="155838"/>
            <a:ext cx="5457036" cy="6593760"/>
            <a:chOff x="6552144" y="1013576"/>
            <a:chExt cx="4815362" cy="5818423"/>
          </a:xfrm>
        </p:grpSpPr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BDCAB599-B39E-8300-87A5-50FCCFBF67CA}"/>
                </a:ext>
              </a:extLst>
            </p:cNvPr>
            <p:cNvGrpSpPr/>
            <p:nvPr/>
          </p:nvGrpSpPr>
          <p:grpSpPr>
            <a:xfrm>
              <a:off x="9185733" y="4403880"/>
              <a:ext cx="2181772" cy="1321300"/>
              <a:chOff x="9185733" y="4403880"/>
              <a:chExt cx="2181772" cy="1321300"/>
            </a:xfrm>
          </p:grpSpPr>
          <p:grpSp>
            <p:nvGrpSpPr>
              <p:cNvPr id="30" name="Graphic 4">
                <a:extLst>
                  <a:ext uri="{FF2B5EF4-FFF2-40B4-BE49-F238E27FC236}">
                    <a16:creationId xmlns:a16="http://schemas.microsoft.com/office/drawing/2014/main" id="{CCBC906A-C3FF-91FC-C81B-6FF7F9A1E8B8}"/>
                  </a:ext>
                </a:extLst>
              </p:cNvPr>
              <p:cNvGrpSpPr/>
              <p:nvPr/>
            </p:nvGrpSpPr>
            <p:grpSpPr>
              <a:xfrm>
                <a:off x="10063969" y="4403880"/>
                <a:ext cx="1303536" cy="1099173"/>
                <a:chOff x="10063969" y="4403880"/>
                <a:chExt cx="1303536" cy="1099173"/>
              </a:xfrm>
              <a:solidFill>
                <a:srgbClr val="FFB297"/>
              </a:solidFill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5942B6D-C65B-A678-42D2-864AF6F5E0D7}"/>
                    </a:ext>
                  </a:extLst>
                </p:cNvPr>
                <p:cNvSpPr/>
                <p:nvPr/>
              </p:nvSpPr>
              <p:spPr>
                <a:xfrm>
                  <a:off x="10831973" y="4421866"/>
                  <a:ext cx="134426" cy="286029"/>
                </a:xfrm>
                <a:custGeom>
                  <a:avLst/>
                  <a:gdLst>
                    <a:gd name="connsiteX0" fmla="*/ 58914 w 134426"/>
                    <a:gd name="connsiteY0" fmla="*/ 286029 h 286029"/>
                    <a:gd name="connsiteX1" fmla="*/ 8243 w 134426"/>
                    <a:gd name="connsiteY1" fmla="*/ 118719 h 286029"/>
                    <a:gd name="connsiteX2" fmla="*/ 82768 w 134426"/>
                    <a:gd name="connsiteY2" fmla="*/ 1256 h 286029"/>
                    <a:gd name="connsiteX3" fmla="*/ 90007 w 134426"/>
                    <a:gd name="connsiteY3" fmla="*/ 152444 h 286029"/>
                    <a:gd name="connsiteX4" fmla="*/ 133603 w 134426"/>
                    <a:gd name="connsiteY4" fmla="*/ 250659 h 28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426" h="286029">
                      <a:moveTo>
                        <a:pt x="58914" y="286029"/>
                      </a:moveTo>
                      <a:cubicBezTo>
                        <a:pt x="58914" y="286029"/>
                        <a:pt x="-26305" y="195053"/>
                        <a:pt x="8243" y="118719"/>
                      </a:cubicBezTo>
                      <a:cubicBezTo>
                        <a:pt x="25024" y="81868"/>
                        <a:pt x="60394" y="-11905"/>
                        <a:pt x="82768" y="1256"/>
                      </a:cubicBezTo>
                      <a:cubicBezTo>
                        <a:pt x="146106" y="38601"/>
                        <a:pt x="108103" y="133690"/>
                        <a:pt x="90007" y="152444"/>
                      </a:cubicBezTo>
                      <a:cubicBezTo>
                        <a:pt x="90007" y="152444"/>
                        <a:pt x="141500" y="229108"/>
                        <a:pt x="133603" y="250659"/>
                      </a:cubicBezTo>
                    </a:path>
                  </a:pathLst>
                </a:custGeom>
                <a:solidFill>
                  <a:srgbClr val="FFB297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2" name="Graphic 4">
                  <a:extLst>
                    <a:ext uri="{FF2B5EF4-FFF2-40B4-BE49-F238E27FC236}">
                      <a16:creationId xmlns:a16="http://schemas.microsoft.com/office/drawing/2014/main" id="{54808075-63DD-0CD4-D9D6-7B6C47CE00B8}"/>
                    </a:ext>
                  </a:extLst>
                </p:cNvPr>
                <p:cNvGrpSpPr/>
                <p:nvPr/>
              </p:nvGrpSpPr>
              <p:grpSpPr>
                <a:xfrm>
                  <a:off x="10063969" y="4403880"/>
                  <a:ext cx="1303536" cy="1099173"/>
                  <a:chOff x="10063969" y="4403880"/>
                  <a:chExt cx="1303536" cy="1099173"/>
                </a:xfrm>
                <a:solidFill>
                  <a:srgbClr val="FFB297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BA58A459-6213-C35A-C829-A0EA2093679A}"/>
                      </a:ext>
                    </a:extLst>
                  </p:cNvPr>
                  <p:cNvSpPr/>
                  <p:nvPr/>
                </p:nvSpPr>
                <p:spPr>
                  <a:xfrm>
                    <a:off x="10063969" y="4672853"/>
                    <a:ext cx="1106096" cy="830199"/>
                  </a:xfrm>
                  <a:custGeom>
                    <a:avLst/>
                    <a:gdLst>
                      <a:gd name="connsiteX0" fmla="*/ 35277 w 1106096"/>
                      <a:gd name="connsiteY0" fmla="*/ 825530 h 830199"/>
                      <a:gd name="connsiteX1" fmla="*/ 1106097 w 1106096"/>
                      <a:gd name="connsiteY1" fmla="*/ 197581 h 830199"/>
                      <a:gd name="connsiteX2" fmla="*/ 946847 w 1106096"/>
                      <a:gd name="connsiteY2" fmla="*/ 0 h 830199"/>
                      <a:gd name="connsiteX3" fmla="*/ 39719 w 1106096"/>
                      <a:gd name="connsiteY3" fmla="*/ 297276 h 830199"/>
                      <a:gd name="connsiteX4" fmla="*/ 35277 w 1106096"/>
                      <a:gd name="connsiteY4" fmla="*/ 825530 h 830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6096" h="830199">
                        <a:moveTo>
                          <a:pt x="35277" y="825530"/>
                        </a:moveTo>
                        <a:cubicBezTo>
                          <a:pt x="426820" y="893474"/>
                          <a:pt x="1106097" y="197581"/>
                          <a:pt x="1106097" y="197581"/>
                        </a:cubicBezTo>
                        <a:lnTo>
                          <a:pt x="946847" y="0"/>
                        </a:lnTo>
                        <a:cubicBezTo>
                          <a:pt x="946847" y="0"/>
                          <a:pt x="298993" y="195442"/>
                          <a:pt x="39719" y="297276"/>
                        </a:cubicBezTo>
                        <a:cubicBezTo>
                          <a:pt x="-46980" y="331331"/>
                          <a:pt x="35277" y="825530"/>
                          <a:pt x="35277" y="825530"/>
                        </a:cubicBezTo>
                        <a:close/>
                      </a:path>
                    </a:pathLst>
                  </a:custGeom>
                  <a:solidFill>
                    <a:srgbClr val="FFB297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4" name="Graphic 4">
                    <a:extLst>
                      <a:ext uri="{FF2B5EF4-FFF2-40B4-BE49-F238E27FC236}">
                        <a16:creationId xmlns:a16="http://schemas.microsoft.com/office/drawing/2014/main" id="{32FCE3A3-0B85-F2B3-950F-7AF2E87BC3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69702" y="4403880"/>
                    <a:ext cx="497804" cy="489989"/>
                    <a:chOff x="10869702" y="4403880"/>
                    <a:chExt cx="497804" cy="489989"/>
                  </a:xfrm>
                  <a:solidFill>
                    <a:srgbClr val="FFB297"/>
                  </a:solidFill>
                </p:grpSpPr>
                <p:grpSp>
                  <p:nvGrpSpPr>
                    <p:cNvPr id="35" name="Graphic 4">
                      <a:extLst>
                        <a:ext uri="{FF2B5EF4-FFF2-40B4-BE49-F238E27FC236}">
                          <a16:creationId xmlns:a16="http://schemas.microsoft.com/office/drawing/2014/main" id="{228DE3F7-9C63-CCED-D2B3-B4C4B2B247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69702" y="4403880"/>
                      <a:ext cx="427227" cy="489989"/>
                      <a:chOff x="10869702" y="4403880"/>
                      <a:chExt cx="427227" cy="489989"/>
                    </a:xfrm>
                    <a:solidFill>
                      <a:srgbClr val="FFB297"/>
                    </a:solidFill>
                  </p:grpSpPr>
                  <p:sp>
                    <p:nvSpPr>
                      <p:cNvPr id="36" name="Freeform: Shape 35">
                        <a:extLst>
                          <a:ext uri="{FF2B5EF4-FFF2-40B4-BE49-F238E27FC236}">
                            <a16:creationId xmlns:a16="http://schemas.microsoft.com/office/drawing/2014/main" id="{A781079A-1FA0-DED7-94FF-F93D2B255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69702" y="4538042"/>
                        <a:ext cx="427227" cy="355827"/>
                      </a:xfrm>
                      <a:custGeom>
                        <a:avLst/>
                        <a:gdLst>
                          <a:gd name="connsiteX0" fmla="*/ 128447 w 427227"/>
                          <a:gd name="connsiteY0" fmla="*/ 329102 h 355827"/>
                          <a:gd name="connsiteX1" fmla="*/ 222220 w 427227"/>
                          <a:gd name="connsiteY1" fmla="*/ 351311 h 355827"/>
                          <a:gd name="connsiteX2" fmla="*/ 422763 w 427227"/>
                          <a:gd name="connsiteY2" fmla="*/ 227268 h 355827"/>
                          <a:gd name="connsiteX3" fmla="*/ 422763 w 427227"/>
                          <a:gd name="connsiteY3" fmla="*/ 227268 h 355827"/>
                          <a:gd name="connsiteX4" fmla="*/ 298719 w 427227"/>
                          <a:gd name="connsiteY4" fmla="*/ 26726 h 355827"/>
                          <a:gd name="connsiteX5" fmla="*/ 204946 w 427227"/>
                          <a:gd name="connsiteY5" fmla="*/ 4516 h 355827"/>
                          <a:gd name="connsiteX6" fmla="*/ 4404 w 427227"/>
                          <a:gd name="connsiteY6" fmla="*/ 128560 h 355827"/>
                          <a:gd name="connsiteX7" fmla="*/ 4404 w 427227"/>
                          <a:gd name="connsiteY7" fmla="*/ 128560 h 355827"/>
                          <a:gd name="connsiteX8" fmla="*/ 128447 w 427227"/>
                          <a:gd name="connsiteY8" fmla="*/ 329102 h 355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7227" h="355827">
                            <a:moveTo>
                              <a:pt x="128447" y="329102"/>
                            </a:moveTo>
                            <a:lnTo>
                              <a:pt x="222220" y="351311"/>
                            </a:lnTo>
                            <a:cubicBezTo>
                              <a:pt x="311880" y="372534"/>
                              <a:pt x="401704" y="316928"/>
                              <a:pt x="422763" y="227268"/>
                            </a:cubicBezTo>
                            <a:lnTo>
                              <a:pt x="422763" y="227268"/>
                            </a:lnTo>
                            <a:cubicBezTo>
                              <a:pt x="443820" y="137608"/>
                              <a:pt x="388379" y="47784"/>
                              <a:pt x="298719" y="26726"/>
                            </a:cubicBezTo>
                            <a:lnTo>
                              <a:pt x="204946" y="4516"/>
                            </a:lnTo>
                            <a:cubicBezTo>
                              <a:pt x="115287" y="-16706"/>
                              <a:pt x="25462" y="38900"/>
                              <a:pt x="4404" y="128560"/>
                            </a:cubicBezTo>
                            <a:lnTo>
                              <a:pt x="4404" y="128560"/>
                            </a:lnTo>
                            <a:cubicBezTo>
                              <a:pt x="-16489" y="218055"/>
                              <a:pt x="38952" y="307880"/>
                              <a:pt x="128447" y="329102"/>
                            </a:cubicBezTo>
                            <a:close/>
                          </a:path>
                        </a:pathLst>
                      </a:custGeom>
                      <a:solidFill>
                        <a:srgbClr val="FFB297"/>
                      </a:solidFill>
                      <a:ln w="1642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Freeform: Shape 101">
                        <a:extLst>
                          <a:ext uri="{FF2B5EF4-FFF2-40B4-BE49-F238E27FC236}">
                            <a16:creationId xmlns:a16="http://schemas.microsoft.com/office/drawing/2014/main" id="{CD519345-AA20-EA54-349E-88835A91B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36841" y="4403880"/>
                        <a:ext cx="137745" cy="222074"/>
                      </a:xfrm>
                      <a:custGeom>
                        <a:avLst/>
                        <a:gdLst>
                          <a:gd name="connsiteX0" fmla="*/ 107890 w 137745"/>
                          <a:gd name="connsiteY0" fmla="*/ 1474 h 222074"/>
                          <a:gd name="connsiteX1" fmla="*/ 21849 w 137745"/>
                          <a:gd name="connsiteY1" fmla="*/ 220113 h 222074"/>
                          <a:gd name="connsiteX2" fmla="*/ 107890 w 137745"/>
                          <a:gd name="connsiteY2" fmla="*/ 1474 h 2220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7745" h="222074">
                            <a:moveTo>
                              <a:pt x="107890" y="1474"/>
                            </a:moveTo>
                            <a:cubicBezTo>
                              <a:pt x="50639" y="-19748"/>
                              <a:pt x="-42640" y="194778"/>
                              <a:pt x="21849" y="220113"/>
                            </a:cubicBezTo>
                            <a:cubicBezTo>
                              <a:pt x="84200" y="244625"/>
                              <a:pt x="189653" y="31909"/>
                              <a:pt x="107890" y="1474"/>
                            </a:cubicBezTo>
                            <a:close/>
                          </a:path>
                        </a:pathLst>
                      </a:custGeom>
                      <a:solidFill>
                        <a:srgbClr val="FFB297"/>
                      </a:solidFill>
                      <a:ln w="1642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512891CC-A9E1-1055-4286-73EAD3753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65963" y="4555797"/>
                      <a:ext cx="169763" cy="167451"/>
                    </a:xfrm>
                    <a:custGeom>
                      <a:avLst/>
                      <a:gdLst>
                        <a:gd name="connsiteX0" fmla="*/ 154469 w 169763"/>
                        <a:gd name="connsiteY0" fmla="*/ 7161 h 167451"/>
                        <a:gd name="connsiteX1" fmla="*/ 10355 w 169763"/>
                        <a:gd name="connsiteY1" fmla="*/ 158349 h 167451"/>
                        <a:gd name="connsiteX2" fmla="*/ 154469 w 169763"/>
                        <a:gd name="connsiteY2" fmla="*/ 7161 h 167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9763" h="167451">
                          <a:moveTo>
                            <a:pt x="154469" y="7161"/>
                          </a:moveTo>
                          <a:cubicBezTo>
                            <a:pt x="109063" y="-33638"/>
                            <a:pt x="-40315" y="111134"/>
                            <a:pt x="10355" y="158349"/>
                          </a:cubicBezTo>
                          <a:cubicBezTo>
                            <a:pt x="59380" y="204084"/>
                            <a:pt x="219452" y="65563"/>
                            <a:pt x="154469" y="7161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F8A90C63-9AB7-D3F9-50C4-DD36C888A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6829" y="4448886"/>
                      <a:ext cx="143735" cy="190131"/>
                    </a:xfrm>
                    <a:custGeom>
                      <a:avLst/>
                      <a:gdLst>
                        <a:gd name="connsiteX0" fmla="*/ 117962 w 143735"/>
                        <a:gd name="connsiteY0" fmla="*/ 2861 h 190131"/>
                        <a:gd name="connsiteX1" fmla="*/ 18431 w 143735"/>
                        <a:gd name="connsiteY1" fmla="*/ 186458 h 190131"/>
                        <a:gd name="connsiteX2" fmla="*/ 117962 w 143735"/>
                        <a:gd name="connsiteY2" fmla="*/ 2861 h 190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3735" h="190131">
                          <a:moveTo>
                            <a:pt x="117962" y="2861"/>
                          </a:moveTo>
                          <a:cubicBezTo>
                            <a:pt x="63508" y="-24613"/>
                            <a:pt x="-42768" y="154049"/>
                            <a:pt x="18431" y="186458"/>
                          </a:cubicBezTo>
                          <a:cubicBezTo>
                            <a:pt x="77656" y="217551"/>
                            <a:pt x="195942" y="42179"/>
                            <a:pt x="117962" y="2861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290339AE-CF4E-9BDB-EC28-0C53352BC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47000" y="4651324"/>
                      <a:ext cx="120506" cy="116690"/>
                    </a:xfrm>
                    <a:custGeom>
                      <a:avLst/>
                      <a:gdLst>
                        <a:gd name="connsiteX0" fmla="*/ 107651 w 120506"/>
                        <a:gd name="connsiteY0" fmla="*/ 7875 h 116690"/>
                        <a:gd name="connsiteX1" fmla="*/ 4172 w 120506"/>
                        <a:gd name="connsiteY1" fmla="*/ 101648 h 116690"/>
                        <a:gd name="connsiteX2" fmla="*/ 107651 w 120506"/>
                        <a:gd name="connsiteY2" fmla="*/ 7875 h 116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506" h="116690">
                          <a:moveTo>
                            <a:pt x="107651" y="7875"/>
                          </a:moveTo>
                          <a:cubicBezTo>
                            <a:pt x="61093" y="-29305"/>
                            <a:pt x="-19189" y="75819"/>
                            <a:pt x="4172" y="101648"/>
                          </a:cubicBezTo>
                          <a:cubicBezTo>
                            <a:pt x="53855" y="156431"/>
                            <a:pt x="156512" y="46865"/>
                            <a:pt x="107651" y="7875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92CC638-A180-3DCD-A935-B1DBCA259027}"/>
                  </a:ext>
                </a:extLst>
              </p:cNvPr>
              <p:cNvSpPr/>
              <p:nvPr/>
            </p:nvSpPr>
            <p:spPr>
              <a:xfrm>
                <a:off x="9185733" y="4866979"/>
                <a:ext cx="1215724" cy="858200"/>
              </a:xfrm>
              <a:custGeom>
                <a:avLst/>
                <a:gdLst>
                  <a:gd name="connsiteX0" fmla="*/ 133 w 1215724"/>
                  <a:gd name="connsiteY0" fmla="*/ 703954 h 858200"/>
                  <a:gd name="connsiteX1" fmla="*/ 526084 w 1215724"/>
                  <a:gd name="connsiteY1" fmla="*/ 857116 h 858200"/>
                  <a:gd name="connsiteX2" fmla="*/ 1215725 w 1215724"/>
                  <a:gd name="connsiteY2" fmla="*/ 679606 h 858200"/>
                  <a:gd name="connsiteX3" fmla="*/ 928978 w 1215724"/>
                  <a:gd name="connsiteY3" fmla="*/ 0 h 858200"/>
                  <a:gd name="connsiteX4" fmla="*/ 133 w 1215724"/>
                  <a:gd name="connsiteY4" fmla="*/ 703954 h 85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5724" h="858200">
                    <a:moveTo>
                      <a:pt x="133" y="703954"/>
                    </a:moveTo>
                    <a:cubicBezTo>
                      <a:pt x="133" y="703954"/>
                      <a:pt x="134870" y="819936"/>
                      <a:pt x="526084" y="857116"/>
                    </a:cubicBezTo>
                    <a:cubicBezTo>
                      <a:pt x="707378" y="874390"/>
                      <a:pt x="1215725" y="679606"/>
                      <a:pt x="1215725" y="679606"/>
                    </a:cubicBezTo>
                    <a:lnTo>
                      <a:pt x="928978" y="0"/>
                    </a:lnTo>
                    <a:cubicBezTo>
                      <a:pt x="928813" y="165"/>
                      <a:pt x="-12863" y="351401"/>
                      <a:pt x="133" y="703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65A2F1-1B64-FE15-8007-04C44CF588B2}"/>
                </a:ext>
              </a:extLst>
            </p:cNvPr>
            <p:cNvGrpSpPr/>
            <p:nvPr/>
          </p:nvGrpSpPr>
          <p:grpSpPr>
            <a:xfrm>
              <a:off x="6552144" y="4403880"/>
              <a:ext cx="2181772" cy="1321300"/>
              <a:chOff x="6552144" y="4403880"/>
              <a:chExt cx="2181772" cy="1321300"/>
            </a:xfrm>
          </p:grpSpPr>
          <p:grpSp>
            <p:nvGrpSpPr>
              <p:cNvPr id="42" name="Graphic 4">
                <a:extLst>
                  <a:ext uri="{FF2B5EF4-FFF2-40B4-BE49-F238E27FC236}">
                    <a16:creationId xmlns:a16="http://schemas.microsoft.com/office/drawing/2014/main" id="{6980634B-E24E-3246-D303-4F41AB96BB99}"/>
                  </a:ext>
                </a:extLst>
              </p:cNvPr>
              <p:cNvGrpSpPr/>
              <p:nvPr/>
            </p:nvGrpSpPr>
            <p:grpSpPr>
              <a:xfrm>
                <a:off x="6552144" y="4403880"/>
                <a:ext cx="1303536" cy="1099151"/>
                <a:chOff x="6552144" y="4403880"/>
                <a:chExt cx="1303536" cy="1099151"/>
              </a:xfrm>
              <a:solidFill>
                <a:srgbClr val="FFB297"/>
              </a:solidFill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6481AB02-DFF2-3755-9894-E3162095A983}"/>
                    </a:ext>
                  </a:extLst>
                </p:cNvPr>
                <p:cNvSpPr/>
                <p:nvPr/>
              </p:nvSpPr>
              <p:spPr>
                <a:xfrm>
                  <a:off x="6953251" y="4421866"/>
                  <a:ext cx="134426" cy="286029"/>
                </a:xfrm>
                <a:custGeom>
                  <a:avLst/>
                  <a:gdLst>
                    <a:gd name="connsiteX0" fmla="*/ 75513 w 134426"/>
                    <a:gd name="connsiteY0" fmla="*/ 286029 h 286029"/>
                    <a:gd name="connsiteX1" fmla="*/ 126183 w 134426"/>
                    <a:gd name="connsiteY1" fmla="*/ 118719 h 286029"/>
                    <a:gd name="connsiteX2" fmla="*/ 51658 w 134426"/>
                    <a:gd name="connsiteY2" fmla="*/ 1256 h 286029"/>
                    <a:gd name="connsiteX3" fmla="*/ 44420 w 134426"/>
                    <a:gd name="connsiteY3" fmla="*/ 152444 h 286029"/>
                    <a:gd name="connsiteX4" fmla="*/ 824 w 134426"/>
                    <a:gd name="connsiteY4" fmla="*/ 250659 h 28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426" h="286029">
                      <a:moveTo>
                        <a:pt x="75513" y="286029"/>
                      </a:moveTo>
                      <a:cubicBezTo>
                        <a:pt x="75513" y="286029"/>
                        <a:pt x="160731" y="195053"/>
                        <a:pt x="126183" y="118719"/>
                      </a:cubicBezTo>
                      <a:cubicBezTo>
                        <a:pt x="109403" y="81868"/>
                        <a:pt x="74032" y="-11905"/>
                        <a:pt x="51658" y="1256"/>
                      </a:cubicBezTo>
                      <a:cubicBezTo>
                        <a:pt x="-11680" y="38601"/>
                        <a:pt x="26323" y="133690"/>
                        <a:pt x="44420" y="152444"/>
                      </a:cubicBezTo>
                      <a:cubicBezTo>
                        <a:pt x="44420" y="152444"/>
                        <a:pt x="-7073" y="229108"/>
                        <a:pt x="824" y="250659"/>
                      </a:cubicBezTo>
                    </a:path>
                  </a:pathLst>
                </a:custGeom>
                <a:solidFill>
                  <a:srgbClr val="FFB297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4" name="Graphic 4">
                  <a:extLst>
                    <a:ext uri="{FF2B5EF4-FFF2-40B4-BE49-F238E27FC236}">
                      <a16:creationId xmlns:a16="http://schemas.microsoft.com/office/drawing/2014/main" id="{1E30F99C-2462-D0B5-16CA-5B1F35CE3C39}"/>
                    </a:ext>
                  </a:extLst>
                </p:cNvPr>
                <p:cNvGrpSpPr/>
                <p:nvPr/>
              </p:nvGrpSpPr>
              <p:grpSpPr>
                <a:xfrm>
                  <a:off x="6552144" y="4403880"/>
                  <a:ext cx="1303536" cy="1099151"/>
                  <a:chOff x="6552144" y="4403880"/>
                  <a:chExt cx="1303536" cy="1099151"/>
                </a:xfrm>
                <a:solidFill>
                  <a:srgbClr val="FFB297"/>
                </a:solidFill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EC757927-6EC1-D6A4-1C9D-C1BA43F8888D}"/>
                      </a:ext>
                    </a:extLst>
                  </p:cNvPr>
                  <p:cNvSpPr/>
                  <p:nvPr/>
                </p:nvSpPr>
                <p:spPr>
                  <a:xfrm>
                    <a:off x="6749584" y="4672689"/>
                    <a:ext cx="1106096" cy="830342"/>
                  </a:xfrm>
                  <a:custGeom>
                    <a:avLst/>
                    <a:gdLst>
                      <a:gd name="connsiteX0" fmla="*/ 1070819 w 1106096"/>
                      <a:gd name="connsiteY0" fmla="*/ 825694 h 830342"/>
                      <a:gd name="connsiteX1" fmla="*/ 0 w 1106096"/>
                      <a:gd name="connsiteY1" fmla="*/ 197581 h 830342"/>
                      <a:gd name="connsiteX2" fmla="*/ 159249 w 1106096"/>
                      <a:gd name="connsiteY2" fmla="*/ 0 h 830342"/>
                      <a:gd name="connsiteX3" fmla="*/ 1066378 w 1106096"/>
                      <a:gd name="connsiteY3" fmla="*/ 297276 h 830342"/>
                      <a:gd name="connsiteX4" fmla="*/ 1070819 w 1106096"/>
                      <a:gd name="connsiteY4" fmla="*/ 825694 h 83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6096" h="830342">
                        <a:moveTo>
                          <a:pt x="1070819" y="825694"/>
                        </a:moveTo>
                        <a:cubicBezTo>
                          <a:pt x="679277" y="893474"/>
                          <a:pt x="0" y="197581"/>
                          <a:pt x="0" y="197581"/>
                        </a:cubicBezTo>
                        <a:lnTo>
                          <a:pt x="159249" y="0"/>
                        </a:lnTo>
                        <a:cubicBezTo>
                          <a:pt x="159249" y="0"/>
                          <a:pt x="807104" y="195442"/>
                          <a:pt x="1066378" y="297276"/>
                        </a:cubicBezTo>
                        <a:cubicBezTo>
                          <a:pt x="1153076" y="331495"/>
                          <a:pt x="1070819" y="825694"/>
                          <a:pt x="1070819" y="825694"/>
                        </a:cubicBezTo>
                        <a:close/>
                      </a:path>
                    </a:pathLst>
                  </a:custGeom>
                  <a:solidFill>
                    <a:srgbClr val="FFB297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6" name="Graphic 4">
                    <a:extLst>
                      <a:ext uri="{FF2B5EF4-FFF2-40B4-BE49-F238E27FC236}">
                        <a16:creationId xmlns:a16="http://schemas.microsoft.com/office/drawing/2014/main" id="{AF90087E-F14C-667F-56EB-69B316894AFB}"/>
                      </a:ext>
                    </a:extLst>
                  </p:cNvPr>
                  <p:cNvGrpSpPr/>
                  <p:nvPr/>
                </p:nvGrpSpPr>
                <p:grpSpPr>
                  <a:xfrm>
                    <a:off x="6552144" y="4403880"/>
                    <a:ext cx="497804" cy="489989"/>
                    <a:chOff x="6552144" y="4403880"/>
                    <a:chExt cx="497804" cy="489989"/>
                  </a:xfrm>
                  <a:solidFill>
                    <a:srgbClr val="FFB297"/>
                  </a:solidFill>
                </p:grpSpPr>
                <p:grpSp>
                  <p:nvGrpSpPr>
                    <p:cNvPr id="47" name="Graphic 4">
                      <a:extLst>
                        <a:ext uri="{FF2B5EF4-FFF2-40B4-BE49-F238E27FC236}">
                          <a16:creationId xmlns:a16="http://schemas.microsoft.com/office/drawing/2014/main" id="{05EE24FB-298F-D8A8-F16C-F9E358413B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22721" y="4403880"/>
                      <a:ext cx="427226" cy="489989"/>
                      <a:chOff x="6622721" y="4403880"/>
                      <a:chExt cx="427226" cy="489989"/>
                    </a:xfrm>
                    <a:solidFill>
                      <a:srgbClr val="FFB297"/>
                    </a:solidFill>
                  </p:grpSpPr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3B736E80-1205-65A7-E973-DBAD9A32A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22721" y="4538042"/>
                        <a:ext cx="427226" cy="355827"/>
                      </a:xfrm>
                      <a:custGeom>
                        <a:avLst/>
                        <a:gdLst>
                          <a:gd name="connsiteX0" fmla="*/ 298779 w 427226"/>
                          <a:gd name="connsiteY0" fmla="*/ 329102 h 355827"/>
                          <a:gd name="connsiteX1" fmla="*/ 205007 w 427226"/>
                          <a:gd name="connsiteY1" fmla="*/ 351311 h 355827"/>
                          <a:gd name="connsiteX2" fmla="*/ 4464 w 427226"/>
                          <a:gd name="connsiteY2" fmla="*/ 227268 h 355827"/>
                          <a:gd name="connsiteX3" fmla="*/ 4464 w 427226"/>
                          <a:gd name="connsiteY3" fmla="*/ 227268 h 355827"/>
                          <a:gd name="connsiteX4" fmla="*/ 128508 w 427226"/>
                          <a:gd name="connsiteY4" fmla="*/ 26726 h 355827"/>
                          <a:gd name="connsiteX5" fmla="*/ 222281 w 427226"/>
                          <a:gd name="connsiteY5" fmla="*/ 4516 h 355827"/>
                          <a:gd name="connsiteX6" fmla="*/ 422823 w 427226"/>
                          <a:gd name="connsiteY6" fmla="*/ 128560 h 355827"/>
                          <a:gd name="connsiteX7" fmla="*/ 422823 w 427226"/>
                          <a:gd name="connsiteY7" fmla="*/ 128560 h 355827"/>
                          <a:gd name="connsiteX8" fmla="*/ 298779 w 427226"/>
                          <a:gd name="connsiteY8" fmla="*/ 329102 h 355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7226" h="355827">
                            <a:moveTo>
                              <a:pt x="298779" y="329102"/>
                            </a:moveTo>
                            <a:lnTo>
                              <a:pt x="205007" y="351311"/>
                            </a:lnTo>
                            <a:cubicBezTo>
                              <a:pt x="115347" y="372534"/>
                              <a:pt x="25522" y="316928"/>
                              <a:pt x="4464" y="227268"/>
                            </a:cubicBezTo>
                            <a:lnTo>
                              <a:pt x="4464" y="227268"/>
                            </a:lnTo>
                            <a:cubicBezTo>
                              <a:pt x="-16593" y="137608"/>
                              <a:pt x="38848" y="47784"/>
                              <a:pt x="128508" y="26726"/>
                            </a:cubicBezTo>
                            <a:lnTo>
                              <a:pt x="222281" y="4516"/>
                            </a:lnTo>
                            <a:cubicBezTo>
                              <a:pt x="311941" y="-16706"/>
                              <a:pt x="401765" y="38900"/>
                              <a:pt x="422823" y="128560"/>
                            </a:cubicBezTo>
                            <a:lnTo>
                              <a:pt x="422823" y="128560"/>
                            </a:lnTo>
                            <a:cubicBezTo>
                              <a:pt x="443716" y="218055"/>
                              <a:pt x="388275" y="307880"/>
                              <a:pt x="298779" y="329102"/>
                            </a:cubicBezTo>
                            <a:close/>
                          </a:path>
                        </a:pathLst>
                      </a:custGeom>
                      <a:solidFill>
                        <a:srgbClr val="FFB297"/>
                      </a:solidFill>
                      <a:ln w="1642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B7EBC5AB-8715-85AA-F7C1-04BB92C055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5063" y="4403880"/>
                        <a:ext cx="137745" cy="222074"/>
                      </a:xfrm>
                      <a:custGeom>
                        <a:avLst/>
                        <a:gdLst>
                          <a:gd name="connsiteX0" fmla="*/ 29856 w 137745"/>
                          <a:gd name="connsiteY0" fmla="*/ 1474 h 222074"/>
                          <a:gd name="connsiteX1" fmla="*/ 115897 w 137745"/>
                          <a:gd name="connsiteY1" fmla="*/ 220113 h 222074"/>
                          <a:gd name="connsiteX2" fmla="*/ 29856 w 137745"/>
                          <a:gd name="connsiteY2" fmla="*/ 1474 h 2220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7745" h="222074">
                            <a:moveTo>
                              <a:pt x="29856" y="1474"/>
                            </a:moveTo>
                            <a:cubicBezTo>
                              <a:pt x="87107" y="-19748"/>
                              <a:pt x="180386" y="194778"/>
                              <a:pt x="115897" y="220113"/>
                            </a:cubicBezTo>
                            <a:cubicBezTo>
                              <a:pt x="53546" y="244625"/>
                              <a:pt x="-51907" y="31909"/>
                              <a:pt x="29856" y="1474"/>
                            </a:cubicBezTo>
                            <a:close/>
                          </a:path>
                        </a:pathLst>
                      </a:custGeom>
                      <a:solidFill>
                        <a:srgbClr val="FFB297"/>
                      </a:solidFill>
                      <a:ln w="1642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0" name="Freeform: Shape 49">
                      <a:extLst>
                        <a:ext uri="{FF2B5EF4-FFF2-40B4-BE49-F238E27FC236}">
                          <a16:creationId xmlns:a16="http://schemas.microsoft.com/office/drawing/2014/main" id="{7BD9CF08-5EDD-50BB-894F-6523D25D4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3923" y="4555797"/>
                      <a:ext cx="169763" cy="167451"/>
                    </a:xfrm>
                    <a:custGeom>
                      <a:avLst/>
                      <a:gdLst>
                        <a:gd name="connsiteX0" fmla="*/ 15295 w 169763"/>
                        <a:gd name="connsiteY0" fmla="*/ 7161 h 167451"/>
                        <a:gd name="connsiteX1" fmla="*/ 159409 w 169763"/>
                        <a:gd name="connsiteY1" fmla="*/ 158349 h 167451"/>
                        <a:gd name="connsiteX2" fmla="*/ 15295 w 169763"/>
                        <a:gd name="connsiteY2" fmla="*/ 7161 h 167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9763" h="167451">
                          <a:moveTo>
                            <a:pt x="15295" y="7161"/>
                          </a:moveTo>
                          <a:cubicBezTo>
                            <a:pt x="60701" y="-33638"/>
                            <a:pt x="210079" y="111134"/>
                            <a:pt x="159409" y="158349"/>
                          </a:cubicBezTo>
                          <a:cubicBezTo>
                            <a:pt x="110384" y="204084"/>
                            <a:pt x="-49688" y="65563"/>
                            <a:pt x="15295" y="7161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Freeform: Shape 50">
                      <a:extLst>
                        <a:ext uri="{FF2B5EF4-FFF2-40B4-BE49-F238E27FC236}">
                          <a16:creationId xmlns:a16="http://schemas.microsoft.com/office/drawing/2014/main" id="{FEA25ACD-555F-DD76-3AC5-C9488E7055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9086" y="4448886"/>
                      <a:ext cx="143734" cy="190131"/>
                    </a:xfrm>
                    <a:custGeom>
                      <a:avLst/>
                      <a:gdLst>
                        <a:gd name="connsiteX0" fmla="*/ 25773 w 143734"/>
                        <a:gd name="connsiteY0" fmla="*/ 2861 h 190131"/>
                        <a:gd name="connsiteX1" fmla="*/ 125304 w 143734"/>
                        <a:gd name="connsiteY1" fmla="*/ 186458 h 190131"/>
                        <a:gd name="connsiteX2" fmla="*/ 25773 w 143734"/>
                        <a:gd name="connsiteY2" fmla="*/ 2861 h 190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3734" h="190131">
                          <a:moveTo>
                            <a:pt x="25773" y="2861"/>
                          </a:moveTo>
                          <a:cubicBezTo>
                            <a:pt x="80227" y="-24613"/>
                            <a:pt x="186503" y="154049"/>
                            <a:pt x="125304" y="186458"/>
                          </a:cubicBezTo>
                          <a:cubicBezTo>
                            <a:pt x="66079" y="217551"/>
                            <a:pt x="-52206" y="42179"/>
                            <a:pt x="25773" y="2861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0E671EC0-EBFB-F412-4D6A-6B7144C34C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2144" y="4651324"/>
                      <a:ext cx="120506" cy="116690"/>
                    </a:xfrm>
                    <a:custGeom>
                      <a:avLst/>
                      <a:gdLst>
                        <a:gd name="connsiteX0" fmla="*/ 12856 w 120506"/>
                        <a:gd name="connsiteY0" fmla="*/ 7875 h 116690"/>
                        <a:gd name="connsiteX1" fmla="*/ 116335 w 120506"/>
                        <a:gd name="connsiteY1" fmla="*/ 101648 h 116690"/>
                        <a:gd name="connsiteX2" fmla="*/ 12856 w 120506"/>
                        <a:gd name="connsiteY2" fmla="*/ 7875 h 116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506" h="116690">
                          <a:moveTo>
                            <a:pt x="12856" y="7875"/>
                          </a:moveTo>
                          <a:cubicBezTo>
                            <a:pt x="59413" y="-29305"/>
                            <a:pt x="139696" y="75819"/>
                            <a:pt x="116335" y="101648"/>
                          </a:cubicBezTo>
                          <a:cubicBezTo>
                            <a:pt x="66652" y="156431"/>
                            <a:pt x="-36005" y="46865"/>
                            <a:pt x="12856" y="7875"/>
                          </a:cubicBezTo>
                          <a:close/>
                        </a:path>
                      </a:pathLst>
                    </a:custGeom>
                    <a:solidFill>
                      <a:srgbClr val="FFB297"/>
                    </a:solidFill>
                    <a:ln w="164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90B0927-4A68-BE69-7E54-4C9EF52F775A}"/>
                  </a:ext>
                </a:extLst>
              </p:cNvPr>
              <p:cNvSpPr/>
              <p:nvPr/>
            </p:nvSpPr>
            <p:spPr>
              <a:xfrm>
                <a:off x="7518192" y="4866979"/>
                <a:ext cx="1215724" cy="858200"/>
              </a:xfrm>
              <a:custGeom>
                <a:avLst/>
                <a:gdLst>
                  <a:gd name="connsiteX0" fmla="*/ 1215592 w 1215724"/>
                  <a:gd name="connsiteY0" fmla="*/ 703954 h 858200"/>
                  <a:gd name="connsiteX1" fmla="*/ 689641 w 1215724"/>
                  <a:gd name="connsiteY1" fmla="*/ 857116 h 858200"/>
                  <a:gd name="connsiteX2" fmla="*/ 0 w 1215724"/>
                  <a:gd name="connsiteY2" fmla="*/ 679606 h 858200"/>
                  <a:gd name="connsiteX3" fmla="*/ 286747 w 1215724"/>
                  <a:gd name="connsiteY3" fmla="*/ 0 h 858200"/>
                  <a:gd name="connsiteX4" fmla="*/ 1215592 w 1215724"/>
                  <a:gd name="connsiteY4" fmla="*/ 703954 h 85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5724" h="858200">
                    <a:moveTo>
                      <a:pt x="1215592" y="703954"/>
                    </a:moveTo>
                    <a:cubicBezTo>
                      <a:pt x="1215592" y="703954"/>
                      <a:pt x="1080855" y="819936"/>
                      <a:pt x="689641" y="857116"/>
                    </a:cubicBezTo>
                    <a:cubicBezTo>
                      <a:pt x="508347" y="874390"/>
                      <a:pt x="0" y="679606"/>
                      <a:pt x="0" y="679606"/>
                    </a:cubicBezTo>
                    <a:lnTo>
                      <a:pt x="286747" y="0"/>
                    </a:lnTo>
                    <a:cubicBezTo>
                      <a:pt x="286912" y="165"/>
                      <a:pt x="1228588" y="351401"/>
                      <a:pt x="1215592" y="703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FB494887-FF13-3189-4979-6BFDDA14A278}"/>
                </a:ext>
              </a:extLst>
            </p:cNvPr>
            <p:cNvGrpSpPr/>
            <p:nvPr/>
          </p:nvGrpSpPr>
          <p:grpSpPr>
            <a:xfrm>
              <a:off x="6552168" y="1013576"/>
              <a:ext cx="3385555" cy="5818423"/>
              <a:chOff x="6552168" y="1013576"/>
              <a:chExt cx="3385555" cy="5818423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BBEF72E-1B6A-FC0D-3FF7-3898F2D116BA}"/>
                  </a:ext>
                </a:extLst>
              </p:cNvPr>
              <p:cNvSpPr/>
              <p:nvPr/>
            </p:nvSpPr>
            <p:spPr>
              <a:xfrm>
                <a:off x="7943131" y="4954997"/>
                <a:ext cx="1864992" cy="1877001"/>
              </a:xfrm>
              <a:custGeom>
                <a:avLst/>
                <a:gdLst>
                  <a:gd name="connsiteX0" fmla="*/ 351401 w 1864992"/>
                  <a:gd name="connsiteY0" fmla="*/ 229000 h 1877001"/>
                  <a:gd name="connsiteX1" fmla="*/ 1466146 w 1864992"/>
                  <a:gd name="connsiteY1" fmla="*/ 44909 h 1877001"/>
                  <a:gd name="connsiteX2" fmla="*/ 1629014 w 1864992"/>
                  <a:gd name="connsiteY2" fmla="*/ 161385 h 1877001"/>
                  <a:gd name="connsiteX3" fmla="*/ 1813270 w 1864992"/>
                  <a:gd name="connsiteY3" fmla="*/ 846091 h 1877001"/>
                  <a:gd name="connsiteX4" fmla="*/ 1796818 w 1864992"/>
                  <a:gd name="connsiteY4" fmla="*/ 1560903 h 1877001"/>
                  <a:gd name="connsiteX5" fmla="*/ 1813105 w 1864992"/>
                  <a:gd name="connsiteY5" fmla="*/ 1595286 h 1877001"/>
                  <a:gd name="connsiteX6" fmla="*/ 1864598 w 1864992"/>
                  <a:gd name="connsiteY6" fmla="*/ 1688072 h 1877001"/>
                  <a:gd name="connsiteX7" fmla="*/ 0 w 1864992"/>
                  <a:gd name="connsiteY7" fmla="*/ 1738413 h 1877001"/>
                  <a:gd name="connsiteX8" fmla="*/ 139014 w 1864992"/>
                  <a:gd name="connsiteY8" fmla="*/ 1575545 h 1877001"/>
                  <a:gd name="connsiteX9" fmla="*/ 351401 w 1864992"/>
                  <a:gd name="connsiteY9" fmla="*/ 229000 h 1877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4992" h="1877001">
                    <a:moveTo>
                      <a:pt x="351401" y="229000"/>
                    </a:moveTo>
                    <a:cubicBezTo>
                      <a:pt x="673354" y="-109405"/>
                      <a:pt x="1408566" y="20232"/>
                      <a:pt x="1466146" y="44909"/>
                    </a:cubicBezTo>
                    <a:cubicBezTo>
                      <a:pt x="1530306" y="58399"/>
                      <a:pt x="1613221" y="147401"/>
                      <a:pt x="1629014" y="161385"/>
                    </a:cubicBezTo>
                    <a:cubicBezTo>
                      <a:pt x="1765232" y="281480"/>
                      <a:pt x="1786125" y="576782"/>
                      <a:pt x="1813270" y="846091"/>
                    </a:cubicBezTo>
                    <a:cubicBezTo>
                      <a:pt x="1848640" y="1197821"/>
                      <a:pt x="1829721" y="1462524"/>
                      <a:pt x="1796818" y="1560903"/>
                    </a:cubicBezTo>
                    <a:cubicBezTo>
                      <a:pt x="1793199" y="1561396"/>
                      <a:pt x="1816724" y="1594793"/>
                      <a:pt x="1813105" y="1595286"/>
                    </a:cubicBezTo>
                    <a:lnTo>
                      <a:pt x="1864598" y="1688072"/>
                    </a:lnTo>
                    <a:cubicBezTo>
                      <a:pt x="1895197" y="1912962"/>
                      <a:pt x="138520" y="1946194"/>
                      <a:pt x="0" y="1738413"/>
                    </a:cubicBezTo>
                    <a:cubicBezTo>
                      <a:pt x="2632" y="1718671"/>
                      <a:pt x="137862" y="1601209"/>
                      <a:pt x="139014" y="1575545"/>
                    </a:cubicBezTo>
                    <a:cubicBezTo>
                      <a:pt x="161059" y="1083484"/>
                      <a:pt x="151682" y="438920"/>
                      <a:pt x="351401" y="229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C2CFDE7-9C63-3877-AE5F-1E71023EB1FB}"/>
                  </a:ext>
                </a:extLst>
              </p:cNvPr>
              <p:cNvSpPr/>
              <p:nvPr/>
            </p:nvSpPr>
            <p:spPr>
              <a:xfrm>
                <a:off x="7931085" y="4957126"/>
                <a:ext cx="1891870" cy="1837557"/>
              </a:xfrm>
              <a:custGeom>
                <a:avLst/>
                <a:gdLst>
                  <a:gd name="connsiteX0" fmla="*/ 1319271 w 1891870"/>
                  <a:gd name="connsiteY0" fmla="*/ 4614 h 1837557"/>
                  <a:gd name="connsiteX1" fmla="*/ 971161 w 1891870"/>
                  <a:gd name="connsiteY1" fmla="*/ 598508 h 1837557"/>
                  <a:gd name="connsiteX2" fmla="*/ 688526 w 1891870"/>
                  <a:gd name="connsiteY2" fmla="*/ 48868 h 1837557"/>
                  <a:gd name="connsiteX3" fmla="*/ 279709 w 1891870"/>
                  <a:gd name="connsiteY3" fmla="*/ 94109 h 1837557"/>
                  <a:gd name="connsiteX4" fmla="*/ 12210 w 1891870"/>
                  <a:gd name="connsiteY4" fmla="*/ 1726907 h 1837557"/>
                  <a:gd name="connsiteX5" fmla="*/ 1871215 w 1891870"/>
                  <a:gd name="connsiteY5" fmla="*/ 1759810 h 1837557"/>
                  <a:gd name="connsiteX6" fmla="*/ 1319271 w 1891870"/>
                  <a:gd name="connsiteY6" fmla="*/ 4614 h 183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1870" h="1837557">
                    <a:moveTo>
                      <a:pt x="1319271" y="4614"/>
                    </a:moveTo>
                    <a:cubicBezTo>
                      <a:pt x="1319271" y="4614"/>
                      <a:pt x="1111655" y="609860"/>
                      <a:pt x="971161" y="598508"/>
                    </a:cubicBezTo>
                    <a:cubicBezTo>
                      <a:pt x="850736" y="588802"/>
                      <a:pt x="688526" y="48868"/>
                      <a:pt x="688526" y="48868"/>
                    </a:cubicBezTo>
                    <a:cubicBezTo>
                      <a:pt x="688526" y="48868"/>
                      <a:pt x="304058" y="77658"/>
                      <a:pt x="279709" y="94109"/>
                    </a:cubicBezTo>
                    <a:cubicBezTo>
                      <a:pt x="107299" y="210256"/>
                      <a:pt x="-44876" y="1688905"/>
                      <a:pt x="12210" y="1726907"/>
                    </a:cubicBezTo>
                    <a:cubicBezTo>
                      <a:pt x="114867" y="1795016"/>
                      <a:pt x="1822354" y="1919224"/>
                      <a:pt x="1871215" y="1759810"/>
                    </a:cubicBezTo>
                    <a:cubicBezTo>
                      <a:pt x="1906091" y="1645967"/>
                      <a:pt x="1974200" y="-101169"/>
                      <a:pt x="1319271" y="4614"/>
                    </a:cubicBezTo>
                    <a:close/>
                  </a:path>
                </a:pathLst>
              </a:custGeom>
              <a:solidFill>
                <a:srgbClr val="FFA12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D393397-5366-5ABC-6E09-BCA873BA9040}"/>
                  </a:ext>
                </a:extLst>
              </p:cNvPr>
              <p:cNvSpPr/>
              <p:nvPr/>
            </p:nvSpPr>
            <p:spPr>
              <a:xfrm>
                <a:off x="8430913" y="4962397"/>
                <a:ext cx="972604" cy="721227"/>
              </a:xfrm>
              <a:custGeom>
                <a:avLst/>
                <a:gdLst>
                  <a:gd name="connsiteX0" fmla="*/ 484164 w 972604"/>
                  <a:gd name="connsiteY0" fmla="*/ 721228 h 721227"/>
                  <a:gd name="connsiteX1" fmla="*/ 0 w 972604"/>
                  <a:gd name="connsiteY1" fmla="*/ 56428 h 721227"/>
                  <a:gd name="connsiteX2" fmla="*/ 25335 w 972604"/>
                  <a:gd name="connsiteY2" fmla="*/ 48203 h 721227"/>
                  <a:gd name="connsiteX3" fmla="*/ 495680 w 972604"/>
                  <a:gd name="connsiteY3" fmla="*/ 694248 h 721227"/>
                  <a:gd name="connsiteX4" fmla="*/ 947928 w 972604"/>
                  <a:gd name="connsiteY4" fmla="*/ 0 h 721227"/>
                  <a:gd name="connsiteX5" fmla="*/ 972605 w 972604"/>
                  <a:gd name="connsiteY5" fmla="*/ 9871 h 721227"/>
                  <a:gd name="connsiteX6" fmla="*/ 497819 w 972604"/>
                  <a:gd name="connsiteY6" fmla="*/ 720734 h 721227"/>
                  <a:gd name="connsiteX7" fmla="*/ 484164 w 972604"/>
                  <a:gd name="connsiteY7" fmla="*/ 721228 h 72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604" h="721227">
                    <a:moveTo>
                      <a:pt x="484164" y="721228"/>
                    </a:moveTo>
                    <a:cubicBezTo>
                      <a:pt x="218639" y="721228"/>
                      <a:pt x="8884" y="83902"/>
                      <a:pt x="0" y="56428"/>
                    </a:cubicBezTo>
                    <a:lnTo>
                      <a:pt x="25335" y="48203"/>
                    </a:lnTo>
                    <a:cubicBezTo>
                      <a:pt x="27474" y="54948"/>
                      <a:pt x="244138" y="714812"/>
                      <a:pt x="495680" y="694248"/>
                    </a:cubicBezTo>
                    <a:cubicBezTo>
                      <a:pt x="644236" y="681909"/>
                      <a:pt x="872416" y="188862"/>
                      <a:pt x="947928" y="0"/>
                    </a:cubicBezTo>
                    <a:lnTo>
                      <a:pt x="972605" y="9871"/>
                    </a:lnTo>
                    <a:cubicBezTo>
                      <a:pt x="961254" y="38167"/>
                      <a:pt x="693096" y="704612"/>
                      <a:pt x="497819" y="720734"/>
                    </a:cubicBezTo>
                    <a:cubicBezTo>
                      <a:pt x="493377" y="721063"/>
                      <a:pt x="488770" y="721228"/>
                      <a:pt x="484164" y="7212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4">
                <a:extLst>
                  <a:ext uri="{FF2B5EF4-FFF2-40B4-BE49-F238E27FC236}">
                    <a16:creationId xmlns:a16="http://schemas.microsoft.com/office/drawing/2014/main" id="{DEB87127-6147-DEEA-2776-731104283635}"/>
                  </a:ext>
                </a:extLst>
              </p:cNvPr>
              <p:cNvGrpSpPr/>
              <p:nvPr/>
            </p:nvGrpSpPr>
            <p:grpSpPr>
              <a:xfrm>
                <a:off x="6552168" y="1013576"/>
                <a:ext cx="2799484" cy="4391857"/>
                <a:chOff x="6552168" y="1013576"/>
                <a:chExt cx="2799484" cy="4391857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390E905-0DFB-6F61-DD8D-CC67CF0FAE3B}"/>
                    </a:ext>
                  </a:extLst>
                </p:cNvPr>
                <p:cNvSpPr/>
                <p:nvPr/>
              </p:nvSpPr>
              <p:spPr>
                <a:xfrm>
                  <a:off x="6552168" y="1013576"/>
                  <a:ext cx="16451" cy="1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1" h="16451"/>
                  </a:pathLst>
                </a:custGeom>
                <a:noFill/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2CCE5733-B012-E0BF-880C-351E721D43BA}"/>
                    </a:ext>
                  </a:extLst>
                </p:cNvPr>
                <p:cNvSpPr/>
                <p:nvPr/>
              </p:nvSpPr>
              <p:spPr>
                <a:xfrm>
                  <a:off x="6552168" y="1013576"/>
                  <a:ext cx="16451" cy="1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1" h="16451"/>
                  </a:pathLst>
                </a:custGeom>
                <a:solidFill>
                  <a:srgbClr val="C77546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00C64D2F-34DF-96FC-40BA-B7539E2D82C5}"/>
                    </a:ext>
                  </a:extLst>
                </p:cNvPr>
                <p:cNvSpPr/>
                <p:nvPr/>
              </p:nvSpPr>
              <p:spPr>
                <a:xfrm>
                  <a:off x="8711320" y="4950223"/>
                  <a:ext cx="412927" cy="299907"/>
                </a:xfrm>
                <a:custGeom>
                  <a:avLst/>
                  <a:gdLst>
                    <a:gd name="connsiteX0" fmla="*/ 406109 w 412927"/>
                    <a:gd name="connsiteY0" fmla="*/ 0 h 299907"/>
                    <a:gd name="connsiteX1" fmla="*/ 323852 w 412927"/>
                    <a:gd name="connsiteY1" fmla="*/ 274245 h 299907"/>
                    <a:gd name="connsiteX2" fmla="*/ 1734 w 412927"/>
                    <a:gd name="connsiteY2" fmla="*/ 19742 h 299907"/>
                    <a:gd name="connsiteX3" fmla="*/ 406109 w 412927"/>
                    <a:gd name="connsiteY3" fmla="*/ 0 h 299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2927" h="299907">
                      <a:moveTo>
                        <a:pt x="406109" y="0"/>
                      </a:moveTo>
                      <a:cubicBezTo>
                        <a:pt x="406109" y="0"/>
                        <a:pt x="448060" y="228674"/>
                        <a:pt x="323852" y="274245"/>
                      </a:cubicBezTo>
                      <a:cubicBezTo>
                        <a:pt x="199644" y="319979"/>
                        <a:pt x="-21791" y="339556"/>
                        <a:pt x="1734" y="19742"/>
                      </a:cubicBezTo>
                      <a:lnTo>
                        <a:pt x="406109" y="0"/>
                      </a:lnTo>
                      <a:close/>
                    </a:path>
                  </a:pathLst>
                </a:custGeom>
                <a:solidFill>
                  <a:srgbClr val="FFB297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CEF598D1-3A26-67BC-F26D-F2B9B0503F66}"/>
                    </a:ext>
                  </a:extLst>
                </p:cNvPr>
                <p:cNvGrpSpPr/>
                <p:nvPr/>
              </p:nvGrpSpPr>
              <p:grpSpPr>
                <a:xfrm>
                  <a:off x="8535811" y="4962727"/>
                  <a:ext cx="318067" cy="442706"/>
                  <a:chOff x="8535811" y="4962727"/>
                  <a:chExt cx="318067" cy="442706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95DFE379-2A25-9E36-4607-2866E7F886D2}"/>
                      </a:ext>
                    </a:extLst>
                  </p:cNvPr>
                  <p:cNvSpPr/>
                  <p:nvPr/>
                </p:nvSpPr>
                <p:spPr>
                  <a:xfrm>
                    <a:off x="8549570" y="4972433"/>
                    <a:ext cx="255941" cy="421261"/>
                  </a:xfrm>
                  <a:custGeom>
                    <a:avLst/>
                    <a:gdLst>
                      <a:gd name="connsiteX0" fmla="*/ 255941 w 255941"/>
                      <a:gd name="connsiteY0" fmla="*/ 310766 h 421261"/>
                      <a:gd name="connsiteX1" fmla="*/ 38454 w 255941"/>
                      <a:gd name="connsiteY1" fmla="*/ 411613 h 421261"/>
                      <a:gd name="connsiteX2" fmla="*/ 90934 w 255941"/>
                      <a:gd name="connsiteY2" fmla="*/ 0 h 421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5941" h="421261">
                        <a:moveTo>
                          <a:pt x="255941" y="310766"/>
                        </a:moveTo>
                        <a:cubicBezTo>
                          <a:pt x="255941" y="310766"/>
                          <a:pt x="76457" y="459980"/>
                          <a:pt x="38454" y="411613"/>
                        </a:cubicBezTo>
                        <a:cubicBezTo>
                          <a:pt x="451" y="363411"/>
                          <a:pt x="-43474" y="123056"/>
                          <a:pt x="90934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A09AD7FA-8ECF-DC6E-6A6A-4EAE16B406DE}"/>
                      </a:ext>
                    </a:extLst>
                  </p:cNvPr>
                  <p:cNvSpPr/>
                  <p:nvPr/>
                </p:nvSpPr>
                <p:spPr>
                  <a:xfrm>
                    <a:off x="8535811" y="4962727"/>
                    <a:ext cx="318067" cy="442706"/>
                  </a:xfrm>
                  <a:custGeom>
                    <a:avLst/>
                    <a:gdLst>
                      <a:gd name="connsiteX0" fmla="*/ 71626 w 318067"/>
                      <a:gd name="connsiteY0" fmla="*/ 442706 h 442706"/>
                      <a:gd name="connsiteX1" fmla="*/ 66691 w 318067"/>
                      <a:gd name="connsiteY1" fmla="*/ 442542 h 442706"/>
                      <a:gd name="connsiteX2" fmla="*/ 41849 w 318067"/>
                      <a:gd name="connsiteY2" fmla="*/ 429710 h 442706"/>
                      <a:gd name="connsiteX3" fmla="*/ 95809 w 318067"/>
                      <a:gd name="connsiteY3" fmla="*/ 0 h 442706"/>
                      <a:gd name="connsiteX4" fmla="*/ 113741 w 318067"/>
                      <a:gd name="connsiteY4" fmla="*/ 19577 h 442706"/>
                      <a:gd name="connsiteX5" fmla="*/ 62742 w 318067"/>
                      <a:gd name="connsiteY5" fmla="*/ 413094 h 442706"/>
                      <a:gd name="connsiteX6" fmla="*/ 69323 w 318067"/>
                      <a:gd name="connsiteY6" fmla="*/ 415890 h 442706"/>
                      <a:gd name="connsiteX7" fmla="*/ 300958 w 318067"/>
                      <a:gd name="connsiteY7" fmla="*/ 274080 h 442706"/>
                      <a:gd name="connsiteX8" fmla="*/ 318067 w 318067"/>
                      <a:gd name="connsiteY8" fmla="*/ 294315 h 442706"/>
                      <a:gd name="connsiteX9" fmla="*/ 71626 w 318067"/>
                      <a:gd name="connsiteY9" fmla="*/ 442706 h 44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18067" h="442706">
                        <a:moveTo>
                          <a:pt x="71626" y="442706"/>
                        </a:moveTo>
                        <a:cubicBezTo>
                          <a:pt x="69981" y="442706"/>
                          <a:pt x="68336" y="442706"/>
                          <a:pt x="66691" y="442542"/>
                        </a:cubicBezTo>
                        <a:cubicBezTo>
                          <a:pt x="53529" y="441226"/>
                          <a:pt x="45962" y="434810"/>
                          <a:pt x="41849" y="429710"/>
                        </a:cubicBezTo>
                        <a:cubicBezTo>
                          <a:pt x="-2899" y="372953"/>
                          <a:pt x="-42711" y="126675"/>
                          <a:pt x="95809" y="0"/>
                        </a:cubicBezTo>
                        <a:lnTo>
                          <a:pt x="113741" y="19577"/>
                        </a:lnTo>
                        <a:cubicBezTo>
                          <a:pt x="-17211" y="139508"/>
                          <a:pt x="29839" y="371472"/>
                          <a:pt x="62742" y="413094"/>
                        </a:cubicBezTo>
                        <a:cubicBezTo>
                          <a:pt x="63236" y="413752"/>
                          <a:pt x="64552" y="415397"/>
                          <a:pt x="69323" y="415890"/>
                        </a:cubicBezTo>
                        <a:cubicBezTo>
                          <a:pt x="110945" y="420168"/>
                          <a:pt x="233507" y="331166"/>
                          <a:pt x="300958" y="274080"/>
                        </a:cubicBezTo>
                        <a:lnTo>
                          <a:pt x="318067" y="294315"/>
                        </a:lnTo>
                        <a:cubicBezTo>
                          <a:pt x="299806" y="309944"/>
                          <a:pt x="140722" y="442706"/>
                          <a:pt x="71626" y="442706"/>
                        </a:cubicBezTo>
                        <a:close/>
                      </a:path>
                    </a:pathLst>
                  </a:custGeom>
                  <a:solidFill>
                    <a:srgbClr val="241A13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CE3CC03D-7279-7462-0246-AFB601359AF9}"/>
                    </a:ext>
                  </a:extLst>
                </p:cNvPr>
                <p:cNvGrpSpPr/>
                <p:nvPr/>
              </p:nvGrpSpPr>
              <p:grpSpPr>
                <a:xfrm>
                  <a:off x="9032705" y="4924724"/>
                  <a:ext cx="318947" cy="420661"/>
                  <a:chOff x="9032705" y="4924724"/>
                  <a:chExt cx="318947" cy="420661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B463D370-A755-3DC4-B524-03E6609B38A7}"/>
                      </a:ext>
                    </a:extLst>
                  </p:cNvPr>
                  <p:cNvSpPr/>
                  <p:nvPr/>
                </p:nvSpPr>
                <p:spPr>
                  <a:xfrm>
                    <a:off x="9093410" y="4936404"/>
                    <a:ext cx="244570" cy="400815"/>
                  </a:xfrm>
                  <a:custGeom>
                    <a:avLst/>
                    <a:gdLst>
                      <a:gd name="connsiteX0" fmla="*/ 0 w 244570"/>
                      <a:gd name="connsiteY0" fmla="*/ 343340 h 400815"/>
                      <a:gd name="connsiteX1" fmla="*/ 236406 w 244570"/>
                      <a:gd name="connsiteY1" fmla="*/ 382988 h 400815"/>
                      <a:gd name="connsiteX2" fmla="*/ 76828 w 244570"/>
                      <a:gd name="connsiteY2" fmla="*/ 0 h 400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4570" h="400815">
                        <a:moveTo>
                          <a:pt x="0" y="343340"/>
                        </a:moveTo>
                        <a:cubicBezTo>
                          <a:pt x="0" y="343340"/>
                          <a:pt x="212552" y="439581"/>
                          <a:pt x="236406" y="382988"/>
                        </a:cubicBezTo>
                        <a:cubicBezTo>
                          <a:pt x="260260" y="326395"/>
                          <a:pt x="238874" y="82915"/>
                          <a:pt x="7682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C766C244-B6B1-AB97-65D8-707D0DD51CE2}"/>
                      </a:ext>
                    </a:extLst>
                  </p:cNvPr>
                  <p:cNvSpPr/>
                  <p:nvPr/>
                </p:nvSpPr>
                <p:spPr>
                  <a:xfrm>
                    <a:off x="9032705" y="4924724"/>
                    <a:ext cx="318947" cy="420661"/>
                  </a:xfrm>
                  <a:custGeom>
                    <a:avLst/>
                    <a:gdLst>
                      <a:gd name="connsiteX0" fmla="*/ 270296 w 318947"/>
                      <a:gd name="connsiteY0" fmla="*/ 420661 h 420661"/>
                      <a:gd name="connsiteX1" fmla="*/ 0 w 318947"/>
                      <a:gd name="connsiteY1" fmla="*/ 313563 h 420661"/>
                      <a:gd name="connsiteX2" fmla="*/ 12997 w 318947"/>
                      <a:gd name="connsiteY2" fmla="*/ 290367 h 420661"/>
                      <a:gd name="connsiteX3" fmla="*/ 280496 w 318947"/>
                      <a:gd name="connsiteY3" fmla="*/ 392859 h 420661"/>
                      <a:gd name="connsiteX4" fmla="*/ 284773 w 318947"/>
                      <a:gd name="connsiteY4" fmla="*/ 389733 h 420661"/>
                      <a:gd name="connsiteX5" fmla="*/ 131282 w 318947"/>
                      <a:gd name="connsiteY5" fmla="*/ 23690 h 420661"/>
                      <a:gd name="connsiteX6" fmla="*/ 143456 w 318947"/>
                      <a:gd name="connsiteY6" fmla="*/ 0 h 420661"/>
                      <a:gd name="connsiteX7" fmla="*/ 309286 w 318947"/>
                      <a:gd name="connsiteY7" fmla="*/ 400097 h 420661"/>
                      <a:gd name="connsiteX8" fmla="*/ 289215 w 318947"/>
                      <a:gd name="connsiteY8" fmla="*/ 418194 h 420661"/>
                      <a:gd name="connsiteX9" fmla="*/ 270296 w 318947"/>
                      <a:gd name="connsiteY9" fmla="*/ 420661 h 420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18947" h="420661">
                        <a:moveTo>
                          <a:pt x="270296" y="420661"/>
                        </a:moveTo>
                        <a:cubicBezTo>
                          <a:pt x="193633" y="420661"/>
                          <a:pt x="21058" y="325408"/>
                          <a:pt x="0" y="313563"/>
                        </a:cubicBezTo>
                        <a:lnTo>
                          <a:pt x="12997" y="290367"/>
                        </a:lnTo>
                        <a:cubicBezTo>
                          <a:pt x="96241" y="336924"/>
                          <a:pt x="242329" y="405855"/>
                          <a:pt x="280496" y="392859"/>
                        </a:cubicBezTo>
                        <a:cubicBezTo>
                          <a:pt x="283951" y="391707"/>
                          <a:pt x="284444" y="390391"/>
                          <a:pt x="284773" y="389733"/>
                        </a:cubicBezTo>
                        <a:cubicBezTo>
                          <a:pt x="305337" y="340872"/>
                          <a:pt x="289379" y="104631"/>
                          <a:pt x="131282" y="23690"/>
                        </a:cubicBezTo>
                        <a:lnTo>
                          <a:pt x="143456" y="0"/>
                        </a:lnTo>
                        <a:cubicBezTo>
                          <a:pt x="310437" y="85547"/>
                          <a:pt x="337417" y="333305"/>
                          <a:pt x="309286" y="400097"/>
                        </a:cubicBezTo>
                        <a:cubicBezTo>
                          <a:pt x="306818" y="406020"/>
                          <a:pt x="301224" y="413916"/>
                          <a:pt x="289215" y="418194"/>
                        </a:cubicBezTo>
                        <a:cubicBezTo>
                          <a:pt x="283951" y="419839"/>
                          <a:pt x="277534" y="420661"/>
                          <a:pt x="270296" y="420661"/>
                        </a:cubicBezTo>
                        <a:close/>
                      </a:path>
                    </a:pathLst>
                  </a:custGeom>
                  <a:solidFill>
                    <a:srgbClr val="241A13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FA8B9C13-6926-EFC5-EA52-F835C438BFEE}"/>
                    </a:ext>
                  </a:extLst>
                </p:cNvPr>
                <p:cNvSpPr/>
                <p:nvPr/>
              </p:nvSpPr>
              <p:spPr>
                <a:xfrm>
                  <a:off x="8711415" y="4950223"/>
                  <a:ext cx="412705" cy="136792"/>
                </a:xfrm>
                <a:custGeom>
                  <a:avLst/>
                  <a:gdLst>
                    <a:gd name="connsiteX0" fmla="*/ 1639 w 412705"/>
                    <a:gd name="connsiteY0" fmla="*/ 19742 h 136792"/>
                    <a:gd name="connsiteX1" fmla="*/ 406014 w 412705"/>
                    <a:gd name="connsiteY1" fmla="*/ 0 h 136792"/>
                    <a:gd name="connsiteX2" fmla="*/ 412265 w 412705"/>
                    <a:gd name="connsiteY2" fmla="*/ 105289 h 136792"/>
                    <a:gd name="connsiteX3" fmla="*/ 157434 w 412705"/>
                    <a:gd name="connsiteY3" fmla="*/ 131282 h 136792"/>
                    <a:gd name="connsiteX4" fmla="*/ 5752 w 412705"/>
                    <a:gd name="connsiteY4" fmla="*/ 136053 h 136792"/>
                    <a:gd name="connsiteX5" fmla="*/ 1639 w 412705"/>
                    <a:gd name="connsiteY5" fmla="*/ 19742 h 136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2705" h="136792">
                      <a:moveTo>
                        <a:pt x="1639" y="19742"/>
                      </a:moveTo>
                      <a:lnTo>
                        <a:pt x="406014" y="0"/>
                      </a:lnTo>
                      <a:cubicBezTo>
                        <a:pt x="406014" y="0"/>
                        <a:pt x="414733" y="48532"/>
                        <a:pt x="412265" y="105289"/>
                      </a:cubicBezTo>
                      <a:lnTo>
                        <a:pt x="157434" y="131282"/>
                      </a:lnTo>
                      <a:cubicBezTo>
                        <a:pt x="107586" y="136382"/>
                        <a:pt x="56751" y="137863"/>
                        <a:pt x="5752" y="136053"/>
                      </a:cubicBezTo>
                      <a:cubicBezTo>
                        <a:pt x="159" y="103479"/>
                        <a:pt x="-1651" y="65148"/>
                        <a:pt x="1639" y="19742"/>
                      </a:cubicBezTo>
                      <a:close/>
                    </a:path>
                  </a:pathLst>
                </a:custGeom>
                <a:solidFill>
                  <a:srgbClr val="F73C50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80768BB0-19EA-563A-4C6B-356C9016ECE3}"/>
                  </a:ext>
                </a:extLst>
              </p:cNvPr>
              <p:cNvGrpSpPr/>
              <p:nvPr/>
            </p:nvGrpSpPr>
            <p:grpSpPr>
              <a:xfrm>
                <a:off x="9417885" y="4981292"/>
                <a:ext cx="519838" cy="1745843"/>
                <a:chOff x="9417885" y="4981292"/>
                <a:chExt cx="519838" cy="1745843"/>
              </a:xfrm>
            </p:grpSpPr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C63B7FF9-B049-BF9A-8D4B-9DDEB14B320F}"/>
                    </a:ext>
                  </a:extLst>
                </p:cNvPr>
                <p:cNvSpPr/>
                <p:nvPr/>
              </p:nvSpPr>
              <p:spPr>
                <a:xfrm>
                  <a:off x="9702440" y="6362080"/>
                  <a:ext cx="226166" cy="365055"/>
                </a:xfrm>
                <a:custGeom>
                  <a:avLst/>
                  <a:gdLst>
                    <a:gd name="connsiteX0" fmla="*/ 0 w 226166"/>
                    <a:gd name="connsiteY0" fmla="*/ 31258 h 365055"/>
                    <a:gd name="connsiteX1" fmla="*/ 97392 w 226166"/>
                    <a:gd name="connsiteY1" fmla="*/ 365056 h 365055"/>
                    <a:gd name="connsiteX2" fmla="*/ 226042 w 226166"/>
                    <a:gd name="connsiteY2" fmla="*/ 340708 h 365055"/>
                    <a:gd name="connsiteX3" fmla="*/ 159907 w 226166"/>
                    <a:gd name="connsiteY3" fmla="*/ 0 h 365055"/>
                    <a:gd name="connsiteX4" fmla="*/ 0 w 226166"/>
                    <a:gd name="connsiteY4" fmla="*/ 31258 h 365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166" h="365055">
                      <a:moveTo>
                        <a:pt x="0" y="31258"/>
                      </a:moveTo>
                      <a:cubicBezTo>
                        <a:pt x="0" y="31258"/>
                        <a:pt x="45241" y="365056"/>
                        <a:pt x="97392" y="365056"/>
                      </a:cubicBezTo>
                      <a:cubicBezTo>
                        <a:pt x="149543" y="365056"/>
                        <a:pt x="222587" y="351073"/>
                        <a:pt x="226042" y="340708"/>
                      </a:cubicBezTo>
                      <a:cubicBezTo>
                        <a:pt x="229497" y="330344"/>
                        <a:pt x="159907" y="0"/>
                        <a:pt x="159907" y="0"/>
                      </a:cubicBezTo>
                      <a:lnTo>
                        <a:pt x="0" y="31258"/>
                      </a:lnTo>
                      <a:close/>
                    </a:path>
                  </a:pathLst>
                </a:custGeom>
                <a:solidFill>
                  <a:srgbClr val="CE4545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ED4D9924-38C8-24F0-1971-3B9F3A64637C}"/>
                    </a:ext>
                  </a:extLst>
                </p:cNvPr>
                <p:cNvSpPr/>
                <p:nvPr/>
              </p:nvSpPr>
              <p:spPr>
                <a:xfrm>
                  <a:off x="9417885" y="4981292"/>
                  <a:ext cx="519838" cy="1437693"/>
                </a:xfrm>
                <a:custGeom>
                  <a:avLst/>
                  <a:gdLst>
                    <a:gd name="connsiteX0" fmla="*/ 173344 w 519838"/>
                    <a:gd name="connsiteY0" fmla="*/ 1428333 h 1437693"/>
                    <a:gd name="connsiteX1" fmla="*/ 17549 w 519838"/>
                    <a:gd name="connsiteY1" fmla="*/ 13351 h 1437693"/>
                    <a:gd name="connsiteX2" fmla="*/ 314167 w 519838"/>
                    <a:gd name="connsiteY2" fmla="*/ 53327 h 1437693"/>
                    <a:gd name="connsiteX3" fmla="*/ 516355 w 519838"/>
                    <a:gd name="connsiteY3" fmla="*/ 1309554 h 1437693"/>
                    <a:gd name="connsiteX4" fmla="*/ 173344 w 519838"/>
                    <a:gd name="connsiteY4" fmla="*/ 1428333 h 143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9838" h="1437693">
                      <a:moveTo>
                        <a:pt x="173344" y="1428333"/>
                      </a:moveTo>
                      <a:cubicBezTo>
                        <a:pt x="173344" y="1428333"/>
                        <a:pt x="-65530" y="36547"/>
                        <a:pt x="17549" y="13351"/>
                      </a:cubicBezTo>
                      <a:cubicBezTo>
                        <a:pt x="100464" y="-9846"/>
                        <a:pt x="276823" y="-6556"/>
                        <a:pt x="314167" y="53327"/>
                      </a:cubicBezTo>
                      <a:cubicBezTo>
                        <a:pt x="351347" y="113210"/>
                        <a:pt x="548270" y="1230752"/>
                        <a:pt x="516355" y="1309554"/>
                      </a:cubicBezTo>
                      <a:cubicBezTo>
                        <a:pt x="444298" y="1487228"/>
                        <a:pt x="173344" y="1428333"/>
                        <a:pt x="173344" y="1428333"/>
                      </a:cubicBezTo>
                      <a:close/>
                    </a:path>
                  </a:pathLst>
                </a:custGeom>
                <a:solidFill>
                  <a:srgbClr val="E54E4E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5521C5AB-A3F8-D404-C8AA-DE2D4EEAFC0B}"/>
                  </a:ext>
                </a:extLst>
              </p:cNvPr>
              <p:cNvGrpSpPr/>
              <p:nvPr/>
            </p:nvGrpSpPr>
            <p:grpSpPr>
              <a:xfrm>
                <a:off x="7820403" y="5049912"/>
                <a:ext cx="485314" cy="1713401"/>
                <a:chOff x="7820403" y="5049912"/>
                <a:chExt cx="485314" cy="1713401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77907E1F-3894-6BA9-30A4-D33684BCE893}"/>
                    </a:ext>
                  </a:extLst>
                </p:cNvPr>
                <p:cNvSpPr/>
                <p:nvPr/>
              </p:nvSpPr>
              <p:spPr>
                <a:xfrm>
                  <a:off x="7820403" y="5049912"/>
                  <a:ext cx="485314" cy="1421723"/>
                </a:xfrm>
                <a:custGeom>
                  <a:avLst/>
                  <a:gdLst>
                    <a:gd name="connsiteX0" fmla="*/ 0 w 485314"/>
                    <a:gd name="connsiteY0" fmla="*/ 1369584 h 1421723"/>
                    <a:gd name="connsiteX1" fmla="*/ 211236 w 485314"/>
                    <a:gd name="connsiteY1" fmla="*/ 182124 h 1421723"/>
                    <a:gd name="connsiteX2" fmla="*/ 482519 w 485314"/>
                    <a:gd name="connsiteY2" fmla="*/ 24355 h 1421723"/>
                    <a:gd name="connsiteX3" fmla="*/ 362259 w 485314"/>
                    <a:gd name="connsiteY3" fmla="*/ 1348526 h 1421723"/>
                    <a:gd name="connsiteX4" fmla="*/ 0 w 485314"/>
                    <a:gd name="connsiteY4" fmla="*/ 1369584 h 1421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314" h="1421723">
                      <a:moveTo>
                        <a:pt x="0" y="1369584"/>
                      </a:moveTo>
                      <a:cubicBezTo>
                        <a:pt x="0" y="1369584"/>
                        <a:pt x="174055" y="259775"/>
                        <a:pt x="211236" y="182124"/>
                      </a:cubicBezTo>
                      <a:cubicBezTo>
                        <a:pt x="280660" y="37023"/>
                        <a:pt x="462942" y="-43424"/>
                        <a:pt x="482519" y="24355"/>
                      </a:cubicBezTo>
                      <a:cubicBezTo>
                        <a:pt x="502096" y="92135"/>
                        <a:pt x="414245" y="1281404"/>
                        <a:pt x="362259" y="1348526"/>
                      </a:cubicBezTo>
                      <a:cubicBezTo>
                        <a:pt x="244632" y="1499878"/>
                        <a:pt x="0" y="1369584"/>
                        <a:pt x="0" y="1369584"/>
                      </a:cubicBezTo>
                      <a:close/>
                    </a:path>
                  </a:pathLst>
                </a:custGeom>
                <a:solidFill>
                  <a:srgbClr val="E54E4E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E04A4B53-E6F6-0392-2BBF-7AA2BEB9E893}"/>
                    </a:ext>
                  </a:extLst>
                </p:cNvPr>
                <p:cNvSpPr/>
                <p:nvPr/>
              </p:nvSpPr>
              <p:spPr>
                <a:xfrm>
                  <a:off x="7897332" y="6399918"/>
                  <a:ext cx="182673" cy="363395"/>
                </a:xfrm>
                <a:custGeom>
                  <a:avLst/>
                  <a:gdLst>
                    <a:gd name="connsiteX0" fmla="*/ 20134 w 182673"/>
                    <a:gd name="connsiteY0" fmla="*/ 0 h 363395"/>
                    <a:gd name="connsiteX1" fmla="*/ 23095 w 182673"/>
                    <a:gd name="connsiteY1" fmla="*/ 347618 h 363395"/>
                    <a:gd name="connsiteX2" fmla="*/ 153555 w 182673"/>
                    <a:gd name="connsiteY2" fmla="*/ 359133 h 363395"/>
                    <a:gd name="connsiteX3" fmla="*/ 182674 w 182673"/>
                    <a:gd name="connsiteY3" fmla="*/ 13326 h 363395"/>
                    <a:gd name="connsiteX4" fmla="*/ 20134 w 182673"/>
                    <a:gd name="connsiteY4" fmla="*/ 0 h 36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673" h="363395">
                      <a:moveTo>
                        <a:pt x="20134" y="0"/>
                      </a:moveTo>
                      <a:cubicBezTo>
                        <a:pt x="20134" y="0"/>
                        <a:pt x="-27081" y="333469"/>
                        <a:pt x="23095" y="347618"/>
                      </a:cubicBezTo>
                      <a:cubicBezTo>
                        <a:pt x="73272" y="361765"/>
                        <a:pt x="147303" y="368346"/>
                        <a:pt x="153555" y="359133"/>
                      </a:cubicBezTo>
                      <a:cubicBezTo>
                        <a:pt x="159806" y="350085"/>
                        <a:pt x="182674" y="13326"/>
                        <a:pt x="182674" y="13326"/>
                      </a:cubicBezTo>
                      <a:lnTo>
                        <a:pt x="20134" y="0"/>
                      </a:lnTo>
                      <a:close/>
                    </a:path>
                  </a:pathLst>
                </a:custGeom>
                <a:solidFill>
                  <a:srgbClr val="CE4545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" name="Graphic 4">
              <a:extLst>
                <a:ext uri="{FF2B5EF4-FFF2-40B4-BE49-F238E27FC236}">
                  <a16:creationId xmlns:a16="http://schemas.microsoft.com/office/drawing/2014/main" id="{E2799A39-5263-4A89-B536-995C5A8D7E53}"/>
                </a:ext>
              </a:extLst>
            </p:cNvPr>
            <p:cNvGrpSpPr/>
            <p:nvPr/>
          </p:nvGrpSpPr>
          <p:grpSpPr>
            <a:xfrm>
              <a:off x="6933757" y="1442885"/>
              <a:ext cx="3858914" cy="3563132"/>
              <a:chOff x="6933757" y="1442885"/>
              <a:chExt cx="3858914" cy="3563132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9069765-80DD-12E8-E6B6-02744B29C9F6}"/>
                  </a:ext>
                </a:extLst>
              </p:cNvPr>
              <p:cNvSpPr/>
              <p:nvPr/>
            </p:nvSpPr>
            <p:spPr>
              <a:xfrm>
                <a:off x="9799282" y="3464336"/>
                <a:ext cx="773159" cy="858760"/>
              </a:xfrm>
              <a:custGeom>
                <a:avLst/>
                <a:gdLst>
                  <a:gd name="connsiteX0" fmla="*/ 2524 w 773159"/>
                  <a:gd name="connsiteY0" fmla="*/ 388581 h 858760"/>
                  <a:gd name="connsiteX1" fmla="*/ 342902 w 773159"/>
                  <a:gd name="connsiteY1" fmla="*/ 856787 h 858760"/>
                  <a:gd name="connsiteX2" fmla="*/ 770638 w 773159"/>
                  <a:gd name="connsiteY2" fmla="*/ 470180 h 858760"/>
                  <a:gd name="connsiteX3" fmla="*/ 430259 w 773159"/>
                  <a:gd name="connsiteY3" fmla="*/ 1974 h 858760"/>
                  <a:gd name="connsiteX4" fmla="*/ 2524 w 773159"/>
                  <a:gd name="connsiteY4" fmla="*/ 388581 h 858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159" h="858760">
                    <a:moveTo>
                      <a:pt x="2524" y="388581"/>
                    </a:moveTo>
                    <a:cubicBezTo>
                      <a:pt x="-21660" y="624658"/>
                      <a:pt x="130680" y="834249"/>
                      <a:pt x="342902" y="856787"/>
                    </a:cubicBezTo>
                    <a:cubicBezTo>
                      <a:pt x="554961" y="879325"/>
                      <a:pt x="746455" y="706257"/>
                      <a:pt x="770638" y="470180"/>
                    </a:cubicBezTo>
                    <a:cubicBezTo>
                      <a:pt x="794822" y="234103"/>
                      <a:pt x="642317" y="24512"/>
                      <a:pt x="430259" y="1974"/>
                    </a:cubicBezTo>
                    <a:cubicBezTo>
                      <a:pt x="218037" y="-20564"/>
                      <a:pt x="26543" y="152504"/>
                      <a:pt x="2524" y="388581"/>
                    </a:cubicBezTo>
                    <a:close/>
                  </a:path>
                </a:pathLst>
              </a:custGeom>
              <a:solidFill>
                <a:srgbClr val="FFB297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3A790E3-F8BA-E9F6-F945-9834EA89E6FC}"/>
                  </a:ext>
                </a:extLst>
              </p:cNvPr>
              <p:cNvSpPr/>
              <p:nvPr/>
            </p:nvSpPr>
            <p:spPr>
              <a:xfrm>
                <a:off x="9976369" y="3639524"/>
                <a:ext cx="455868" cy="506246"/>
              </a:xfrm>
              <a:custGeom>
                <a:avLst/>
                <a:gdLst>
                  <a:gd name="connsiteX0" fmla="*/ 1466 w 455868"/>
                  <a:gd name="connsiteY0" fmla="*/ 229022 h 506246"/>
                  <a:gd name="connsiteX1" fmla="*/ 202173 w 455868"/>
                  <a:gd name="connsiteY1" fmla="*/ 505076 h 506246"/>
                  <a:gd name="connsiteX2" fmla="*/ 454372 w 455868"/>
                  <a:gd name="connsiteY2" fmla="*/ 277224 h 506246"/>
                  <a:gd name="connsiteX3" fmla="*/ 253666 w 455868"/>
                  <a:gd name="connsiteY3" fmla="*/ 1170 h 506246"/>
                  <a:gd name="connsiteX4" fmla="*/ 1466 w 455868"/>
                  <a:gd name="connsiteY4" fmla="*/ 229022 h 506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868" h="506246">
                    <a:moveTo>
                      <a:pt x="1466" y="229022"/>
                    </a:moveTo>
                    <a:cubicBezTo>
                      <a:pt x="-12682" y="368200"/>
                      <a:pt x="77143" y="491750"/>
                      <a:pt x="202173" y="505076"/>
                    </a:cubicBezTo>
                    <a:cubicBezTo>
                      <a:pt x="327203" y="518401"/>
                      <a:pt x="440060" y="416403"/>
                      <a:pt x="454372" y="277224"/>
                    </a:cubicBezTo>
                    <a:cubicBezTo>
                      <a:pt x="468685" y="138046"/>
                      <a:pt x="378696" y="14496"/>
                      <a:pt x="253666" y="1170"/>
                    </a:cubicBezTo>
                    <a:cubicBezTo>
                      <a:pt x="128636" y="-12155"/>
                      <a:pt x="15615" y="89843"/>
                      <a:pt x="1466" y="229022"/>
                    </a:cubicBezTo>
                    <a:close/>
                  </a:path>
                </a:pathLst>
              </a:custGeom>
              <a:solidFill>
                <a:srgbClr val="F73C50">
                  <a:alpha val="35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53D0448-701A-AF7A-C057-64DF910A30C4}"/>
                  </a:ext>
                </a:extLst>
              </p:cNvPr>
              <p:cNvSpPr/>
              <p:nvPr/>
            </p:nvSpPr>
            <p:spPr>
              <a:xfrm>
                <a:off x="7559072" y="3365434"/>
                <a:ext cx="312823" cy="680293"/>
              </a:xfrm>
              <a:custGeom>
                <a:avLst/>
                <a:gdLst>
                  <a:gd name="connsiteX0" fmla="*/ 312824 w 312823"/>
                  <a:gd name="connsiteY0" fmla="*/ 43954 h 680293"/>
                  <a:gd name="connsiteX1" fmla="*/ 128898 w 312823"/>
                  <a:gd name="connsiteY1" fmla="*/ 680293 h 680293"/>
                  <a:gd name="connsiteX2" fmla="*/ 906 w 312823"/>
                  <a:gd name="connsiteY2" fmla="*/ 29970 h 680293"/>
                  <a:gd name="connsiteX3" fmla="*/ 179897 w 312823"/>
                  <a:gd name="connsiteY3" fmla="*/ 2003 h 680293"/>
                  <a:gd name="connsiteX4" fmla="*/ 312824 w 312823"/>
                  <a:gd name="connsiteY4" fmla="*/ 43954 h 68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23" h="680293">
                    <a:moveTo>
                      <a:pt x="312824" y="43954"/>
                    </a:moveTo>
                    <a:lnTo>
                      <a:pt x="128898" y="680293"/>
                    </a:lnTo>
                    <a:cubicBezTo>
                      <a:pt x="-15216" y="436977"/>
                      <a:pt x="-81" y="54483"/>
                      <a:pt x="906" y="29970"/>
                    </a:cubicBezTo>
                    <a:cubicBezTo>
                      <a:pt x="56183" y="5787"/>
                      <a:pt x="117217" y="-4742"/>
                      <a:pt x="179897" y="2003"/>
                    </a:cubicBezTo>
                    <a:cubicBezTo>
                      <a:pt x="227606" y="7103"/>
                      <a:pt x="272518" y="21580"/>
                      <a:pt x="312824" y="43954"/>
                    </a:cubicBezTo>
                    <a:close/>
                  </a:path>
                </a:pathLst>
              </a:custGeom>
              <a:solidFill>
                <a:srgbClr val="FFB297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D583DE1-70F5-DFD7-D7BE-319D42E8597F}"/>
                  </a:ext>
                </a:extLst>
              </p:cNvPr>
              <p:cNvSpPr/>
              <p:nvPr/>
            </p:nvSpPr>
            <p:spPr>
              <a:xfrm>
                <a:off x="7308729" y="3395405"/>
                <a:ext cx="773107" cy="828819"/>
              </a:xfrm>
              <a:custGeom>
                <a:avLst/>
                <a:gdLst>
                  <a:gd name="connsiteX0" fmla="*/ 770619 w 773107"/>
                  <a:gd name="connsiteY0" fmla="*/ 440403 h 828819"/>
                  <a:gd name="connsiteX1" fmla="*/ 342883 w 773107"/>
                  <a:gd name="connsiteY1" fmla="*/ 826846 h 828819"/>
                  <a:gd name="connsiteX2" fmla="*/ 9908 w 773107"/>
                  <a:gd name="connsiteY2" fmla="*/ 503083 h 828819"/>
                  <a:gd name="connsiteX3" fmla="*/ 2505 w 773107"/>
                  <a:gd name="connsiteY3" fmla="*/ 358640 h 828819"/>
                  <a:gd name="connsiteX4" fmla="*/ 244669 w 773107"/>
                  <a:gd name="connsiteY4" fmla="*/ 2961 h 828819"/>
                  <a:gd name="connsiteX5" fmla="*/ 251249 w 773107"/>
                  <a:gd name="connsiteY5" fmla="*/ 0 h 828819"/>
                  <a:gd name="connsiteX6" fmla="*/ 379241 w 773107"/>
                  <a:gd name="connsiteY6" fmla="*/ 650323 h 828819"/>
                  <a:gd name="connsiteX7" fmla="*/ 563167 w 773107"/>
                  <a:gd name="connsiteY7" fmla="*/ 13984 h 828819"/>
                  <a:gd name="connsiteX8" fmla="*/ 770619 w 773107"/>
                  <a:gd name="connsiteY8" fmla="*/ 440403 h 82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3107" h="828819">
                    <a:moveTo>
                      <a:pt x="770619" y="440403"/>
                    </a:moveTo>
                    <a:cubicBezTo>
                      <a:pt x="746435" y="676316"/>
                      <a:pt x="554941" y="849384"/>
                      <a:pt x="342883" y="826846"/>
                    </a:cubicBezTo>
                    <a:cubicBezTo>
                      <a:pt x="175408" y="809078"/>
                      <a:pt x="45278" y="674835"/>
                      <a:pt x="9908" y="503083"/>
                    </a:cubicBezTo>
                    <a:cubicBezTo>
                      <a:pt x="201" y="457184"/>
                      <a:pt x="-2595" y="408488"/>
                      <a:pt x="2505" y="358640"/>
                    </a:cubicBezTo>
                    <a:cubicBezTo>
                      <a:pt x="19120" y="195113"/>
                      <a:pt x="116183" y="61857"/>
                      <a:pt x="244669" y="2961"/>
                    </a:cubicBezTo>
                    <a:cubicBezTo>
                      <a:pt x="246807" y="1810"/>
                      <a:pt x="248946" y="987"/>
                      <a:pt x="251249" y="0"/>
                    </a:cubicBezTo>
                    <a:cubicBezTo>
                      <a:pt x="250262" y="24513"/>
                      <a:pt x="235127" y="407007"/>
                      <a:pt x="379241" y="650323"/>
                    </a:cubicBezTo>
                    <a:lnTo>
                      <a:pt x="563167" y="13984"/>
                    </a:lnTo>
                    <a:cubicBezTo>
                      <a:pt x="702017" y="90483"/>
                      <a:pt x="789209" y="257464"/>
                      <a:pt x="770619" y="440403"/>
                    </a:cubicBezTo>
                    <a:close/>
                  </a:path>
                </a:pathLst>
              </a:custGeom>
              <a:solidFill>
                <a:srgbClr val="FFB297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59BBC7E-99FF-15AC-5B05-AF2D392D774D}"/>
                  </a:ext>
                </a:extLst>
              </p:cNvPr>
              <p:cNvSpPr/>
              <p:nvPr/>
            </p:nvSpPr>
            <p:spPr>
              <a:xfrm>
                <a:off x="7485797" y="3540625"/>
                <a:ext cx="455868" cy="506272"/>
              </a:xfrm>
              <a:custGeom>
                <a:avLst/>
                <a:gdLst>
                  <a:gd name="connsiteX0" fmla="*/ 1466 w 455868"/>
                  <a:gd name="connsiteY0" fmla="*/ 229048 h 506272"/>
                  <a:gd name="connsiteX1" fmla="*/ 202173 w 455868"/>
                  <a:gd name="connsiteY1" fmla="*/ 505102 h 506272"/>
                  <a:gd name="connsiteX2" fmla="*/ 454373 w 455868"/>
                  <a:gd name="connsiteY2" fmla="*/ 277250 h 506272"/>
                  <a:gd name="connsiteX3" fmla="*/ 253666 w 455868"/>
                  <a:gd name="connsiteY3" fmla="*/ 1196 h 506272"/>
                  <a:gd name="connsiteX4" fmla="*/ 1466 w 455868"/>
                  <a:gd name="connsiteY4" fmla="*/ 229048 h 50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868" h="506272">
                    <a:moveTo>
                      <a:pt x="1466" y="229048"/>
                    </a:moveTo>
                    <a:cubicBezTo>
                      <a:pt x="-12682" y="368226"/>
                      <a:pt x="77143" y="491776"/>
                      <a:pt x="202173" y="505102"/>
                    </a:cubicBezTo>
                    <a:cubicBezTo>
                      <a:pt x="327203" y="518427"/>
                      <a:pt x="440060" y="416429"/>
                      <a:pt x="454373" y="277250"/>
                    </a:cubicBezTo>
                    <a:cubicBezTo>
                      <a:pt x="468685" y="138072"/>
                      <a:pt x="378696" y="14522"/>
                      <a:pt x="253666" y="1196"/>
                    </a:cubicBezTo>
                    <a:cubicBezTo>
                      <a:pt x="128635" y="-12294"/>
                      <a:pt x="15779" y="89869"/>
                      <a:pt x="1466" y="229048"/>
                    </a:cubicBezTo>
                    <a:close/>
                  </a:path>
                </a:pathLst>
              </a:custGeom>
              <a:solidFill>
                <a:srgbClr val="F73C50">
                  <a:alpha val="35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3ED3D635-B1EA-ECBE-E052-1F9ADCF9E5B8}"/>
                  </a:ext>
                </a:extLst>
              </p:cNvPr>
              <p:cNvSpPr/>
              <p:nvPr/>
            </p:nvSpPr>
            <p:spPr>
              <a:xfrm>
                <a:off x="7634931" y="2606933"/>
                <a:ext cx="2527344" cy="2399084"/>
              </a:xfrm>
              <a:custGeom>
                <a:avLst/>
                <a:gdLst>
                  <a:gd name="connsiteX0" fmla="*/ 1079768 w 2527344"/>
                  <a:gd name="connsiteY0" fmla="*/ 780 h 2399084"/>
                  <a:gd name="connsiteX1" fmla="*/ 1622663 w 2527344"/>
                  <a:gd name="connsiteY1" fmla="*/ 59676 h 2399084"/>
                  <a:gd name="connsiteX2" fmla="*/ 2509557 w 2527344"/>
                  <a:gd name="connsiteY2" fmla="*/ 1220978 h 2399084"/>
                  <a:gd name="connsiteX3" fmla="*/ 2502318 w 2527344"/>
                  <a:gd name="connsiteY3" fmla="*/ 1394046 h 2399084"/>
                  <a:gd name="connsiteX4" fmla="*/ 1430840 w 2527344"/>
                  <a:gd name="connsiteY4" fmla="*/ 2398073 h 2399084"/>
                  <a:gd name="connsiteX5" fmla="*/ 989779 w 2527344"/>
                  <a:gd name="connsiteY5" fmla="*/ 2378990 h 2399084"/>
                  <a:gd name="connsiteX6" fmla="*/ 5659 w 2527344"/>
                  <a:gd name="connsiteY6" fmla="*/ 1285961 h 2399084"/>
                  <a:gd name="connsiteX7" fmla="*/ 12897 w 2527344"/>
                  <a:gd name="connsiteY7" fmla="*/ 1112892 h 2399084"/>
                  <a:gd name="connsiteX8" fmla="*/ 1079768 w 2527344"/>
                  <a:gd name="connsiteY8" fmla="*/ 780 h 2399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7344" h="2399084">
                    <a:moveTo>
                      <a:pt x="1079768" y="780"/>
                    </a:moveTo>
                    <a:lnTo>
                      <a:pt x="1622663" y="59676"/>
                    </a:lnTo>
                    <a:cubicBezTo>
                      <a:pt x="2310495" y="19205"/>
                      <a:pt x="2533576" y="641890"/>
                      <a:pt x="2509557" y="1220978"/>
                    </a:cubicBezTo>
                    <a:lnTo>
                      <a:pt x="2502318" y="1394046"/>
                    </a:lnTo>
                    <a:cubicBezTo>
                      <a:pt x="2665515" y="1998963"/>
                      <a:pt x="1998577" y="2422586"/>
                      <a:pt x="1430840" y="2398073"/>
                    </a:cubicBezTo>
                    <a:lnTo>
                      <a:pt x="989779" y="2378990"/>
                    </a:lnTo>
                    <a:cubicBezTo>
                      <a:pt x="422207" y="2354477"/>
                      <a:pt x="-57844" y="2008340"/>
                      <a:pt x="5659" y="1285961"/>
                    </a:cubicBezTo>
                    <a:lnTo>
                      <a:pt x="12897" y="1112892"/>
                    </a:lnTo>
                    <a:cubicBezTo>
                      <a:pt x="37081" y="533639"/>
                      <a:pt x="512196" y="-23733"/>
                      <a:pt x="1079768" y="780"/>
                    </a:cubicBezTo>
                    <a:close/>
                  </a:path>
                </a:pathLst>
              </a:custGeom>
              <a:solidFill>
                <a:srgbClr val="FFB297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D240FF8-DBE2-233D-986B-78BAD5BC596F}"/>
                  </a:ext>
                </a:extLst>
              </p:cNvPr>
              <p:cNvSpPr/>
              <p:nvPr/>
            </p:nvSpPr>
            <p:spPr>
              <a:xfrm>
                <a:off x="8198815" y="3151226"/>
                <a:ext cx="434566" cy="197235"/>
              </a:xfrm>
              <a:custGeom>
                <a:avLst/>
                <a:gdLst>
                  <a:gd name="connsiteX0" fmla="*/ 26456 w 434566"/>
                  <a:gd name="connsiteY0" fmla="*/ 188080 h 197235"/>
                  <a:gd name="connsiteX1" fmla="*/ 408951 w 434566"/>
                  <a:gd name="connsiteY1" fmla="*/ 129184 h 197235"/>
                  <a:gd name="connsiteX2" fmla="*/ 432476 w 434566"/>
                  <a:gd name="connsiteY2" fmla="*/ 115365 h 197235"/>
                  <a:gd name="connsiteX3" fmla="*/ 792 w 434566"/>
                  <a:gd name="connsiteY3" fmla="*/ 180841 h 197235"/>
                  <a:gd name="connsiteX4" fmla="*/ 26456 w 434566"/>
                  <a:gd name="connsiteY4" fmla="*/ 188080 h 197235"/>
                  <a:gd name="connsiteX5" fmla="*/ 26456 w 434566"/>
                  <a:gd name="connsiteY5" fmla="*/ 188080 h 197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566" h="197235">
                    <a:moveTo>
                      <a:pt x="26456" y="188080"/>
                    </a:moveTo>
                    <a:cubicBezTo>
                      <a:pt x="85517" y="19124"/>
                      <a:pt x="310736" y="-33356"/>
                      <a:pt x="408951" y="129184"/>
                    </a:cubicBezTo>
                    <a:cubicBezTo>
                      <a:pt x="417999" y="144155"/>
                      <a:pt x="441689" y="130500"/>
                      <a:pt x="432476" y="115365"/>
                    </a:cubicBezTo>
                    <a:cubicBezTo>
                      <a:pt x="316988" y="-73662"/>
                      <a:pt x="69394" y="-15259"/>
                      <a:pt x="792" y="180841"/>
                    </a:cubicBezTo>
                    <a:cubicBezTo>
                      <a:pt x="-4801" y="197292"/>
                      <a:pt x="20863" y="204202"/>
                      <a:pt x="26456" y="188080"/>
                    </a:cubicBezTo>
                    <a:lnTo>
                      <a:pt x="26456" y="188080"/>
                    </a:lnTo>
                    <a:close/>
                  </a:path>
                </a:pathLst>
              </a:custGeom>
              <a:solidFill>
                <a:srgbClr val="3F2436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3C881E13-1180-1F39-354A-E7F154025685}"/>
                  </a:ext>
                </a:extLst>
              </p:cNvPr>
              <p:cNvSpPr/>
              <p:nvPr/>
            </p:nvSpPr>
            <p:spPr>
              <a:xfrm>
                <a:off x="6933757" y="1442885"/>
                <a:ext cx="3858914" cy="2752628"/>
              </a:xfrm>
              <a:custGeom>
                <a:avLst/>
                <a:gdLst>
                  <a:gd name="connsiteX0" fmla="*/ 3858915 w 3858914"/>
                  <a:gd name="connsiteY0" fmla="*/ 2169843 h 2752628"/>
                  <a:gd name="connsiteX1" fmla="*/ 3296278 w 3858914"/>
                  <a:gd name="connsiteY1" fmla="*/ 2197810 h 2752628"/>
                  <a:gd name="connsiteX2" fmla="*/ 3130942 w 3858914"/>
                  <a:gd name="connsiteY2" fmla="*/ 2752221 h 2752628"/>
                  <a:gd name="connsiteX3" fmla="*/ 3072704 w 3858914"/>
                  <a:gd name="connsiteY3" fmla="*/ 2300795 h 2752628"/>
                  <a:gd name="connsiteX4" fmla="*/ 2388327 w 3858914"/>
                  <a:gd name="connsiteY4" fmla="*/ 1456347 h 2752628"/>
                  <a:gd name="connsiteX5" fmla="*/ 946694 w 3858914"/>
                  <a:gd name="connsiteY5" fmla="*/ 1936727 h 2752628"/>
                  <a:gd name="connsiteX6" fmla="*/ 938139 w 3858914"/>
                  <a:gd name="connsiteY6" fmla="*/ 1966504 h 2752628"/>
                  <a:gd name="connsiteX7" fmla="*/ 754213 w 3858914"/>
                  <a:gd name="connsiteY7" fmla="*/ 2602843 h 2752628"/>
                  <a:gd name="connsiteX8" fmla="*/ 626221 w 3858914"/>
                  <a:gd name="connsiteY8" fmla="*/ 1952520 h 2752628"/>
                  <a:gd name="connsiteX9" fmla="*/ 626386 w 3858914"/>
                  <a:gd name="connsiteY9" fmla="*/ 1951368 h 2752628"/>
                  <a:gd name="connsiteX10" fmla="*/ 619641 w 3858914"/>
                  <a:gd name="connsiteY10" fmla="*/ 1955481 h 2752628"/>
                  <a:gd name="connsiteX11" fmla="*/ 377476 w 3858914"/>
                  <a:gd name="connsiteY11" fmla="*/ 2311160 h 2752628"/>
                  <a:gd name="connsiteX12" fmla="*/ 384880 w 3858914"/>
                  <a:gd name="connsiteY12" fmla="*/ 2455603 h 2752628"/>
                  <a:gd name="connsiteX13" fmla="*/ 262317 w 3858914"/>
                  <a:gd name="connsiteY13" fmla="*/ 1121397 h 2752628"/>
                  <a:gd name="connsiteX14" fmla="*/ 1558356 w 3858914"/>
                  <a:gd name="connsiteY14" fmla="*/ 236 h 2752628"/>
                  <a:gd name="connsiteX15" fmla="*/ 2912468 w 3858914"/>
                  <a:gd name="connsiteY15" fmla="*/ 539018 h 2752628"/>
                  <a:gd name="connsiteX16" fmla="*/ 3709372 w 3858914"/>
                  <a:gd name="connsiteY16" fmla="*/ 795824 h 2752628"/>
                  <a:gd name="connsiteX17" fmla="*/ 3684201 w 3858914"/>
                  <a:gd name="connsiteY17" fmla="*/ 1965845 h 2752628"/>
                  <a:gd name="connsiteX18" fmla="*/ 3858915 w 3858914"/>
                  <a:gd name="connsiteY18" fmla="*/ 2169843 h 275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858914" h="2752628">
                    <a:moveTo>
                      <a:pt x="3858915" y="2169843"/>
                    </a:moveTo>
                    <a:cubicBezTo>
                      <a:pt x="3582367" y="2417271"/>
                      <a:pt x="3296278" y="2197810"/>
                      <a:pt x="3296278" y="2197810"/>
                    </a:cubicBezTo>
                    <a:cubicBezTo>
                      <a:pt x="3296278" y="2197810"/>
                      <a:pt x="3235408" y="2736099"/>
                      <a:pt x="3130942" y="2752221"/>
                    </a:cubicBezTo>
                    <a:cubicBezTo>
                      <a:pt x="3026311" y="2768343"/>
                      <a:pt x="3072704" y="2300795"/>
                      <a:pt x="3072704" y="2300795"/>
                    </a:cubicBezTo>
                    <a:cubicBezTo>
                      <a:pt x="2592159" y="2228080"/>
                      <a:pt x="2388327" y="1456347"/>
                      <a:pt x="2388327" y="1456347"/>
                    </a:cubicBezTo>
                    <a:cubicBezTo>
                      <a:pt x="1834903" y="2242558"/>
                      <a:pt x="946694" y="1936727"/>
                      <a:pt x="946694" y="1936727"/>
                    </a:cubicBezTo>
                    <a:lnTo>
                      <a:pt x="938139" y="1966504"/>
                    </a:lnTo>
                    <a:lnTo>
                      <a:pt x="754213" y="2602843"/>
                    </a:lnTo>
                    <a:cubicBezTo>
                      <a:pt x="610099" y="2359527"/>
                      <a:pt x="625234" y="1977033"/>
                      <a:pt x="626221" y="1952520"/>
                    </a:cubicBezTo>
                    <a:cubicBezTo>
                      <a:pt x="626386" y="1951862"/>
                      <a:pt x="626386" y="1951368"/>
                      <a:pt x="626386" y="1951368"/>
                    </a:cubicBezTo>
                    <a:cubicBezTo>
                      <a:pt x="624247" y="1952520"/>
                      <a:pt x="621944" y="1953836"/>
                      <a:pt x="619641" y="1955481"/>
                    </a:cubicBezTo>
                    <a:cubicBezTo>
                      <a:pt x="491155" y="2014377"/>
                      <a:pt x="394092" y="2147633"/>
                      <a:pt x="377476" y="2311160"/>
                    </a:cubicBezTo>
                    <a:cubicBezTo>
                      <a:pt x="372377" y="2361007"/>
                      <a:pt x="375173" y="2409704"/>
                      <a:pt x="384880" y="2455603"/>
                    </a:cubicBezTo>
                    <a:cubicBezTo>
                      <a:pt x="-402647" y="1959759"/>
                      <a:pt x="262317" y="1121397"/>
                      <a:pt x="262317" y="1121397"/>
                    </a:cubicBezTo>
                    <a:cubicBezTo>
                      <a:pt x="233198" y="655494"/>
                      <a:pt x="815741" y="-14406"/>
                      <a:pt x="1558356" y="236"/>
                    </a:cubicBezTo>
                    <a:cubicBezTo>
                      <a:pt x="2300970" y="14713"/>
                      <a:pt x="2912468" y="539018"/>
                      <a:pt x="2912468" y="539018"/>
                    </a:cubicBezTo>
                    <a:cubicBezTo>
                      <a:pt x="2912468" y="539018"/>
                      <a:pt x="3432660" y="475352"/>
                      <a:pt x="3709372" y="795824"/>
                    </a:cubicBezTo>
                    <a:cubicBezTo>
                      <a:pt x="3985920" y="1116132"/>
                      <a:pt x="3684201" y="1965845"/>
                      <a:pt x="3684201" y="1965845"/>
                    </a:cubicBezTo>
                    <a:lnTo>
                      <a:pt x="3858915" y="2169843"/>
                    </a:lnTo>
                    <a:close/>
                  </a:path>
                </a:pathLst>
              </a:custGeom>
              <a:solidFill>
                <a:srgbClr val="4F3131"/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4" name="Graphic 4">
                <a:extLst>
                  <a:ext uri="{FF2B5EF4-FFF2-40B4-BE49-F238E27FC236}">
                    <a16:creationId xmlns:a16="http://schemas.microsoft.com/office/drawing/2014/main" id="{50AD2173-452F-E5D4-5D6B-13E3F9607378}"/>
                  </a:ext>
                </a:extLst>
              </p:cNvPr>
              <p:cNvGrpSpPr/>
              <p:nvPr/>
            </p:nvGrpSpPr>
            <p:grpSpPr>
              <a:xfrm>
                <a:off x="7951915" y="3218493"/>
                <a:ext cx="1718891" cy="783642"/>
                <a:chOff x="7951915" y="3218493"/>
                <a:chExt cx="1718891" cy="783642"/>
              </a:xfrm>
              <a:solidFill>
                <a:srgbClr val="422222"/>
              </a:solidFill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61A8592C-CB13-D62D-D490-73D289266E70}"/>
                    </a:ext>
                  </a:extLst>
                </p:cNvPr>
                <p:cNvSpPr/>
                <p:nvPr/>
              </p:nvSpPr>
              <p:spPr>
                <a:xfrm>
                  <a:off x="8251753" y="3533427"/>
                  <a:ext cx="311509" cy="468708"/>
                </a:xfrm>
                <a:custGeom>
                  <a:avLst/>
                  <a:gdLst>
                    <a:gd name="connsiteX0" fmla="*/ 309948 w 311509"/>
                    <a:gd name="connsiteY0" fmla="*/ 314555 h 468708"/>
                    <a:gd name="connsiteX1" fmla="*/ 153989 w 311509"/>
                    <a:gd name="connsiteY1" fmla="*/ 468704 h 468708"/>
                    <a:gd name="connsiteX2" fmla="*/ 5 w 311509"/>
                    <a:gd name="connsiteY2" fmla="*/ 312581 h 468708"/>
                    <a:gd name="connsiteX3" fmla="*/ 169 w 311509"/>
                    <a:gd name="connsiteY3" fmla="*/ 291029 h 468708"/>
                    <a:gd name="connsiteX4" fmla="*/ 87690 w 311509"/>
                    <a:gd name="connsiteY4" fmla="*/ 232463 h 468708"/>
                    <a:gd name="connsiteX5" fmla="*/ 827 w 311509"/>
                    <a:gd name="connsiteY5" fmla="*/ 191992 h 468708"/>
                    <a:gd name="connsiteX6" fmla="*/ 992 w 311509"/>
                    <a:gd name="connsiteY6" fmla="*/ 153989 h 468708"/>
                    <a:gd name="connsiteX7" fmla="*/ 156951 w 311509"/>
                    <a:gd name="connsiteY7" fmla="*/ 5 h 468708"/>
                    <a:gd name="connsiteX8" fmla="*/ 266352 w 311509"/>
                    <a:gd name="connsiteY8" fmla="*/ 46069 h 468708"/>
                    <a:gd name="connsiteX9" fmla="*/ 309948 w 311509"/>
                    <a:gd name="connsiteY9" fmla="*/ 314555 h 468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509" h="468708">
                      <a:moveTo>
                        <a:pt x="309948" y="314555"/>
                      </a:moveTo>
                      <a:cubicBezTo>
                        <a:pt x="309455" y="400102"/>
                        <a:pt x="239537" y="469362"/>
                        <a:pt x="153989" y="468704"/>
                      </a:cubicBezTo>
                      <a:cubicBezTo>
                        <a:pt x="68442" y="468211"/>
                        <a:pt x="-653" y="398128"/>
                        <a:pt x="5" y="312581"/>
                      </a:cubicBezTo>
                      <a:lnTo>
                        <a:pt x="169" y="291029"/>
                      </a:lnTo>
                      <a:lnTo>
                        <a:pt x="87690" y="232463"/>
                      </a:lnTo>
                      <a:lnTo>
                        <a:pt x="827" y="191992"/>
                      </a:lnTo>
                      <a:lnTo>
                        <a:pt x="992" y="153989"/>
                      </a:lnTo>
                      <a:cubicBezTo>
                        <a:pt x="1485" y="68442"/>
                        <a:pt x="71404" y="-653"/>
                        <a:pt x="156951" y="5"/>
                      </a:cubicBezTo>
                      <a:cubicBezTo>
                        <a:pt x="199724" y="334"/>
                        <a:pt x="238385" y="17937"/>
                        <a:pt x="266352" y="46069"/>
                      </a:cubicBezTo>
                      <a:cubicBezTo>
                        <a:pt x="322122" y="102826"/>
                        <a:pt x="310936" y="150699"/>
                        <a:pt x="309948" y="314555"/>
                      </a:cubicBezTo>
                      <a:close/>
                    </a:path>
                  </a:pathLst>
                </a:custGeom>
                <a:solidFill>
                  <a:srgbClr val="422222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009AF488-071A-04CF-69D1-FAFA01E623F7}"/>
                    </a:ext>
                  </a:extLst>
                </p:cNvPr>
                <p:cNvSpPr/>
                <p:nvPr/>
              </p:nvSpPr>
              <p:spPr>
                <a:xfrm>
                  <a:off x="9082381" y="3474817"/>
                  <a:ext cx="310777" cy="469245"/>
                </a:xfrm>
                <a:custGeom>
                  <a:avLst/>
                  <a:gdLst>
                    <a:gd name="connsiteX0" fmla="*/ 310773 w 310777"/>
                    <a:gd name="connsiteY0" fmla="*/ 156501 h 469245"/>
                    <a:gd name="connsiteX1" fmla="*/ 309786 w 310777"/>
                    <a:gd name="connsiteY1" fmla="*/ 315092 h 469245"/>
                    <a:gd name="connsiteX2" fmla="*/ 153827 w 310777"/>
                    <a:gd name="connsiteY2" fmla="*/ 469241 h 469245"/>
                    <a:gd name="connsiteX3" fmla="*/ 7 w 310777"/>
                    <a:gd name="connsiteY3" fmla="*/ 291566 h 469245"/>
                    <a:gd name="connsiteX4" fmla="*/ 87528 w 310777"/>
                    <a:gd name="connsiteY4" fmla="*/ 233000 h 469245"/>
                    <a:gd name="connsiteX5" fmla="*/ 664 w 310777"/>
                    <a:gd name="connsiteY5" fmla="*/ 192529 h 469245"/>
                    <a:gd name="connsiteX6" fmla="*/ 310773 w 310777"/>
                    <a:gd name="connsiteY6" fmla="*/ 156501 h 469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0777" h="469245">
                      <a:moveTo>
                        <a:pt x="310773" y="156501"/>
                      </a:moveTo>
                      <a:lnTo>
                        <a:pt x="309786" y="315092"/>
                      </a:lnTo>
                      <a:cubicBezTo>
                        <a:pt x="309292" y="400639"/>
                        <a:pt x="239374" y="469899"/>
                        <a:pt x="153827" y="469241"/>
                      </a:cubicBezTo>
                      <a:cubicBezTo>
                        <a:pt x="76341" y="468748"/>
                        <a:pt x="-816" y="414293"/>
                        <a:pt x="7" y="291566"/>
                      </a:cubicBezTo>
                      <a:lnTo>
                        <a:pt x="87528" y="233000"/>
                      </a:lnTo>
                      <a:lnTo>
                        <a:pt x="664" y="192529"/>
                      </a:lnTo>
                      <a:cubicBezTo>
                        <a:pt x="2310" y="-83854"/>
                        <a:pt x="312089" y="-32361"/>
                        <a:pt x="310773" y="156501"/>
                      </a:cubicBezTo>
                      <a:close/>
                    </a:path>
                  </a:pathLst>
                </a:custGeom>
                <a:solidFill>
                  <a:srgbClr val="422222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B80BCF46-CC71-6957-CB4A-89B19FF54978}"/>
                    </a:ext>
                  </a:extLst>
                </p:cNvPr>
                <p:cNvGrpSpPr/>
                <p:nvPr/>
              </p:nvGrpSpPr>
              <p:grpSpPr>
                <a:xfrm>
                  <a:off x="7951915" y="3218493"/>
                  <a:ext cx="1718891" cy="409734"/>
                  <a:chOff x="7951915" y="3218493"/>
                  <a:chExt cx="1718891" cy="409734"/>
                </a:xfrm>
                <a:solidFill>
                  <a:srgbClr val="422222"/>
                </a:solidFill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256C364-1268-B7FF-8E2F-B5FE194FFB51}"/>
                      </a:ext>
                    </a:extLst>
                  </p:cNvPr>
                  <p:cNvSpPr/>
                  <p:nvPr/>
                </p:nvSpPr>
                <p:spPr>
                  <a:xfrm>
                    <a:off x="7951915" y="3226896"/>
                    <a:ext cx="620414" cy="401332"/>
                  </a:xfrm>
                  <a:custGeom>
                    <a:avLst/>
                    <a:gdLst>
                      <a:gd name="connsiteX0" fmla="*/ 3389 w 620414"/>
                      <a:gd name="connsiteY0" fmla="*/ 401295 h 401332"/>
                      <a:gd name="connsiteX1" fmla="*/ 620316 w 620414"/>
                      <a:gd name="connsiteY1" fmla="*/ 142516 h 401332"/>
                      <a:gd name="connsiteX2" fmla="*/ 253121 w 620414"/>
                      <a:gd name="connsiteY2" fmla="*/ 32620 h 401332"/>
                      <a:gd name="connsiteX3" fmla="*/ 3389 w 620414"/>
                      <a:gd name="connsiteY3" fmla="*/ 401295 h 401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414" h="401332">
                        <a:moveTo>
                          <a:pt x="3389" y="401295"/>
                        </a:moveTo>
                        <a:cubicBezTo>
                          <a:pt x="-5988" y="396196"/>
                          <a:pt x="384567" y="139719"/>
                          <a:pt x="620316" y="142516"/>
                        </a:cubicBezTo>
                        <a:cubicBezTo>
                          <a:pt x="623277" y="146299"/>
                          <a:pt x="561420" y="-83033"/>
                          <a:pt x="253121" y="32620"/>
                        </a:cubicBezTo>
                        <a:cubicBezTo>
                          <a:pt x="-56165" y="164889"/>
                          <a:pt x="6186" y="404750"/>
                          <a:pt x="3389" y="401295"/>
                        </a:cubicBezTo>
                        <a:close/>
                      </a:path>
                    </a:pathLst>
                  </a:custGeom>
                  <a:solidFill>
                    <a:srgbClr val="422222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0B806A1-8E0F-0681-750C-B7E0B64C5F7D}"/>
                      </a:ext>
                    </a:extLst>
                  </p:cNvPr>
                  <p:cNvSpPr/>
                  <p:nvPr/>
                </p:nvSpPr>
                <p:spPr>
                  <a:xfrm>
                    <a:off x="9081705" y="3218493"/>
                    <a:ext cx="589101" cy="351830"/>
                  </a:xfrm>
                  <a:custGeom>
                    <a:avLst/>
                    <a:gdLst>
                      <a:gd name="connsiteX0" fmla="*/ 588983 w 589101"/>
                      <a:gd name="connsiteY0" fmla="*/ 351789 h 351830"/>
                      <a:gd name="connsiteX1" fmla="*/ 189 w 589101"/>
                      <a:gd name="connsiteY1" fmla="*/ 138250 h 351830"/>
                      <a:gd name="connsiteX2" fmla="*/ 318194 w 589101"/>
                      <a:gd name="connsiteY2" fmla="*/ 26710 h 351830"/>
                      <a:gd name="connsiteX3" fmla="*/ 588983 w 589101"/>
                      <a:gd name="connsiteY3" fmla="*/ 351789 h 35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101" h="351830">
                        <a:moveTo>
                          <a:pt x="588983" y="351789"/>
                        </a:moveTo>
                        <a:cubicBezTo>
                          <a:pt x="596716" y="346525"/>
                          <a:pt x="222283" y="124431"/>
                          <a:pt x="189" y="138250"/>
                        </a:cubicBezTo>
                        <a:cubicBezTo>
                          <a:pt x="-2443" y="142034"/>
                          <a:pt x="18450" y="-73808"/>
                          <a:pt x="318194" y="26710"/>
                        </a:cubicBezTo>
                        <a:cubicBezTo>
                          <a:pt x="607080" y="138415"/>
                          <a:pt x="586680" y="355244"/>
                          <a:pt x="588983" y="351789"/>
                        </a:cubicBezTo>
                        <a:close/>
                      </a:path>
                    </a:pathLst>
                  </a:custGeom>
                  <a:solidFill>
                    <a:srgbClr val="422222"/>
                  </a:solidFill>
                  <a:ln w="164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117833-CBD1-C1DE-1368-D9B1B54394E8}"/>
                  </a:ext>
                </a:extLst>
              </p:cNvPr>
              <p:cNvSpPr/>
              <p:nvPr/>
            </p:nvSpPr>
            <p:spPr>
              <a:xfrm>
                <a:off x="9381041" y="4128910"/>
                <a:ext cx="463641" cy="360078"/>
              </a:xfrm>
              <a:custGeom>
                <a:avLst/>
                <a:gdLst>
                  <a:gd name="connsiteX0" fmla="*/ 103 w 463641"/>
                  <a:gd name="connsiteY0" fmla="*/ 170991 h 360078"/>
                  <a:gd name="connsiteX1" fmla="*/ 225158 w 463641"/>
                  <a:gd name="connsiteY1" fmla="*/ 359853 h 360078"/>
                  <a:gd name="connsiteX2" fmla="*/ 463538 w 463641"/>
                  <a:gd name="connsiteY2" fmla="*/ 189088 h 360078"/>
                  <a:gd name="connsiteX3" fmla="*/ 238483 w 463641"/>
                  <a:gd name="connsiteY3" fmla="*/ 226 h 360078"/>
                  <a:gd name="connsiteX4" fmla="*/ 103 w 463641"/>
                  <a:gd name="connsiteY4" fmla="*/ 170991 h 360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641" h="360078">
                    <a:moveTo>
                      <a:pt x="103" y="170991"/>
                    </a:moveTo>
                    <a:cubicBezTo>
                      <a:pt x="-3681" y="270357"/>
                      <a:pt x="97166" y="354917"/>
                      <a:pt x="225158" y="359853"/>
                    </a:cubicBezTo>
                    <a:cubicBezTo>
                      <a:pt x="353149" y="364788"/>
                      <a:pt x="459919" y="288289"/>
                      <a:pt x="463538" y="189088"/>
                    </a:cubicBezTo>
                    <a:cubicBezTo>
                      <a:pt x="467322" y="89721"/>
                      <a:pt x="366475" y="5161"/>
                      <a:pt x="238483" y="226"/>
                    </a:cubicBezTo>
                    <a:cubicBezTo>
                      <a:pt x="110492" y="-4709"/>
                      <a:pt x="3887" y="71789"/>
                      <a:pt x="103" y="170991"/>
                    </a:cubicBezTo>
                    <a:close/>
                  </a:path>
                </a:pathLst>
              </a:custGeom>
              <a:solidFill>
                <a:srgbClr val="D14A4A">
                  <a:alpha val="60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40432CE-F534-6696-55AF-9C7F55AC9515}"/>
                  </a:ext>
                </a:extLst>
              </p:cNvPr>
              <p:cNvSpPr/>
              <p:nvPr/>
            </p:nvSpPr>
            <p:spPr>
              <a:xfrm>
                <a:off x="7910125" y="4086450"/>
                <a:ext cx="463476" cy="360093"/>
              </a:xfrm>
              <a:custGeom>
                <a:avLst/>
                <a:gdLst>
                  <a:gd name="connsiteX0" fmla="*/ 103 w 463476"/>
                  <a:gd name="connsiteY0" fmla="*/ 171006 h 360093"/>
                  <a:gd name="connsiteX1" fmla="*/ 224993 w 463476"/>
                  <a:gd name="connsiteY1" fmla="*/ 359868 h 360093"/>
                  <a:gd name="connsiteX2" fmla="*/ 463374 w 463476"/>
                  <a:gd name="connsiteY2" fmla="*/ 189103 h 360093"/>
                  <a:gd name="connsiteX3" fmla="*/ 238319 w 463476"/>
                  <a:gd name="connsiteY3" fmla="*/ 241 h 360093"/>
                  <a:gd name="connsiteX4" fmla="*/ 103 w 463476"/>
                  <a:gd name="connsiteY4" fmla="*/ 171006 h 36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476" h="360093">
                    <a:moveTo>
                      <a:pt x="103" y="171006"/>
                    </a:moveTo>
                    <a:cubicBezTo>
                      <a:pt x="-3681" y="270372"/>
                      <a:pt x="97166" y="354932"/>
                      <a:pt x="224993" y="359868"/>
                    </a:cubicBezTo>
                    <a:cubicBezTo>
                      <a:pt x="352985" y="364803"/>
                      <a:pt x="459754" y="288304"/>
                      <a:pt x="463374" y="189103"/>
                    </a:cubicBezTo>
                    <a:cubicBezTo>
                      <a:pt x="467157" y="89736"/>
                      <a:pt x="366310" y="5176"/>
                      <a:pt x="238319" y="241"/>
                    </a:cubicBezTo>
                    <a:cubicBezTo>
                      <a:pt x="110492" y="-4859"/>
                      <a:pt x="3887" y="71640"/>
                      <a:pt x="103" y="171006"/>
                    </a:cubicBezTo>
                    <a:close/>
                  </a:path>
                </a:pathLst>
              </a:custGeom>
              <a:solidFill>
                <a:srgbClr val="D14A4A">
                  <a:alpha val="60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2" name="Graphic 4">
                <a:extLst>
                  <a:ext uri="{FF2B5EF4-FFF2-40B4-BE49-F238E27FC236}">
                    <a16:creationId xmlns:a16="http://schemas.microsoft.com/office/drawing/2014/main" id="{6C5A8636-3F88-F702-00BF-528F941058EF}"/>
                  </a:ext>
                </a:extLst>
              </p:cNvPr>
              <p:cNvGrpSpPr/>
              <p:nvPr/>
            </p:nvGrpSpPr>
            <p:grpSpPr>
              <a:xfrm>
                <a:off x="7516484" y="1793571"/>
                <a:ext cx="2986479" cy="2044375"/>
                <a:chOff x="7516484" y="1793571"/>
                <a:chExt cx="2986479" cy="2044375"/>
              </a:xfrm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A3159322-826C-79A5-DDDC-425AF72A4945}"/>
                    </a:ext>
                  </a:extLst>
                </p:cNvPr>
                <p:cNvSpPr/>
                <p:nvPr/>
              </p:nvSpPr>
              <p:spPr>
                <a:xfrm>
                  <a:off x="10502305" y="3836959"/>
                  <a:ext cx="657" cy="987"/>
                </a:xfrm>
                <a:custGeom>
                  <a:avLst/>
                  <a:gdLst>
                    <a:gd name="connsiteX0" fmla="*/ 0 w 657"/>
                    <a:gd name="connsiteY0" fmla="*/ 987 h 987"/>
                    <a:gd name="connsiteX1" fmla="*/ 658 w 657"/>
                    <a:gd name="connsiteY1" fmla="*/ 0 h 987"/>
                    <a:gd name="connsiteX2" fmla="*/ 0 w 657"/>
                    <a:gd name="connsiteY2" fmla="*/ 987 h 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7" h="987">
                      <a:moveTo>
                        <a:pt x="0" y="987"/>
                      </a:moveTo>
                      <a:cubicBezTo>
                        <a:pt x="164" y="658"/>
                        <a:pt x="494" y="329"/>
                        <a:pt x="658" y="0"/>
                      </a:cubicBezTo>
                      <a:cubicBezTo>
                        <a:pt x="329" y="329"/>
                        <a:pt x="164" y="658"/>
                        <a:pt x="0" y="987"/>
                      </a:cubicBezTo>
                      <a:close/>
                    </a:path>
                  </a:pathLst>
                </a:custGeom>
                <a:solidFill>
                  <a:srgbClr val="3F2436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153A8D09-DD1E-20BE-7553-A7716CDB7475}"/>
                    </a:ext>
                  </a:extLst>
                </p:cNvPr>
                <p:cNvSpPr/>
                <p:nvPr/>
              </p:nvSpPr>
              <p:spPr>
                <a:xfrm>
                  <a:off x="7516484" y="1793571"/>
                  <a:ext cx="392847" cy="410619"/>
                </a:xfrm>
                <a:custGeom>
                  <a:avLst/>
                  <a:gdLst>
                    <a:gd name="connsiteX0" fmla="*/ 370054 w 392847"/>
                    <a:gd name="connsiteY0" fmla="*/ 5064 h 410619"/>
                    <a:gd name="connsiteX1" fmla="*/ 41356 w 392847"/>
                    <a:gd name="connsiteY1" fmla="*/ 407300 h 410619"/>
                    <a:gd name="connsiteX2" fmla="*/ 370054 w 392847"/>
                    <a:gd name="connsiteY2" fmla="*/ 5064 h 410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2847" h="410619">
                      <a:moveTo>
                        <a:pt x="370054" y="5064"/>
                      </a:moveTo>
                      <a:cubicBezTo>
                        <a:pt x="471723" y="60505"/>
                        <a:pt x="210147" y="450402"/>
                        <a:pt x="41356" y="407300"/>
                      </a:cubicBezTo>
                      <a:cubicBezTo>
                        <a:pt x="-127435" y="364362"/>
                        <a:pt x="268384" y="-50213"/>
                        <a:pt x="370054" y="5064"/>
                      </a:cubicBezTo>
                      <a:close/>
                    </a:path>
                  </a:pathLst>
                </a:custGeom>
                <a:solidFill>
                  <a:srgbClr val="FFFFFF">
                    <a:alpha val="15000"/>
                  </a:srgbClr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7FD619F3-00CE-155B-F250-18066F246841}"/>
                    </a:ext>
                  </a:extLst>
                </p:cNvPr>
                <p:cNvSpPr/>
                <p:nvPr/>
              </p:nvSpPr>
              <p:spPr>
                <a:xfrm>
                  <a:off x="7851450" y="1913514"/>
                  <a:ext cx="243468" cy="248554"/>
                </a:xfrm>
                <a:custGeom>
                  <a:avLst/>
                  <a:gdLst>
                    <a:gd name="connsiteX0" fmla="*/ 210788 w 243468"/>
                    <a:gd name="connsiteY0" fmla="*/ 5051 h 248554"/>
                    <a:gd name="connsiteX1" fmla="*/ 42820 w 243468"/>
                    <a:gd name="connsiteY1" fmla="*/ 248367 h 248554"/>
                    <a:gd name="connsiteX2" fmla="*/ 210788 w 243468"/>
                    <a:gd name="connsiteY2" fmla="*/ 5051 h 24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3468" h="248554">
                      <a:moveTo>
                        <a:pt x="210788" y="5051"/>
                      </a:moveTo>
                      <a:cubicBezTo>
                        <a:pt x="306535" y="50951"/>
                        <a:pt x="174102" y="255606"/>
                        <a:pt x="42820" y="248367"/>
                      </a:cubicBezTo>
                      <a:cubicBezTo>
                        <a:pt x="-88462" y="240964"/>
                        <a:pt x="115206" y="-40848"/>
                        <a:pt x="210788" y="5051"/>
                      </a:cubicBezTo>
                      <a:close/>
                    </a:path>
                  </a:pathLst>
                </a:custGeom>
                <a:solidFill>
                  <a:srgbClr val="FFFFFF">
                    <a:alpha val="15000"/>
                  </a:srgbClr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15AFB2D-10B1-AE61-9407-136DD30C4579}"/>
                  </a:ext>
                </a:extLst>
              </p:cNvPr>
              <p:cNvSpPr/>
              <p:nvPr/>
            </p:nvSpPr>
            <p:spPr>
              <a:xfrm>
                <a:off x="10403525" y="2255419"/>
                <a:ext cx="259674" cy="322359"/>
              </a:xfrm>
              <a:custGeom>
                <a:avLst/>
                <a:gdLst>
                  <a:gd name="connsiteX0" fmla="*/ 53868 w 259674"/>
                  <a:gd name="connsiteY0" fmla="*/ 235 h 322359"/>
                  <a:gd name="connsiteX1" fmla="*/ 204727 w 259674"/>
                  <a:gd name="connsiteY1" fmla="*/ 317417 h 322359"/>
                  <a:gd name="connsiteX2" fmla="*/ 53868 w 259674"/>
                  <a:gd name="connsiteY2" fmla="*/ 235 h 32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674" h="322359">
                    <a:moveTo>
                      <a:pt x="53868" y="235"/>
                    </a:moveTo>
                    <a:cubicBezTo>
                      <a:pt x="189592" y="11257"/>
                      <a:pt x="344399" y="265102"/>
                      <a:pt x="204727" y="317417"/>
                    </a:cubicBezTo>
                    <a:cubicBezTo>
                      <a:pt x="65219" y="369733"/>
                      <a:pt x="-81856" y="-10787"/>
                      <a:pt x="53868" y="235"/>
                    </a:cubicBezTo>
                    <a:close/>
                  </a:path>
                </a:pathLst>
              </a:custGeom>
              <a:solidFill>
                <a:srgbClr val="FFFFFF">
                  <a:alpha val="15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723E15E8-8A1D-D80A-6C21-CDAE1867C007}"/>
                  </a:ext>
                </a:extLst>
              </p:cNvPr>
              <p:cNvSpPr/>
              <p:nvPr/>
            </p:nvSpPr>
            <p:spPr>
              <a:xfrm>
                <a:off x="10221732" y="2414416"/>
                <a:ext cx="181893" cy="225723"/>
              </a:xfrm>
              <a:custGeom>
                <a:avLst/>
                <a:gdLst>
                  <a:gd name="connsiteX0" fmla="*/ 37751 w 181893"/>
                  <a:gd name="connsiteY0" fmla="*/ 158 h 225723"/>
                  <a:gd name="connsiteX1" fmla="*/ 143369 w 181893"/>
                  <a:gd name="connsiteY1" fmla="*/ 222252 h 225723"/>
                  <a:gd name="connsiteX2" fmla="*/ 37751 w 181893"/>
                  <a:gd name="connsiteY2" fmla="*/ 158 h 22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893" h="225723">
                    <a:moveTo>
                      <a:pt x="37751" y="158"/>
                    </a:moveTo>
                    <a:cubicBezTo>
                      <a:pt x="132840" y="7890"/>
                      <a:pt x="241255" y="185730"/>
                      <a:pt x="143369" y="222252"/>
                    </a:cubicBezTo>
                    <a:cubicBezTo>
                      <a:pt x="45648" y="258938"/>
                      <a:pt x="-57338" y="-7409"/>
                      <a:pt x="37751" y="158"/>
                    </a:cubicBezTo>
                    <a:close/>
                  </a:path>
                </a:pathLst>
              </a:custGeom>
              <a:solidFill>
                <a:srgbClr val="FFFFFF">
                  <a:alpha val="15000"/>
                </a:srgbClr>
              </a:solidFill>
              <a:ln w="16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8" name="Graphic 4">
                <a:extLst>
                  <a:ext uri="{FF2B5EF4-FFF2-40B4-BE49-F238E27FC236}">
                    <a16:creationId xmlns:a16="http://schemas.microsoft.com/office/drawing/2014/main" id="{0B72CB03-36DE-179A-2C6F-D9FEE99A8B71}"/>
                  </a:ext>
                </a:extLst>
              </p:cNvPr>
              <p:cNvGrpSpPr/>
              <p:nvPr/>
            </p:nvGrpSpPr>
            <p:grpSpPr>
              <a:xfrm>
                <a:off x="8522651" y="4031361"/>
                <a:ext cx="762878" cy="545299"/>
                <a:chOff x="8522651" y="4031361"/>
                <a:chExt cx="762878" cy="545299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9FF0B739-7DA9-88CF-244F-6A3058DD1B07}"/>
                    </a:ext>
                  </a:extLst>
                </p:cNvPr>
                <p:cNvSpPr/>
                <p:nvPr/>
              </p:nvSpPr>
              <p:spPr>
                <a:xfrm>
                  <a:off x="8522651" y="4031361"/>
                  <a:ext cx="762878" cy="545299"/>
                </a:xfrm>
                <a:custGeom>
                  <a:avLst/>
                  <a:gdLst>
                    <a:gd name="connsiteX0" fmla="*/ 100415 w 762878"/>
                    <a:gd name="connsiteY0" fmla="*/ 106494 h 545299"/>
                    <a:gd name="connsiteX1" fmla="*/ 408713 w 762878"/>
                    <a:gd name="connsiteY1" fmla="*/ 140383 h 545299"/>
                    <a:gd name="connsiteX2" fmla="*/ 666671 w 762878"/>
                    <a:gd name="connsiteY2" fmla="*/ 11240 h 545299"/>
                    <a:gd name="connsiteX3" fmla="*/ 349488 w 762878"/>
                    <a:gd name="connsiteY3" fmla="*/ 543278 h 545299"/>
                    <a:gd name="connsiteX4" fmla="*/ 100415 w 762878"/>
                    <a:gd name="connsiteY4" fmla="*/ 106494 h 54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878" h="545299">
                      <a:moveTo>
                        <a:pt x="100415" y="106494"/>
                      </a:moveTo>
                      <a:cubicBezTo>
                        <a:pt x="286644" y="34272"/>
                        <a:pt x="335505" y="176576"/>
                        <a:pt x="408713" y="140383"/>
                      </a:cubicBezTo>
                      <a:cubicBezTo>
                        <a:pt x="481922" y="104191"/>
                        <a:pt x="536376" y="-41075"/>
                        <a:pt x="666671" y="11240"/>
                      </a:cubicBezTo>
                      <a:cubicBezTo>
                        <a:pt x="796965" y="63556"/>
                        <a:pt x="875767" y="494911"/>
                        <a:pt x="349488" y="543278"/>
                      </a:cubicBezTo>
                      <a:cubicBezTo>
                        <a:pt x="-18693" y="577003"/>
                        <a:pt x="-85815" y="178715"/>
                        <a:pt x="100415" y="106494"/>
                      </a:cubicBezTo>
                      <a:close/>
                    </a:path>
                  </a:pathLst>
                </a:custGeom>
                <a:solidFill>
                  <a:srgbClr val="3F2436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A5A8E7F0-24F8-E2B3-1952-50A9D434DA67}"/>
                    </a:ext>
                  </a:extLst>
                </p:cNvPr>
                <p:cNvSpPr/>
                <p:nvPr/>
              </p:nvSpPr>
              <p:spPr>
                <a:xfrm>
                  <a:off x="8756980" y="4174038"/>
                  <a:ext cx="528434" cy="402588"/>
                </a:xfrm>
                <a:custGeom>
                  <a:avLst/>
                  <a:gdLst>
                    <a:gd name="connsiteX0" fmla="*/ 521179 w 528434"/>
                    <a:gd name="connsiteY0" fmla="*/ 10 h 402588"/>
                    <a:gd name="connsiteX1" fmla="*/ 348111 w 528434"/>
                    <a:gd name="connsiteY1" fmla="*/ 26332 h 402588"/>
                    <a:gd name="connsiteX2" fmla="*/ 0 w 528434"/>
                    <a:gd name="connsiteY2" fmla="*/ 395994 h 402588"/>
                    <a:gd name="connsiteX3" fmla="*/ 115324 w 528434"/>
                    <a:gd name="connsiteY3" fmla="*/ 400601 h 402588"/>
                    <a:gd name="connsiteX4" fmla="*/ 521179 w 528434"/>
                    <a:gd name="connsiteY4" fmla="*/ 10 h 40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8434" h="402588">
                      <a:moveTo>
                        <a:pt x="521179" y="10"/>
                      </a:moveTo>
                      <a:cubicBezTo>
                        <a:pt x="464751" y="-319"/>
                        <a:pt x="406349" y="7742"/>
                        <a:pt x="348111" y="26332"/>
                      </a:cubicBezTo>
                      <a:cubicBezTo>
                        <a:pt x="158591" y="86873"/>
                        <a:pt x="25993" y="235758"/>
                        <a:pt x="0" y="395994"/>
                      </a:cubicBezTo>
                      <a:cubicBezTo>
                        <a:pt x="34548" y="402410"/>
                        <a:pt x="72879" y="404549"/>
                        <a:pt x="115324" y="400601"/>
                      </a:cubicBezTo>
                      <a:cubicBezTo>
                        <a:pt x="481531" y="366875"/>
                        <a:pt x="554575" y="147743"/>
                        <a:pt x="521179" y="10"/>
                      </a:cubicBezTo>
                      <a:close/>
                    </a:path>
                  </a:pathLst>
                </a:custGeom>
                <a:solidFill>
                  <a:srgbClr val="D14A4A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BB2A473F-09F7-96F2-CFDB-2DE7A6A0500F}"/>
                    </a:ext>
                  </a:extLst>
                </p:cNvPr>
                <p:cNvSpPr/>
                <p:nvPr/>
              </p:nvSpPr>
              <p:spPr>
                <a:xfrm>
                  <a:off x="8562360" y="4031361"/>
                  <a:ext cx="653941" cy="292471"/>
                </a:xfrm>
                <a:custGeom>
                  <a:avLst/>
                  <a:gdLst>
                    <a:gd name="connsiteX0" fmla="*/ 0 w 653941"/>
                    <a:gd name="connsiteY0" fmla="*/ 151241 h 292471"/>
                    <a:gd name="connsiteX1" fmla="*/ 402729 w 653941"/>
                    <a:gd name="connsiteY1" fmla="*/ 272817 h 292471"/>
                    <a:gd name="connsiteX2" fmla="*/ 653942 w 653941"/>
                    <a:gd name="connsiteY2" fmla="*/ 28185 h 292471"/>
                    <a:gd name="connsiteX3" fmla="*/ 627126 w 653941"/>
                    <a:gd name="connsiteY3" fmla="*/ 11240 h 292471"/>
                    <a:gd name="connsiteX4" fmla="*/ 369169 w 653941"/>
                    <a:gd name="connsiteY4" fmla="*/ 140383 h 292471"/>
                    <a:gd name="connsiteX5" fmla="*/ 60870 w 653941"/>
                    <a:gd name="connsiteY5" fmla="*/ 106494 h 292471"/>
                    <a:gd name="connsiteX6" fmla="*/ 0 w 653941"/>
                    <a:gd name="connsiteY6" fmla="*/ 151241 h 292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3941" h="292471">
                      <a:moveTo>
                        <a:pt x="0" y="151241"/>
                      </a:moveTo>
                      <a:cubicBezTo>
                        <a:pt x="75018" y="270514"/>
                        <a:pt x="240519" y="324639"/>
                        <a:pt x="402729" y="272817"/>
                      </a:cubicBezTo>
                      <a:cubicBezTo>
                        <a:pt x="530557" y="232017"/>
                        <a:pt x="623013" y="136106"/>
                        <a:pt x="653942" y="28185"/>
                      </a:cubicBezTo>
                      <a:cubicBezTo>
                        <a:pt x="645387" y="20947"/>
                        <a:pt x="636339" y="15024"/>
                        <a:pt x="627126" y="11240"/>
                      </a:cubicBezTo>
                      <a:cubicBezTo>
                        <a:pt x="496831" y="-41075"/>
                        <a:pt x="442377" y="104191"/>
                        <a:pt x="369169" y="140383"/>
                      </a:cubicBezTo>
                      <a:cubicBezTo>
                        <a:pt x="295960" y="176576"/>
                        <a:pt x="247100" y="34272"/>
                        <a:pt x="60870" y="106494"/>
                      </a:cubicBezTo>
                      <a:cubicBezTo>
                        <a:pt x="35864" y="116200"/>
                        <a:pt x="15629" y="131829"/>
                        <a:pt x="0" y="151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705001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AE6C-8C47-EECD-BD00-2940620A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3E55-1B2E-9352-3219-D1FD3037E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436F7-7A27-283E-9B25-FD1EE28B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5B7FA-6ACC-82BF-C9F1-5BB2FCB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4EF26-6A53-A47A-E78C-DF167BCC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AD4652-3FBF-D4B3-E566-2EA669A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894852-F305-CBCE-374F-4EC28DB53DD6}"/>
              </a:ext>
            </a:extLst>
          </p:cNvPr>
          <p:cNvSpPr/>
          <p:nvPr userDrawn="1"/>
        </p:nvSpPr>
        <p:spPr>
          <a:xfrm>
            <a:off x="275303" y="275302"/>
            <a:ext cx="11670891" cy="6322143"/>
          </a:xfrm>
          <a:prstGeom prst="roundRect">
            <a:avLst>
              <a:gd name="adj" fmla="val 9480"/>
            </a:avLst>
          </a:prstGeom>
          <a:solidFill>
            <a:schemeClr val="bg1"/>
          </a:solidFill>
          <a:ln w="28575">
            <a:solidFill>
              <a:srgbClr val="0CB2C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770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91BE-B403-0D67-712C-79A056A2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792C5-66D7-835C-4DF7-B884F5970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F73B-B48F-779D-514B-585392308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56FA9-758F-D3B7-55BC-40EFAF03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5F203-E4DF-D9E6-0868-A2E8D3AD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4C949-3D2D-56FA-5871-AC6706F4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86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2ECA7-5A82-440D-29C2-CE089339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0DFF1-AE1D-71F7-08E5-65EEC3D67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16EC2-6E63-4CF0-B915-E37901897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6C748-8C64-004C-2870-B9F66F9AA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7902E-90F6-9FBF-1285-534282309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4E433-96D3-6D4C-3F21-B56EB481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0E196D-77A6-B4EB-5FCD-BF1AE441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1508DA-001A-A55C-93B7-7961E50A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166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9E65-6AC0-EEA8-AB40-38FB71D0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85056-622A-4738-569B-FD2ABFE0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ACBB1-D231-32B7-192C-A8702C20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04109-6712-B2D4-F5BD-8EAFD18A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42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8459C-F8DD-4788-0779-27E980E6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99EBA-6F5F-5090-F929-B922764E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34B6-9436-BD00-6311-358CF6D5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5B37F-A94E-F61C-1672-4880CABB7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50"/>
          <a:stretch/>
        </p:blipFill>
        <p:spPr>
          <a:xfrm>
            <a:off x="0" y="94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031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E418-EC7F-497F-3981-C47BF87D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E4456-5E49-3E71-A167-76C9C4E98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03F36-80EE-9199-0D1D-AD868708F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8341B-7C6F-E8DD-666B-30F7CA98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C5FF5-6A50-7177-BBCF-87FE6352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5753D-0298-0FC4-6B05-9487C306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965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850FA-C83C-D997-1B71-A85BBE3A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2D252-F324-4EF8-1374-3CF6956F7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8100C-2B25-A953-E3BC-87F30900D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38D1C-C1BB-34BE-8541-0D5E1B21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14BD8-9E24-7A71-7025-BA7D2CF3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C86D4-C543-E1A4-5D29-85C0C0D3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9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393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7198C-903A-45CD-250B-5CF26022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C1652-340B-1667-AC95-B55BBC16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1245-54A2-877E-C9AA-CC8B7D82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73781-22E2-A1CF-32DD-86FBF0E8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89A7-5740-AA8A-FB83-FD5792AF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676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E34371-946D-87F0-5929-BAE8162A5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847B5-9148-7593-EBC4-C5DD076EF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636E-D1EA-1ED0-EE0D-882FAA12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B0D9-16C9-401E-8870-C28CBC43FC9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E2E5B-D6B5-9653-8F5A-C9D44F19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D739-D6C5-8CEA-CEA5-C306A04A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B42A7-5E25-4D36-AF64-2D631BD39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89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3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19442-6211-BFB6-899B-2B0F9168A6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A1578E-B184-D951-B0BD-738AD097F901}"/>
              </a:ext>
            </a:extLst>
          </p:cNvPr>
          <p:cNvSpPr/>
          <p:nvPr userDrawn="1"/>
        </p:nvSpPr>
        <p:spPr>
          <a:xfrm>
            <a:off x="275303" y="275302"/>
            <a:ext cx="11670891" cy="6322143"/>
          </a:xfrm>
          <a:prstGeom prst="roundRect">
            <a:avLst>
              <a:gd name="adj" fmla="val 9480"/>
            </a:avLst>
          </a:prstGeom>
          <a:solidFill>
            <a:schemeClr val="bg1"/>
          </a:solidFill>
          <a:ln w="28575">
            <a:solidFill>
              <a:srgbClr val="0CB2C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86217-78FB-903A-E919-3AAD04930A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14698" y="0"/>
            <a:ext cx="647586" cy="8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87C93-5206-467C-257B-B1754D598BB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005927" y="0"/>
            <a:ext cx="10059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CFE6E-75D1-4FF3-92EF-284957A4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DAE2-2BE8-406A-927D-CB2E6B6C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9182-049D-4981-AC19-72770A54A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71280-E813-4CF4-9C2D-E596912350B0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E7E74-7243-411C-A207-8DC03E8A4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4A7D-1783-4740-8DCB-1FB8D513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7737-6786-4A94-B5E7-2DD6675F06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186217-78FB-903A-E919-3AAD04930A7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838899" y="-148097"/>
            <a:ext cx="838899" cy="8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2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86217-78FB-903A-E919-3AAD04930A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48759" y="-265041"/>
            <a:ext cx="1049428" cy="109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2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9C7E32-ABAD-50ED-F99C-D2084E16E90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378DB3-C53A-98C6-270F-18F29310F68D}"/>
              </a:ext>
            </a:extLst>
          </p:cNvPr>
          <p:cNvSpPr/>
          <p:nvPr userDrawn="1"/>
        </p:nvSpPr>
        <p:spPr>
          <a:xfrm>
            <a:off x="468310" y="400175"/>
            <a:ext cx="11428829" cy="6219286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86217-78FB-903A-E919-3AAD04930A7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92515" y="1"/>
            <a:ext cx="892515" cy="101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2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186217-78FB-903A-E919-3AAD04930A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23596" y="0"/>
            <a:ext cx="1182319" cy="12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7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186217-78FB-903A-E919-3AAD04930A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04814" y="0"/>
            <a:ext cx="1014539" cy="9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8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86217-78FB-903A-E919-3AAD04930A7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52351" y="1"/>
            <a:ext cx="852351" cy="75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microsoft.com/office/2007/relationships/hdphoto" Target="../media/hdphoto2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slide" Target="slide16.xml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image" Target="../media/image1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slide" Target="slide14.xml"/><Relationship Id="rId10" Type="http://schemas.openxmlformats.org/officeDocument/2006/relationships/image" Target="../media/image47.png"/><Relationship Id="rId4" Type="http://schemas.openxmlformats.org/officeDocument/2006/relationships/image" Target="../media/image43.svg"/><Relationship Id="rId9" Type="http://schemas.openxmlformats.org/officeDocument/2006/relationships/slide" Target="slide11.xml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2.png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3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5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0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gif"/><Relationship Id="rId5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19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0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gif"/><Relationship Id="rId5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0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gif"/><Relationship Id="rId5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microsoft.com/office/2007/relationships/media" Target="../media/media10.mp3"/><Relationship Id="rId7" Type="http://schemas.openxmlformats.org/officeDocument/2006/relationships/slideLayout" Target="../slideLayouts/slideLayout92.xml"/><Relationship Id="rId12" Type="http://schemas.openxmlformats.org/officeDocument/2006/relationships/image" Target="../media/image65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media" Target="../media/media11.mp3"/><Relationship Id="rId11" Type="http://schemas.openxmlformats.org/officeDocument/2006/relationships/image" Target="../media/image64.svg"/><Relationship Id="rId5" Type="http://schemas.openxmlformats.org/officeDocument/2006/relationships/audio" Target="NULL" TargetMode="External"/><Relationship Id="rId10" Type="http://schemas.openxmlformats.org/officeDocument/2006/relationships/image" Target="../media/image30.png"/><Relationship Id="rId4" Type="http://schemas.openxmlformats.org/officeDocument/2006/relationships/audio" Target="../media/media10.mp3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30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svg"/><Relationship Id="rId5" Type="http://schemas.openxmlformats.org/officeDocument/2006/relationships/slideLayout" Target="../slideLayouts/slideLayout92.xml"/><Relationship Id="rId4" Type="http://schemas.openxmlformats.org/officeDocument/2006/relationships/audio" Target="../media/media13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2.xml"/><Relationship Id="rId18" Type="http://schemas.openxmlformats.org/officeDocument/2006/relationships/image" Target="../media/image33.gif"/><Relationship Id="rId3" Type="http://schemas.openxmlformats.org/officeDocument/2006/relationships/image" Target="../media/image31.png"/><Relationship Id="rId7" Type="http://schemas.openxmlformats.org/officeDocument/2006/relationships/slide" Target="slide6.xml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microsoft.com/office/2007/relationships/hdphoto" Target="../media/hdphoto9.wdp"/><Relationship Id="rId10" Type="http://schemas.openxmlformats.org/officeDocument/2006/relationships/slide" Target="slide7.xml"/><Relationship Id="rId19" Type="http://schemas.openxmlformats.org/officeDocument/2006/relationships/image" Target="../media/image34.gif"/><Relationship Id="rId4" Type="http://schemas.openxmlformats.org/officeDocument/2006/relationships/slide" Target="slide5.xml"/><Relationship Id="rId9" Type="http://schemas.microsoft.com/office/2007/relationships/hdphoto" Target="../media/hdphoto7.wdp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15.wdp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15.wdp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image" Target="../media/image3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9149" y="126841"/>
            <a:ext cx="808399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5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814" y="1604105"/>
            <a:ext cx="6194073" cy="3649788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B548B-CE7F-6F31-9C60-3B08E6E20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466" y="1282262"/>
            <a:ext cx="2276475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3261BD-6D76-FEB7-59AB-C7DCBF7B5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528" y="1954432"/>
            <a:ext cx="2632513" cy="1057275"/>
          </a:xfrm>
          <a:prstGeom prst="rect">
            <a:avLst/>
          </a:prstGeom>
        </p:spPr>
      </p:pic>
      <p:sp>
        <p:nvSpPr>
          <p:cNvPr id="8" name="2">
            <a:hlinkClick r:id="rId7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8051275" y="858871"/>
            <a:ext cx="2616922" cy="337639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">
            <a:hlinkClick r:id="rId9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5502115" y="899030"/>
            <a:ext cx="3385565" cy="3376397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64919B-C437-CA60-F01E-FFF58A53F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7360" y="4152582"/>
            <a:ext cx="2438400" cy="1743075"/>
          </a:xfrm>
          <a:prstGeom prst="rect">
            <a:avLst/>
          </a:prstGeom>
        </p:spPr>
      </p:pic>
      <p:sp>
        <p:nvSpPr>
          <p:cNvPr id="17" name="3">
            <a:hlinkClick r:id="rId12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5892418" y="3078986"/>
            <a:ext cx="2625149" cy="336581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539F6D-6017-756B-CE36-8A0A3B790F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52510" y="3951605"/>
            <a:ext cx="1714500" cy="1962150"/>
          </a:xfrm>
          <a:prstGeom prst="rect">
            <a:avLst/>
          </a:prstGeom>
        </p:spPr>
      </p:pic>
      <p:sp>
        <p:nvSpPr>
          <p:cNvPr id="20" name="4">
            <a:hlinkClick r:id="rId15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8056880" y="3429001"/>
            <a:ext cx="2616921" cy="2625149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925D0-BA2A-1288-9FA6-0A93C15A8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216" y="640243"/>
            <a:ext cx="4849752" cy="3006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0E57F7-BDB1-5F4C-9F4B-F34DFFA4A744}"/>
              </a:ext>
            </a:extLst>
          </p:cNvPr>
          <p:cNvSpPr txBox="1"/>
          <p:nvPr/>
        </p:nvSpPr>
        <p:spPr>
          <a:xfrm>
            <a:off x="4843516" y="386885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492BB48C-EB6C-5B7B-FC53-D09DB9A32578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3FC0E5-BFFA-9D3F-1B25-FFFCDF869AEF}"/>
              </a:ext>
            </a:extLst>
          </p:cNvPr>
          <p:cNvSpPr txBox="1"/>
          <p:nvPr/>
        </p:nvSpPr>
        <p:spPr>
          <a:xfrm>
            <a:off x="4823196" y="288333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tắp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D5143E-156D-CC7B-037A-54E0267C5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84" y="894714"/>
            <a:ext cx="690943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5D69CA48-8C03-E941-485A-00584553F181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DECC14-3610-FA2F-EE66-AA0D254A6B40}"/>
              </a:ext>
            </a:extLst>
          </p:cNvPr>
          <p:cNvSpPr txBox="1"/>
          <p:nvPr/>
        </p:nvSpPr>
        <p:spPr>
          <a:xfrm>
            <a:off x="4426956" y="312717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hoắt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ACF10AD-6EFD-B2BD-0983-B6AA698D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0" y="831849"/>
            <a:ext cx="4545330" cy="19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5A68FC76-0DF9-F3E5-E67A-44A1DCDB7889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AC99E3-C79D-61C6-26E4-7FAEEAAA195E}"/>
              </a:ext>
            </a:extLst>
          </p:cNvPr>
          <p:cNvSpPr txBox="1"/>
          <p:nvPr/>
        </p:nvSpPr>
        <p:spPr>
          <a:xfrm>
            <a:off x="4873996" y="3157658"/>
            <a:ext cx="374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8D392C-DC1A-5842-D8A6-F7589F527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934" y="717231"/>
            <a:ext cx="2480946" cy="22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E5329F49-005C-1323-F7CC-3D704DA77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060" y="0"/>
            <a:ext cx="9679940" cy="775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80AB-C5EB-F6C8-FAD9-34469869AE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0" y="3528060"/>
            <a:ext cx="502920" cy="25146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D6A9776-EA21-F18B-BEA5-CC7FABDE1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880" y="0"/>
            <a:ext cx="406400" cy="4064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B1153FAC-34F3-2641-4265-0C591D7A4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160" y="960120"/>
            <a:ext cx="406400" cy="406400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9DF809F-8B4C-1C2F-A551-A11FC4F40CA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3992" cy="25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F3EE1B5C-2BE8-9459-7F7C-D590B598A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0" y="-254000"/>
            <a:ext cx="9679940" cy="77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02DE0-5E3D-1C8D-7279-686C1D0A36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3900"/>
            <a:ext cx="502920" cy="251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5BB53-44B9-91C0-6446-167AA2CA2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752185">
            <a:off x="3942081" y="3044921"/>
            <a:ext cx="2147206" cy="2105513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  <a:extLst>
              <a:ext uri="{FF2B5EF4-FFF2-40B4-BE49-F238E27FC236}">
                <a16:creationId xmlns:a16="http://schemas.microsoft.com/office/drawing/2014/main" id="{0F3AC503-BC34-2483-D731-EA64CF322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228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6">
            <a:extLst>
              <a:ext uri="{FF2B5EF4-FFF2-40B4-BE49-F238E27FC236}">
                <a16:creationId xmlns:a16="http://schemas.microsoft.com/office/drawing/2014/main" id="{1A62FFD2-8EBA-46FC-9A60-B754AD496E67}"/>
              </a:ext>
            </a:extLst>
          </p:cNvPr>
          <p:cNvSpPr txBox="1"/>
          <p:nvPr/>
        </p:nvSpPr>
        <p:spPr>
          <a:xfrm>
            <a:off x="579121" y="730407"/>
            <a:ext cx="1140968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cột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cột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B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tạo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2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BE836-1800-4725-9598-95D432570AF4}"/>
              </a:ext>
            </a:extLst>
          </p:cNvPr>
          <p:cNvGrpSpPr/>
          <p:nvPr/>
        </p:nvGrpSpPr>
        <p:grpSpPr>
          <a:xfrm>
            <a:off x="934720" y="3813893"/>
            <a:ext cx="3998291" cy="432907"/>
            <a:chOff x="1167088" y="2384269"/>
            <a:chExt cx="2444808" cy="432907"/>
          </a:xfrm>
        </p:grpSpPr>
        <p:sp>
          <p:nvSpPr>
            <p:cNvPr id="31" name="Rounded Rectangle 59">
              <a:extLst>
                <a:ext uri="{FF2B5EF4-FFF2-40B4-BE49-F238E27FC236}">
                  <a16:creationId xmlns:a16="http://schemas.microsoft.com/office/drawing/2014/main" id="{EAE96C80-3CC6-4085-AD3B-058FC86BD731}"/>
                </a:ext>
              </a:extLst>
            </p:cNvPr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Cuốn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vở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077956B-50E1-4C99-887F-00696AA61C0F}"/>
                </a:ext>
              </a:extLst>
            </p:cNvPr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2A01C4-EFE3-440C-9B9D-09322DC1514A}"/>
              </a:ext>
            </a:extLst>
          </p:cNvPr>
          <p:cNvGrpSpPr/>
          <p:nvPr/>
        </p:nvGrpSpPr>
        <p:grpSpPr>
          <a:xfrm>
            <a:off x="934720" y="4697574"/>
            <a:ext cx="4008451" cy="432907"/>
            <a:chOff x="1167088" y="2854014"/>
            <a:chExt cx="2444808" cy="432907"/>
          </a:xfrm>
        </p:grpSpPr>
        <p:sp>
          <p:nvSpPr>
            <p:cNvPr id="29" name="Rounded Rectangle 62">
              <a:extLst>
                <a:ext uri="{FF2B5EF4-FFF2-40B4-BE49-F238E27FC236}">
                  <a16:creationId xmlns:a16="http://schemas.microsoft.com/office/drawing/2014/main" id="{670C48F7-C4FE-4F1D-AC94-C1D3C34C3178}"/>
                </a:ext>
              </a:extLst>
            </p:cNvPr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Cục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tẩy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6BB5FAD-7A79-4D41-B22D-169A6C510882}"/>
                </a:ext>
              </a:extLst>
            </p:cNvPr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ADAE22-2154-4123-9013-B8436568F946}"/>
              </a:ext>
            </a:extLst>
          </p:cNvPr>
          <p:cNvGrpSpPr/>
          <p:nvPr/>
        </p:nvGrpSpPr>
        <p:grpSpPr>
          <a:xfrm>
            <a:off x="985519" y="2879412"/>
            <a:ext cx="3958278" cy="432907"/>
            <a:chOff x="470925" y="1914524"/>
            <a:chExt cx="3141598" cy="432907"/>
          </a:xfrm>
        </p:grpSpPr>
        <p:sp>
          <p:nvSpPr>
            <p:cNvPr id="27" name="Rounded Rectangle 65">
              <a:extLst>
                <a:ext uri="{FF2B5EF4-FFF2-40B4-BE49-F238E27FC236}">
                  <a16:creationId xmlns:a16="http://schemas.microsoft.com/office/drawing/2014/main" id="{3E5100EF-50A1-491C-989E-CD3601FB03E8}"/>
                </a:ext>
              </a:extLst>
            </p:cNvPr>
            <p:cNvSpPr/>
            <p:nvPr/>
          </p:nvSpPr>
          <p:spPr>
            <a:xfrm>
              <a:off x="470925" y="1914524"/>
              <a:ext cx="3036822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Bàn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Bống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5261FD-9969-42C1-ABD3-1711D6B4CD27}"/>
                </a:ext>
              </a:extLst>
            </p:cNvPr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4" name="TextBox 36">
            <a:extLst>
              <a:ext uri="{FF2B5EF4-FFF2-40B4-BE49-F238E27FC236}">
                <a16:creationId xmlns:a16="http://schemas.microsoft.com/office/drawing/2014/main" id="{BF25E5A3-523C-46A6-B36B-33B56AE0AFC1}"/>
              </a:ext>
            </a:extLst>
          </p:cNvPr>
          <p:cNvSpPr txBox="1"/>
          <p:nvPr/>
        </p:nvSpPr>
        <p:spPr>
          <a:xfrm>
            <a:off x="2403842" y="1560258"/>
            <a:ext cx="7116078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                                         B</a:t>
            </a:r>
            <a:endParaRPr lang="vi-VN" sz="3600" kern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454A67-1D12-44BD-A379-4E6B819F525A}"/>
              </a:ext>
            </a:extLst>
          </p:cNvPr>
          <p:cNvGrpSpPr/>
          <p:nvPr/>
        </p:nvGrpSpPr>
        <p:grpSpPr>
          <a:xfrm>
            <a:off x="5342248" y="2879412"/>
            <a:ext cx="5437512" cy="432907"/>
            <a:chOff x="659775" y="1914524"/>
            <a:chExt cx="3185379" cy="432907"/>
          </a:xfrm>
        </p:grpSpPr>
        <p:sp>
          <p:nvSpPr>
            <p:cNvPr id="25" name="Rounded Rectangle 69">
              <a:extLst>
                <a:ext uri="{FF2B5EF4-FFF2-40B4-BE49-F238E27FC236}">
                  <a16:creationId xmlns:a16="http://schemas.microsoft.com/office/drawing/2014/main" id="{A0BC3C3B-919A-48AD-8E61-95283ED5F7BD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thơm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mùi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mới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73E1583-05D3-49B7-8505-76D3F3E32D51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79E05A-C96A-417B-AAF0-55948D16EA1A}"/>
              </a:ext>
            </a:extLst>
          </p:cNvPr>
          <p:cNvGrpSpPr/>
          <p:nvPr/>
        </p:nvGrpSpPr>
        <p:grpSpPr>
          <a:xfrm>
            <a:off x="5321928" y="3793573"/>
            <a:ext cx="5437512" cy="432907"/>
            <a:chOff x="659775" y="1914524"/>
            <a:chExt cx="3185379" cy="432907"/>
          </a:xfrm>
        </p:grpSpPr>
        <p:sp>
          <p:nvSpPr>
            <p:cNvPr id="23" name="Rounded Rectangle 72">
              <a:extLst>
                <a:ext uri="{FF2B5EF4-FFF2-40B4-BE49-F238E27FC236}">
                  <a16:creationId xmlns:a16="http://schemas.microsoft.com/office/drawing/2014/main" id="{2AF786AD-FC6A-4A73-8ED8-1E8786F12CC9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ngăn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nắp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gọn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39EA24-311D-4C9C-AAB2-57C00FF19CC8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146E16-BFA1-4638-BC7F-A3D115EBFAF8}"/>
              </a:ext>
            </a:extLst>
          </p:cNvPr>
          <p:cNvGrpSpPr/>
          <p:nvPr/>
        </p:nvGrpSpPr>
        <p:grpSpPr>
          <a:xfrm>
            <a:off x="5362568" y="4717893"/>
            <a:ext cx="5437512" cy="432907"/>
            <a:chOff x="659775" y="1914524"/>
            <a:chExt cx="4141365" cy="432907"/>
          </a:xfrm>
        </p:grpSpPr>
        <p:sp>
          <p:nvSpPr>
            <p:cNvPr id="21" name="Rounded Rectangle 75">
              <a:extLst>
                <a:ext uri="{FF2B5EF4-FFF2-40B4-BE49-F238E27FC236}">
                  <a16:creationId xmlns:a16="http://schemas.microsoft.com/office/drawing/2014/main" id="{FC46B019-76BF-4558-8F1C-96F7861F2D8A}"/>
                </a:ext>
              </a:extLst>
            </p:cNvPr>
            <p:cNvSpPr/>
            <p:nvPr/>
          </p:nvSpPr>
          <p:spPr>
            <a:xfrm>
              <a:off x="764010" y="1914524"/>
              <a:ext cx="4037130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xíu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như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viên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53606F-6563-48DB-82CC-632F2988EC9B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56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08451-6FC9-AD89-9831-4E95AFE7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1923"/>
            <a:ext cx="10408920" cy="42676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5E2C48-B732-18F5-0807-90C5C5D59EF6}"/>
              </a:ext>
            </a:extLst>
          </p:cNvPr>
          <p:cNvSpPr/>
          <p:nvPr/>
        </p:nvSpPr>
        <p:spPr>
          <a:xfrm>
            <a:off x="598170" y="4859580"/>
            <a:ext cx="10995660" cy="1503579"/>
          </a:xfrm>
          <a:prstGeom prst="roundRect">
            <a:avLst>
              <a:gd name="adj" fmla="val 2867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2AA4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394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93ADA8-8FC6-6D98-3217-ED6C0B22BB90}"/>
              </a:ext>
            </a:extLst>
          </p:cNvPr>
          <p:cNvGrpSpPr/>
          <p:nvPr/>
        </p:nvGrpSpPr>
        <p:grpSpPr>
          <a:xfrm>
            <a:off x="1381760" y="3316053"/>
            <a:ext cx="3998291" cy="432907"/>
            <a:chOff x="1167088" y="2384269"/>
            <a:chExt cx="2444808" cy="432907"/>
          </a:xfrm>
        </p:grpSpPr>
        <p:sp>
          <p:nvSpPr>
            <p:cNvPr id="7" name="Rounded Rectangle 59">
              <a:extLst>
                <a:ext uri="{FF2B5EF4-FFF2-40B4-BE49-F238E27FC236}">
                  <a16:creationId xmlns:a16="http://schemas.microsoft.com/office/drawing/2014/main" id="{2979EE6F-A0D2-3AF7-4136-5B831FA2FCAD}"/>
                </a:ext>
              </a:extLst>
            </p:cNvPr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Cuốn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vở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793022B-7EEB-B2B7-F6B4-319AEADE73D1}"/>
                </a:ext>
              </a:extLst>
            </p:cNvPr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88D6268-CDD8-F0D1-F319-C0EA76A74D69}"/>
              </a:ext>
            </a:extLst>
          </p:cNvPr>
          <p:cNvGrpSpPr/>
          <p:nvPr/>
        </p:nvGrpSpPr>
        <p:grpSpPr>
          <a:xfrm>
            <a:off x="1381760" y="4199734"/>
            <a:ext cx="4008451" cy="432907"/>
            <a:chOff x="1167088" y="2854014"/>
            <a:chExt cx="2444808" cy="432907"/>
          </a:xfrm>
        </p:grpSpPr>
        <p:sp>
          <p:nvSpPr>
            <p:cNvPr id="10" name="Rounded Rectangle 62">
              <a:extLst>
                <a:ext uri="{FF2B5EF4-FFF2-40B4-BE49-F238E27FC236}">
                  <a16:creationId xmlns:a16="http://schemas.microsoft.com/office/drawing/2014/main" id="{95A70352-1A5B-8F66-E5D7-4566A9CF31C7}"/>
                </a:ext>
              </a:extLst>
            </p:cNvPr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Cục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tẩy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99C07B-CEF9-920C-AF68-CDB9282DEE75}"/>
                </a:ext>
              </a:extLst>
            </p:cNvPr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66ECA5-EDC2-15AE-ADC8-587315CE60AB}"/>
              </a:ext>
            </a:extLst>
          </p:cNvPr>
          <p:cNvGrpSpPr/>
          <p:nvPr/>
        </p:nvGrpSpPr>
        <p:grpSpPr>
          <a:xfrm>
            <a:off x="1432559" y="2381572"/>
            <a:ext cx="3958278" cy="432907"/>
            <a:chOff x="470925" y="1914524"/>
            <a:chExt cx="3141598" cy="432907"/>
          </a:xfrm>
        </p:grpSpPr>
        <p:sp>
          <p:nvSpPr>
            <p:cNvPr id="13" name="Rounded Rectangle 65">
              <a:extLst>
                <a:ext uri="{FF2B5EF4-FFF2-40B4-BE49-F238E27FC236}">
                  <a16:creationId xmlns:a16="http://schemas.microsoft.com/office/drawing/2014/main" id="{AAE17D7D-843D-24FA-5BCA-2D938FA17A1A}"/>
                </a:ext>
              </a:extLst>
            </p:cNvPr>
            <p:cNvSpPr/>
            <p:nvPr/>
          </p:nvSpPr>
          <p:spPr>
            <a:xfrm>
              <a:off x="470925" y="1914524"/>
              <a:ext cx="3036822" cy="432907"/>
            </a:xfrm>
            <a:prstGeom prst="roundRect">
              <a:avLst/>
            </a:prstGeom>
            <a:solidFill>
              <a:srgbClr val="FFAB4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Bàn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Bống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C5AC09-C3C9-B4B5-C283-A8B87C892D91}"/>
                </a:ext>
              </a:extLst>
            </p:cNvPr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5" name="TextBox 36">
            <a:extLst>
              <a:ext uri="{FF2B5EF4-FFF2-40B4-BE49-F238E27FC236}">
                <a16:creationId xmlns:a16="http://schemas.microsoft.com/office/drawing/2014/main" id="{63153170-C194-F40B-A557-64AABD87C7BE}"/>
              </a:ext>
            </a:extLst>
          </p:cNvPr>
          <p:cNvSpPr txBox="1"/>
          <p:nvPr/>
        </p:nvSpPr>
        <p:spPr>
          <a:xfrm>
            <a:off x="2850882" y="1062418"/>
            <a:ext cx="7116078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                                         B</a:t>
            </a:r>
            <a:endParaRPr lang="vi-VN" sz="3600" kern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280A4A-FD1C-C87A-9C5F-F65DAD729519}"/>
              </a:ext>
            </a:extLst>
          </p:cNvPr>
          <p:cNvGrpSpPr/>
          <p:nvPr/>
        </p:nvGrpSpPr>
        <p:grpSpPr>
          <a:xfrm>
            <a:off x="5789288" y="2381572"/>
            <a:ext cx="5437512" cy="432907"/>
            <a:chOff x="659775" y="1914524"/>
            <a:chExt cx="3185379" cy="432907"/>
          </a:xfrm>
        </p:grpSpPr>
        <p:sp>
          <p:nvSpPr>
            <p:cNvPr id="17" name="Rounded Rectangle 69">
              <a:extLst>
                <a:ext uri="{FF2B5EF4-FFF2-40B4-BE49-F238E27FC236}">
                  <a16:creationId xmlns:a16="http://schemas.microsoft.com/office/drawing/2014/main" id="{A958EB44-5AD5-B0F2-5B66-391D39DF4C4F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thơm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mùi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mới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D0CA15-3EFA-CA5C-8566-FB47B3B1021E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327F27-3767-1DC6-95CF-8EC78409F71A}"/>
              </a:ext>
            </a:extLst>
          </p:cNvPr>
          <p:cNvGrpSpPr/>
          <p:nvPr/>
        </p:nvGrpSpPr>
        <p:grpSpPr>
          <a:xfrm>
            <a:off x="5768968" y="3295733"/>
            <a:ext cx="5437512" cy="432907"/>
            <a:chOff x="659775" y="1914524"/>
            <a:chExt cx="3185379" cy="432907"/>
          </a:xfrm>
        </p:grpSpPr>
        <p:sp>
          <p:nvSpPr>
            <p:cNvPr id="20" name="Rounded Rectangle 72">
              <a:extLst>
                <a:ext uri="{FF2B5EF4-FFF2-40B4-BE49-F238E27FC236}">
                  <a16:creationId xmlns:a16="http://schemas.microsoft.com/office/drawing/2014/main" id="{E8413276-1C87-C414-79BB-6F6910994DF9}"/>
                </a:ext>
              </a:extLst>
            </p:cNvPr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ngăn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nắp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gọn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51455C-48E6-CDB3-DD1C-6DB249CECF95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84D226-DC23-F804-6D45-01D701D3EC57}"/>
              </a:ext>
            </a:extLst>
          </p:cNvPr>
          <p:cNvGrpSpPr/>
          <p:nvPr/>
        </p:nvGrpSpPr>
        <p:grpSpPr>
          <a:xfrm>
            <a:off x="5809608" y="4220053"/>
            <a:ext cx="5437512" cy="432907"/>
            <a:chOff x="659775" y="1914524"/>
            <a:chExt cx="4141365" cy="432907"/>
          </a:xfrm>
        </p:grpSpPr>
        <p:sp>
          <p:nvSpPr>
            <p:cNvPr id="23" name="Rounded Rectangle 75">
              <a:extLst>
                <a:ext uri="{FF2B5EF4-FFF2-40B4-BE49-F238E27FC236}">
                  <a16:creationId xmlns:a16="http://schemas.microsoft.com/office/drawing/2014/main" id="{5C41F073-A94B-AE06-45D0-DA1184BA2930}"/>
                </a:ext>
              </a:extLst>
            </p:cNvPr>
            <p:cNvSpPr/>
            <p:nvPr/>
          </p:nvSpPr>
          <p:spPr>
            <a:xfrm>
              <a:off x="764010" y="1914524"/>
              <a:ext cx="4037130" cy="432907"/>
            </a:xfrm>
            <a:prstGeom prst="roundRect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xíu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như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viên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D1D5E4-1172-E886-AABE-487E3C641BEF}"/>
                </a:ext>
              </a:extLst>
            </p:cNvPr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81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5533 -0.1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6276 0.135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06107 -0.0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7010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3" y="-510540"/>
            <a:ext cx="819912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68600" y="787400"/>
            <a:ext cx="7360073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 KHỈ QUA SÔNG</a:t>
            </a:r>
          </a:p>
        </p:txBody>
      </p:sp>
      <p:pic>
        <p:nvPicPr>
          <p:cNvPr id="12" name="Picture 3" descr="C:\Users\ADMIN\Desktop\Tai nguyen thiet ke tro choi\Bảng gỗ\bat dau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5" y="5697187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3539490"/>
            <a:ext cx="2028190" cy="31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3" y="3979480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48" y="3276543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93" y="293370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\Desktop\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085" y="247263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179445" y="5630545"/>
            <a:ext cx="6131560" cy="1216660"/>
          </a:xfrm>
          <a:prstGeom prst="wedgeRoundRectCallout">
            <a:avLst>
              <a:gd name="adj1" fmla="val -52078"/>
              <a:gd name="adj2" fmla="val -109808"/>
              <a:gd name="adj3" fmla="val 1666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Các bạn hãy giúp tớ 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qua sông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bằng cách trả lời đúng câu đố ở mỗi phao nhé!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he_Wheels_On_The_Bus">
            <a:hlinkClick r:id="" action="ppaction://media"/>
            <a:extLst>
              <a:ext uri="{FF2B5EF4-FFF2-40B4-BE49-F238E27FC236}">
                <a16:creationId xmlns:a16="http://schemas.microsoft.com/office/drawing/2014/main" id="{7BBD874F-716C-FB7A-4CC6-0B35AF4A5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86939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E36998-947B-8485-1897-D2F4A389A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6274" y="4150092"/>
            <a:ext cx="4972888" cy="2506091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4AEC150-547B-EE8A-B631-BCF0F56A2FB7}"/>
              </a:ext>
            </a:extLst>
          </p:cNvPr>
          <p:cNvGrpSpPr/>
          <p:nvPr/>
        </p:nvGrpSpPr>
        <p:grpSpPr>
          <a:xfrm>
            <a:off x="426085" y="1099858"/>
            <a:ext cx="4901091" cy="2215768"/>
            <a:chOff x="223" y="3211"/>
            <a:chExt cx="7187" cy="3066"/>
          </a:xfrm>
        </p:grpSpPr>
        <p:sp>
          <p:nvSpPr>
            <p:cNvPr id="11" name="Cloud Callout 5">
              <a:extLst>
                <a:ext uri="{FF2B5EF4-FFF2-40B4-BE49-F238E27FC236}">
                  <a16:creationId xmlns:a16="http://schemas.microsoft.com/office/drawing/2014/main" id="{0BF621A1-EDED-0017-8395-04648B4C3A24}"/>
                </a:ext>
              </a:extLst>
            </p:cNvPr>
            <p:cNvSpPr/>
            <p:nvPr/>
          </p:nvSpPr>
          <p:spPr>
            <a:xfrm>
              <a:off x="223" y="3211"/>
              <a:ext cx="7187" cy="3066"/>
            </a:xfrm>
            <a:prstGeom prst="cloudCallout">
              <a:avLst>
                <a:gd name="adj1" fmla="val 21320"/>
                <a:gd name="adj2" fmla="val 87951"/>
              </a:avLst>
            </a:prstGeom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2A3861-CD89-E7AB-E312-2B77356599C0}"/>
                </a:ext>
              </a:extLst>
            </p:cNvPr>
            <p:cNvSpPr txBox="1"/>
            <p:nvPr/>
          </p:nvSpPr>
          <p:spPr>
            <a:xfrm>
              <a:off x="768" y="3670"/>
              <a:ext cx="5922" cy="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tint val="50000"/>
                          <a:satMod val="300000"/>
                        </a:schemeClr>
                      </a:gs>
                      <a:gs pos="35000">
                        <a:schemeClr val="accent2">
                          <a:tint val="37000"/>
                          <a:satMod val="300000"/>
                        </a:schemeClr>
                      </a:gs>
                      <a:gs pos="100000">
                        <a:schemeClr val="accent2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</a14:hiddenFill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vi-VN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Câu nêu đặc điểm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vi-VN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b="1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8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012E4B-2889-C6D6-E658-E58D259440B1}"/>
              </a:ext>
            </a:extLst>
          </p:cNvPr>
          <p:cNvGrpSpPr/>
          <p:nvPr/>
        </p:nvGrpSpPr>
        <p:grpSpPr>
          <a:xfrm>
            <a:off x="5713095" y="0"/>
            <a:ext cx="6986905" cy="3766781"/>
            <a:chOff x="10623" y="3272"/>
            <a:chExt cx="7991" cy="3794"/>
          </a:xfrm>
        </p:grpSpPr>
        <p:sp>
          <p:nvSpPr>
            <p:cNvPr id="14" name="Cloud Callout 12">
              <a:extLst>
                <a:ext uri="{FF2B5EF4-FFF2-40B4-BE49-F238E27FC236}">
                  <a16:creationId xmlns:a16="http://schemas.microsoft.com/office/drawing/2014/main" id="{9DB9D6DC-0C4C-A878-C11F-6ADF8584B77B}"/>
                </a:ext>
              </a:extLst>
            </p:cNvPr>
            <p:cNvSpPr/>
            <p:nvPr/>
          </p:nvSpPr>
          <p:spPr>
            <a:xfrm>
              <a:off x="10623" y="3272"/>
              <a:ext cx="7991" cy="3794"/>
            </a:xfrm>
            <a:prstGeom prst="cloudCallout">
              <a:avLst>
                <a:gd name="adj1" fmla="val -35052"/>
                <a:gd name="adj2" fmla="val 53601"/>
              </a:avLst>
            </a:prstGeom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D309A14F-E90C-6064-CBAF-D3ACBC7FBAD7}"/>
                </a:ext>
              </a:extLst>
            </p:cNvPr>
            <p:cNvSpPr txBox="1"/>
            <p:nvPr/>
          </p:nvSpPr>
          <p:spPr>
            <a:xfrm>
              <a:off x="11332" y="4028"/>
              <a:ext cx="6581" cy="195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-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Câu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đặc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điểm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: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có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từ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ngữ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chỉ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đặc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.</a:t>
              </a:r>
            </a:p>
            <a:p>
              <a:pPr algn="l"/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- </a:t>
              </a:r>
              <a:r>
                <a:rPr lang="vi-VN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Câu nêu đặc điểm thường có 2 bộ phận: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vi-VN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Bộ phận đứng trước: từ ngữ chỉ sự vật.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vi-VN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Bộ phận đứng sau: từ ngữ chỉ đặc điểm</a:t>
              </a:r>
              <a:endPara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Đầu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câu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viết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hoa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.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Cuối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câu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có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dấu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chấm</a:t>
              </a:r>
              <a:r>
                <a:rPr lang="en-US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.</a:t>
              </a:r>
              <a:endParaRPr lang="vi-V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845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F3EE1B5C-2BE8-9459-7F7C-D590B598A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0" y="-254000"/>
            <a:ext cx="9679940" cy="77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02DE0-5E3D-1C8D-7279-686C1D0A36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3900"/>
            <a:ext cx="502920" cy="251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5BB53-44B9-91C0-6446-167AA2CA2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752185">
            <a:off x="3942081" y="3044921"/>
            <a:ext cx="2147206" cy="2105513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2B30D3F8-7473-CF52-EF18-82FED8628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880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7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3">
            <a:extLst>
              <a:ext uri="{FF2B5EF4-FFF2-40B4-BE49-F238E27FC236}">
                <a16:creationId xmlns:a16="http://schemas.microsoft.com/office/drawing/2014/main" id="{BEE02EB2-0F46-4CB8-BB61-0D97A9BAF46A}"/>
              </a:ext>
            </a:extLst>
          </p:cNvPr>
          <p:cNvSpPr txBox="1"/>
          <p:nvPr/>
        </p:nvSpPr>
        <p:spPr>
          <a:xfrm>
            <a:off x="2360550" y="718272"/>
            <a:ext cx="834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vi-V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cho ô vuông?</a:t>
            </a:r>
            <a:r>
              <a:rPr lang="en-US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1278AD9C-2984-43DB-A1AB-57897DE4C909}"/>
              </a:ext>
            </a:extLst>
          </p:cNvPr>
          <p:cNvSpPr txBox="1"/>
          <p:nvPr/>
        </p:nvSpPr>
        <p:spPr>
          <a:xfrm>
            <a:off x="1699237" y="1948269"/>
            <a:ext cx="3307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314381EA-41C2-4713-847A-E2A40084991E}"/>
              </a:ext>
            </a:extLst>
          </p:cNvPr>
          <p:cNvSpPr txBox="1"/>
          <p:nvPr/>
        </p:nvSpPr>
        <p:spPr>
          <a:xfrm>
            <a:off x="4708048" y="3072593"/>
            <a:ext cx="393008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118719" y="4683362"/>
            <a:ext cx="1955523" cy="1482163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42A0741-BF10-4ED3-AB61-9FB756212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7740419" y="2232508"/>
            <a:ext cx="2345764" cy="2134831"/>
          </a:xfrm>
          <a:prstGeom prst="roundRect">
            <a:avLst>
              <a:gd name="adj" fmla="val 22256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4419601" y="4170220"/>
            <a:ext cx="288448" cy="252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97208" y="4043951"/>
            <a:ext cx="288448" cy="252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85656" y="5296123"/>
            <a:ext cx="288448" cy="252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1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59" grpId="0"/>
      <p:bldP spid="2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08451-6FC9-AD89-9831-4E95AFE7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1923"/>
            <a:ext cx="10408920" cy="42676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5E2C48-B732-18F5-0807-90C5C5D59EF6}"/>
              </a:ext>
            </a:extLst>
          </p:cNvPr>
          <p:cNvSpPr/>
          <p:nvPr/>
        </p:nvSpPr>
        <p:spPr>
          <a:xfrm>
            <a:off x="598170" y="4859580"/>
            <a:ext cx="10995660" cy="1503579"/>
          </a:xfrm>
          <a:prstGeom prst="roundRect">
            <a:avLst>
              <a:gd name="adj" fmla="val 2867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2AA4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4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1278AD9C-2984-43DB-A1AB-57897DE4C909}"/>
              </a:ext>
            </a:extLst>
          </p:cNvPr>
          <p:cNvSpPr txBox="1"/>
          <p:nvPr/>
        </p:nvSpPr>
        <p:spPr>
          <a:xfrm>
            <a:off x="1816710" y="1320372"/>
            <a:ext cx="33077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FCD9B0-1058-4B04-9AD2-E34698079C77}"/>
              </a:ext>
            </a:extLst>
          </p:cNvPr>
          <p:cNvSpPr/>
          <p:nvPr/>
        </p:nvSpPr>
        <p:spPr>
          <a:xfrm>
            <a:off x="4498134" y="3471401"/>
            <a:ext cx="340842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14381EA-41C2-4713-847A-E2A40084991E}"/>
              </a:ext>
            </a:extLst>
          </p:cNvPr>
          <p:cNvSpPr txBox="1"/>
          <p:nvPr/>
        </p:nvSpPr>
        <p:spPr>
          <a:xfrm>
            <a:off x="5096090" y="2444696"/>
            <a:ext cx="393008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37DCC-86CB-4705-921B-6E709F309733}"/>
              </a:ext>
            </a:extLst>
          </p:cNvPr>
          <p:cNvSpPr/>
          <p:nvPr/>
        </p:nvSpPr>
        <p:spPr>
          <a:xfrm>
            <a:off x="7620891" y="3300290"/>
            <a:ext cx="340842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21DFD0-9B26-4EBA-8FE4-AAB5990F10D5}"/>
              </a:ext>
            </a:extLst>
          </p:cNvPr>
          <p:cNvSpPr/>
          <p:nvPr/>
        </p:nvSpPr>
        <p:spPr>
          <a:xfrm>
            <a:off x="7929312" y="4626125"/>
            <a:ext cx="261144" cy="3408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322009" y="4055465"/>
            <a:ext cx="1955523" cy="148216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2A0741-BF10-4ED3-AB61-9FB756212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9168820" y="2240521"/>
            <a:ext cx="2345764" cy="2134831"/>
          </a:xfrm>
          <a:prstGeom prst="roundRect">
            <a:avLst>
              <a:gd name="adj" fmla="val 22256"/>
            </a:avLst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8DAD8FD4-139B-478A-AAA5-AF3EF0A4D3C1}"/>
              </a:ext>
            </a:extLst>
          </p:cNvPr>
          <p:cNvSpPr txBox="1"/>
          <p:nvPr/>
        </p:nvSpPr>
        <p:spPr>
          <a:xfrm>
            <a:off x="4483513" y="3251028"/>
            <a:ext cx="26319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8B2CF92-B569-4727-99DA-F10B06CA8972}"/>
              </a:ext>
            </a:extLst>
          </p:cNvPr>
          <p:cNvSpPr txBox="1"/>
          <p:nvPr/>
        </p:nvSpPr>
        <p:spPr>
          <a:xfrm>
            <a:off x="7612921" y="3080607"/>
            <a:ext cx="200706" cy="677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2905B0FB-030B-40BA-8A68-9084395EC86F}"/>
              </a:ext>
            </a:extLst>
          </p:cNvPr>
          <p:cNvSpPr txBox="1"/>
          <p:nvPr/>
        </p:nvSpPr>
        <p:spPr>
          <a:xfrm>
            <a:off x="7927259" y="4375352"/>
            <a:ext cx="26319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D423941-C7E9-4287-97A7-A2A9ECC8AE9A}"/>
              </a:ext>
            </a:extLst>
          </p:cNvPr>
          <p:cNvSpPr/>
          <p:nvPr/>
        </p:nvSpPr>
        <p:spPr>
          <a:xfrm>
            <a:off x="5124509" y="651933"/>
            <a:ext cx="5279200" cy="1318330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Dấu chấm và dấu chấm hỏi được đặt ở vị trí nào trong câu?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Scroll: Horizontal 17">
            <a:extLst>
              <a:ext uri="{FF2B5EF4-FFF2-40B4-BE49-F238E27FC236}">
                <a16:creationId xmlns:a16="http://schemas.microsoft.com/office/drawing/2014/main" id="{76AAE684-56B6-43D2-8BA7-9339549CB14A}"/>
              </a:ext>
            </a:extLst>
          </p:cNvPr>
          <p:cNvSpPr/>
          <p:nvPr/>
        </p:nvSpPr>
        <p:spPr>
          <a:xfrm>
            <a:off x="5124509" y="635762"/>
            <a:ext cx="5279200" cy="1318330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Trong trường hợp nào em cần sử dụng dấu chấm hỏi?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/>
      <p:bldP spid="15" grpId="0"/>
      <p:bldP spid="16" grpId="0"/>
      <p:bldP spid="2" grpId="0" animBg="1"/>
      <p:bldP spid="2" grpId="1" animBg="1"/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E5329F49-005C-1323-F7CC-3D704DA77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060" y="0"/>
            <a:ext cx="9679940" cy="775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80AB-C5EB-F6C8-FAD9-34469869AE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0" y="3528060"/>
            <a:ext cx="502920" cy="251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474760-1D49-1FD0-7942-7A1AFF18FFF4}"/>
              </a:ext>
            </a:extLst>
          </p:cNvPr>
          <p:cNvSpPr txBox="1"/>
          <p:nvPr/>
        </p:nvSpPr>
        <p:spPr>
          <a:xfrm>
            <a:off x="3759200" y="2397760"/>
            <a:ext cx="5171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Đọc lại bài thơ, chú ý ngắt nghỉ đúng chỗ</a:t>
            </a:r>
          </a:p>
        </p:txBody>
      </p:sp>
      <p:pic>
        <p:nvPicPr>
          <p:cNvPr id="8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42F6E5D6-8A5D-FA95-90A4-A99193B55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1520" y="147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F3EE1B5C-2BE8-9459-7F7C-D590B598A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0" y="-254000"/>
            <a:ext cx="9679940" cy="77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02DE0-5E3D-1C8D-7279-686C1D0A36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3900"/>
            <a:ext cx="502920" cy="251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5BB53-44B9-91C0-6446-167AA2CA2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752185">
            <a:off x="3942081" y="3044921"/>
            <a:ext cx="2147206" cy="2105513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083CBE3-B930-E05A-4B78-3154128CF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8960" y="218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AEDA9-3C5B-B0AC-744E-93ED24C5F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816" y="3366907"/>
            <a:ext cx="853514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9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405"/>
            <a:ext cx="12192000" cy="705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8" y="3959160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53" y="2898083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33" y="24739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80" y="195574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" y="5034280"/>
            <a:ext cx="885190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428277" y="-25440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791703" y="3733165"/>
            <a:ext cx="7960995" cy="159893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436735" y="486410"/>
            <a:ext cx="3766185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4-Point Star 1">
            <a:hlinkClick r:id="rId20" action="ppaction://hlinksldjump"/>
          </p:cNvPr>
          <p:cNvSpPr/>
          <p:nvPr/>
        </p:nvSpPr>
        <p:spPr>
          <a:xfrm>
            <a:off x="11491595" y="5645785"/>
            <a:ext cx="608330" cy="1166495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80" y="195574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0" action="ppaction://hlinksldjump"/>
            <a:extLst>
              <a:ext uri="{FF2B5EF4-FFF2-40B4-BE49-F238E27FC236}">
                <a16:creationId xmlns:a16="http://schemas.microsoft.com/office/drawing/2014/main" id="{19A8FB23-9355-4A77-E47B-54415813C8C1}"/>
              </a:ext>
            </a:extLst>
          </p:cNvPr>
          <p:cNvSpPr/>
          <p:nvPr/>
        </p:nvSpPr>
        <p:spPr>
          <a:xfrm>
            <a:off x="375920" y="0"/>
            <a:ext cx="1178560" cy="508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8 -0.0955003 L -0.01316 -0.149201 C -0.01715 -0.160001 -0.01576 -0.170801 -0.01108 -0.179451 C -0.00413004 -0.189011 0.00559 -0.192721 0.01774 -0.190871 L 0.07191 -0.187161 " pathEditMode="relative" rAng="-3854520" ptsTypes="FffFF">
                                      <p:cBhvr>
                                        <p:cTn id="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521 -0.176111 L 0.189844 -0.363981 " pathEditMode="relative" rAng="0" ptsTypes="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625 -0.358148 L 0.342917 -0.42463 " pathEditMode="relative" rAng="0" ptsTypes="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17 -0.42463 L 0.50599 -0.480833 " pathEditMode="relative" rAng="0" ptsTypes="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0938 -0.482407 L 0.329583 -0.69787 " pathEditMode="relative" rAng="0" ptsTypes="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845 -0.750895 L 0.300773 -0.70092 L 0.29519 -0.750895 L 0.289356 -0.70092 L 0.28352 -0.750895 L 0.277939 -0.70092 L 0.271865 -0.750895 L 0.266282 -0.70092 L 0.26021 -0.750895 L 0.254137 -0.70092 L 0.24854 -0.750895 L 0.24272 -0.70092 L 0.237123 -0.750895 L 0.231302 -0.70092 L 0.22523 -0.750895 L 0.219634 -0.70092 L 0.21356 -0.750895 " pathEditMode="relative" rAng="0" ptsTypes="FFFFFFFFFFFFFFFFF">
                                      <p:cBhvr>
                                        <p:cTn id="2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2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467607" y="1805960"/>
            <a:ext cx="3342392" cy="505204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F9AD961-44C4-46D4-904C-78E616D428AF}"/>
              </a:ext>
            </a:extLst>
          </p:cNvPr>
          <p:cNvSpPr/>
          <p:nvPr/>
        </p:nvSpPr>
        <p:spPr>
          <a:xfrm>
            <a:off x="2289550" y="620443"/>
            <a:ext cx="7222940" cy="23037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viết, cuối câu giới thiệu, câu nêu hoạt động và câu nêu đặc điểm thì dùng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EF7481-B7F2-8E86-5DEC-F04A118CE123}"/>
              </a:ext>
            </a:extLst>
          </p:cNvPr>
          <p:cNvSpPr/>
          <p:nvPr/>
        </p:nvSpPr>
        <p:spPr>
          <a:xfrm>
            <a:off x="4196080" y="3464560"/>
            <a:ext cx="6675749" cy="19971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cuối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dấu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chấm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647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3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467607" y="1805960"/>
            <a:ext cx="3342392" cy="505204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F9AD961-44C4-46D4-904C-78E616D428AF}"/>
              </a:ext>
            </a:extLst>
          </p:cNvPr>
          <p:cNvSpPr/>
          <p:nvPr/>
        </p:nvSpPr>
        <p:spPr>
          <a:xfrm>
            <a:off x="2289550" y="620443"/>
            <a:ext cx="7222940" cy="23037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EF7481-B7F2-8E86-5DEC-F04A118CE123}"/>
              </a:ext>
            </a:extLst>
          </p:cNvPr>
          <p:cNvSpPr/>
          <p:nvPr/>
        </p:nvSpPr>
        <p:spPr>
          <a:xfrm>
            <a:off x="4196080" y="3464560"/>
            <a:ext cx="6675749" cy="19971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53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3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C32C4D-A4A0-DA67-4101-99597FE2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51" y="2075559"/>
            <a:ext cx="4429249" cy="3148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73A7A3-5B71-D85F-F6B9-2C7F4D5D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42" y="2075559"/>
            <a:ext cx="4429249" cy="31481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5D1A53-5988-6A1B-C693-DA92343DB80D}"/>
              </a:ext>
            </a:extLst>
          </p:cNvPr>
          <p:cNvSpPr txBox="1"/>
          <p:nvPr/>
        </p:nvSpPr>
        <p:spPr>
          <a:xfrm>
            <a:off x="1151510" y="2828835"/>
            <a:ext cx="3326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06DFD-78C8-D897-EFA8-0C2BFA9F977B}"/>
              </a:ext>
            </a:extLst>
          </p:cNvPr>
          <p:cNvSpPr txBox="1"/>
          <p:nvPr/>
        </p:nvSpPr>
        <p:spPr>
          <a:xfrm>
            <a:off x="6700901" y="2828835"/>
            <a:ext cx="3326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99060-9159-E03B-4909-C8A7AFFFB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652" y="557523"/>
            <a:ext cx="488331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3C72F-99C9-6C74-47F2-144E22E5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28" y="1348618"/>
            <a:ext cx="8102286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0" y="1028008"/>
            <a:ext cx="12827000" cy="59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40" y="-604520"/>
            <a:ext cx="4818380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Com - pa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" y="155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3105" y="3043452"/>
            <a:ext cx="598932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chân bằng sắt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chân bằng chì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sắt đứng 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chì chạy lượn.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Là cái gì?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052" y="626745"/>
            <a:ext cx="13423900" cy="62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40" y="-604520"/>
            <a:ext cx="48183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 chì</a:t>
            </a:r>
            <a:endParaRPr kumimoji="0" lang="vi-VN" altLang="en-US" sz="373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5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419" y="2766932"/>
            <a:ext cx="7998234" cy="239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Ruột dài từ mũi đến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735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 mòn ruột cũng dần dần mòn theo</a:t>
            </a: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73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847" y="871855"/>
            <a:ext cx="13091160" cy="59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40" y="-604520"/>
            <a:ext cx="481838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 phấn</a:t>
            </a:r>
            <a:endParaRPr kumimoji="0" lang="vi-VN" altLang="en-US" sz="373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5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6279" y="2903438"/>
            <a:ext cx="5963920" cy="296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 tôi thường màu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bạn cùng bảng đen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bạn cầm tôi lên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 làm theo ý bạn.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Là cái gì?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160" y="945515"/>
            <a:ext cx="13091160" cy="591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635000"/>
            <a:ext cx="481838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5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9029" y="2822129"/>
            <a:ext cx="6206067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 như cái kẹo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Dẻo như bánh giầy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đâu mực giây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em là sạch.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Là cái gì?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292941" y="487679"/>
            <a:ext cx="41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Cục tẩy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A cartoon pencil with eyes and legs&#10;&#10;Description automatically generated">
            <a:extLst>
              <a:ext uri="{FF2B5EF4-FFF2-40B4-BE49-F238E27FC236}">
                <a16:creationId xmlns:a16="http://schemas.microsoft.com/office/drawing/2014/main" id="{E5329F49-005C-1323-F7CC-3D704DA77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060" y="0"/>
            <a:ext cx="9679940" cy="775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80AB-C5EB-F6C8-FAD9-34469869AE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0" y="3528060"/>
            <a:ext cx="502920" cy="251460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546432D1-5E83-95A9-DAA5-6EF473446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6960" y="401320"/>
            <a:ext cx="406400" cy="406400"/>
          </a:xfrm>
          <a:prstGeom prst="rect">
            <a:avLst/>
          </a:prstGeom>
        </p:spPr>
      </p:pic>
      <p:pic>
        <p:nvPicPr>
          <p:cNvPr id="13" name="3">
            <a:hlinkClick r:id="" action="ppaction://media"/>
            <a:extLst>
              <a:ext uri="{FF2B5EF4-FFF2-40B4-BE49-F238E27FC236}">
                <a16:creationId xmlns:a16="http://schemas.microsoft.com/office/drawing/2014/main" id="{73BE6E46-0BC9-9D27-9140-038C02E9C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56640" y="970280"/>
            <a:ext cx="406400" cy="4064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C0C7728-CCD5-23AA-5F82-F87AC2A3DA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45" y="4070414"/>
            <a:ext cx="3146920" cy="2703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2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1A281-B4AD-4F67-9467-B84B9AC3D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2719728" y="1885998"/>
            <a:ext cx="6932272" cy="319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414130" y="630533"/>
            <a:ext cx="9377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2B8CA11-938E-4580-ADE2-91075DDDE48F}"/>
              </a:ext>
            </a:extLst>
          </p:cNvPr>
          <p:cNvSpPr/>
          <p:nvPr/>
        </p:nvSpPr>
        <p:spPr>
          <a:xfrm>
            <a:off x="1391920" y="5069840"/>
            <a:ext cx="2373424" cy="59078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5D111323-CF30-4B8F-A608-3DCD94EA9480}"/>
              </a:ext>
            </a:extLst>
          </p:cNvPr>
          <p:cNvSpPr/>
          <p:nvPr/>
        </p:nvSpPr>
        <p:spPr>
          <a:xfrm>
            <a:off x="4328724" y="5085946"/>
            <a:ext cx="2119715" cy="59078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BA58116-692B-4C53-B5A0-DDC8C8A9B49A}"/>
              </a:ext>
            </a:extLst>
          </p:cNvPr>
          <p:cNvSpPr/>
          <p:nvPr/>
        </p:nvSpPr>
        <p:spPr>
          <a:xfrm>
            <a:off x="7070613" y="5086968"/>
            <a:ext cx="2119715" cy="54171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89995404-DE56-4FB5-B7AA-81DAF668C537}"/>
              </a:ext>
            </a:extLst>
          </p:cNvPr>
          <p:cNvSpPr/>
          <p:nvPr/>
        </p:nvSpPr>
        <p:spPr>
          <a:xfrm>
            <a:off x="9642302" y="5026008"/>
            <a:ext cx="2002380" cy="541712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/>
          <p:nvPr/>
        </p:nvCxnSpPr>
        <p:spPr>
          <a:xfrm>
            <a:off x="3775166" y="1161143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560</Words>
  <Application>Microsoft Office PowerPoint</Application>
  <PresentationFormat>Widescreen</PresentationFormat>
  <Paragraphs>90</Paragraphs>
  <Slides>33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等线</vt:lpstr>
      <vt:lpstr>#9Slide02 Noi dung dai</vt:lpstr>
      <vt:lpstr>#9Slide05 MetroScript</vt:lpstr>
      <vt:lpstr>Arial</vt:lpstr>
      <vt:lpstr>Arial-Rounded</vt:lpstr>
      <vt:lpstr>Calibri</vt:lpstr>
      <vt:lpstr>Calibri Light</vt:lpstr>
      <vt:lpstr>Cambria</vt:lpstr>
      <vt:lpstr>Times New Roman</vt:lpstr>
      <vt:lpstr>Office 主题​​</vt:lpstr>
      <vt:lpstr>2_Office 主题</vt:lpstr>
      <vt:lpstr>Office Theme</vt:lpstr>
      <vt:lpstr>3_Office Theme</vt:lpstr>
      <vt:lpstr>1_Office 主题​​</vt:lpstr>
      <vt:lpstr>2_Office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87</cp:revision>
  <dcterms:created xsi:type="dcterms:W3CDTF">2021-09-27T14:05:46Z</dcterms:created>
  <dcterms:modified xsi:type="dcterms:W3CDTF">2026-04-28T08:14:33Z</dcterms:modified>
</cp:coreProperties>
</file>