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1"/>
  </p:notesMasterIdLst>
  <p:sldIdLst>
    <p:sldId id="332" r:id="rId3"/>
    <p:sldId id="256" r:id="rId4"/>
    <p:sldId id="263" r:id="rId5"/>
    <p:sldId id="258" r:id="rId6"/>
    <p:sldId id="355" r:id="rId7"/>
    <p:sldId id="260" r:id="rId8"/>
    <p:sldId id="261" r:id="rId9"/>
    <p:sldId id="257" r:id="rId10"/>
    <p:sldId id="356" r:id="rId11"/>
    <p:sldId id="361" r:id="rId12"/>
    <p:sldId id="282" r:id="rId13"/>
    <p:sldId id="359" r:id="rId14"/>
    <p:sldId id="337" r:id="rId15"/>
    <p:sldId id="350" r:id="rId16"/>
    <p:sldId id="357" r:id="rId17"/>
    <p:sldId id="351" r:id="rId18"/>
    <p:sldId id="352" r:id="rId19"/>
    <p:sldId id="34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2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915AA-8530-4DF8-8A91-F0686F7245F4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6610B-1637-49C3-BAF7-6F192776657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59D1C6-728C-4E3D-B426-3038FAB769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B436-2EC1-4B8B-B84E-0125CACF2B5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7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slideLayout" Target="../slideLayouts/slideLayout3.xml"/><Relationship Id="rId12" Type="http://schemas.microsoft.com/office/2007/relationships/hdphoto" Target="../media/hdphoto1.wdp"/><Relationship Id="rId17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4.mp3"/><Relationship Id="rId1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6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5.png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21" Type="http://schemas.microsoft.com/office/2007/relationships/hdphoto" Target="../media/hdphoto5.wdp"/><Relationship Id="rId7" Type="http://schemas.microsoft.com/office/2007/relationships/media" Target="../media/media6.mp3"/><Relationship Id="rId12" Type="http://schemas.openxmlformats.org/officeDocument/2006/relationships/image" Target="../media/image4.png"/><Relationship Id="rId17" Type="http://schemas.microsoft.com/office/2007/relationships/hdphoto" Target="../media/hdphoto3.wdp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3.xml"/><Relationship Id="rId5" Type="http://schemas.microsoft.com/office/2007/relationships/media" Target="../media/media5.mp3"/><Relationship Id="rId15" Type="http://schemas.openxmlformats.org/officeDocument/2006/relationships/image" Target="../media/image8.png"/><Relationship Id="rId23" Type="http://schemas.openxmlformats.org/officeDocument/2006/relationships/image" Target="../media/image11.png"/><Relationship Id="rId10" Type="http://schemas.openxmlformats.org/officeDocument/2006/relationships/audio" Target="../media/media7.mp3"/><Relationship Id="rId19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microsoft.com/office/2007/relationships/media" Target="../media/media7.mp3"/><Relationship Id="rId14" Type="http://schemas.microsoft.com/office/2007/relationships/hdphoto" Target="../media/hdphoto1.wdp"/><Relationship Id="rId22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.png"/><Relationship Id="rId18" Type="http://schemas.microsoft.com/office/2007/relationships/hdphoto" Target="../media/hdphoto4.wdp"/><Relationship Id="rId3" Type="http://schemas.microsoft.com/office/2007/relationships/media" Target="../media/media3.mp3"/><Relationship Id="rId21" Type="http://schemas.openxmlformats.org/officeDocument/2006/relationships/image" Target="../media/image14.GIF"/><Relationship Id="rId7" Type="http://schemas.microsoft.com/office/2007/relationships/media" Target="../media/media6.mp3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8.png"/><Relationship Id="rId20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3.xml"/><Relationship Id="rId24" Type="http://schemas.openxmlformats.org/officeDocument/2006/relationships/image" Target="../media/image11.png"/><Relationship Id="rId5" Type="http://schemas.microsoft.com/office/2007/relationships/media" Target="../media/media5.mp3"/><Relationship Id="rId15" Type="http://schemas.microsoft.com/office/2007/relationships/hdphoto" Target="../media/hdphoto1.wdp"/><Relationship Id="rId23" Type="http://schemas.openxmlformats.org/officeDocument/2006/relationships/image" Target="../media/image15.GIF"/><Relationship Id="rId10" Type="http://schemas.openxmlformats.org/officeDocument/2006/relationships/audio" Target="../media/media8.mp3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microsoft.com/office/2007/relationships/media" Target="../media/media8.mp3"/><Relationship Id="rId14" Type="http://schemas.openxmlformats.org/officeDocument/2006/relationships/image" Target="../media/image5.png"/><Relationship Id="rId22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5.png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21" Type="http://schemas.openxmlformats.org/officeDocument/2006/relationships/slide" Target="slide7.xml"/><Relationship Id="rId7" Type="http://schemas.microsoft.com/office/2007/relationships/media" Target="../media/media6.mp3"/><Relationship Id="rId12" Type="http://schemas.openxmlformats.org/officeDocument/2006/relationships/image" Target="../media/image4.png"/><Relationship Id="rId17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20" Type="http://schemas.openxmlformats.org/officeDocument/2006/relationships/image" Target="../media/image15.GIF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3.xml"/><Relationship Id="rId5" Type="http://schemas.microsoft.com/office/2007/relationships/media" Target="../media/media5.mp3"/><Relationship Id="rId15" Type="http://schemas.openxmlformats.org/officeDocument/2006/relationships/image" Target="../media/image8.png"/><Relationship Id="rId23" Type="http://schemas.openxmlformats.org/officeDocument/2006/relationships/image" Target="../media/image11.png"/><Relationship Id="rId10" Type="http://schemas.openxmlformats.org/officeDocument/2006/relationships/audio" Target="../media/media9.mp3"/><Relationship Id="rId19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microsoft.com/office/2007/relationships/media" Target="../media/media9.mp3"/><Relationship Id="rId14" Type="http://schemas.microsoft.com/office/2007/relationships/hdphoto" Target="../media/hdphoto1.wdp"/><Relationship Id="rId22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hdphoto" Target="../media/hdphoto1.wdp"/><Relationship Id="rId18" Type="http://schemas.microsoft.com/office/2007/relationships/hdphoto" Target="../media/hdphoto5.wdp"/><Relationship Id="rId3" Type="http://schemas.microsoft.com/office/2007/relationships/media" Target="../media/media3.mp3"/><Relationship Id="rId21" Type="http://schemas.openxmlformats.org/officeDocument/2006/relationships/image" Target="../media/image17.png"/><Relationship Id="rId7" Type="http://schemas.microsoft.com/office/2007/relationships/media" Target="../media/media6.mp3"/><Relationship Id="rId12" Type="http://schemas.openxmlformats.org/officeDocument/2006/relationships/image" Target="../media/image5.png"/><Relationship Id="rId17" Type="http://schemas.openxmlformats.org/officeDocument/2006/relationships/image" Target="../media/image13.png"/><Relationship Id="rId25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16.GIF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image" Target="../media/image4.png"/><Relationship Id="rId24" Type="http://schemas.openxmlformats.org/officeDocument/2006/relationships/image" Target="../media/image6.png"/><Relationship Id="rId5" Type="http://schemas.microsoft.com/office/2007/relationships/media" Target="../media/media5.mp3"/><Relationship Id="rId15" Type="http://schemas.openxmlformats.org/officeDocument/2006/relationships/image" Target="../media/image12.png"/><Relationship Id="rId23" Type="http://schemas.openxmlformats.org/officeDocument/2006/relationships/image" Target="../media/image18.GIF"/><Relationship Id="rId10" Type="http://schemas.openxmlformats.org/officeDocument/2006/relationships/audio" Target="../media/audio1.wav"/><Relationship Id="rId19" Type="http://schemas.openxmlformats.org/officeDocument/2006/relationships/slide" Target="slide7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8.png"/><Relationship Id="rId22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447967"/>
            <a:ext cx="5727700" cy="4660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ội dung đoạn văn bản của bạn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/>
          <p:cNvSpPr/>
          <p:nvPr/>
        </p:nvSpPr>
        <p:spPr>
          <a:xfrm>
            <a:off x="420547" y="247650"/>
            <a:ext cx="11350906" cy="6362700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41545" y="607014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toán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bớt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vị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5281" y="1478077"/>
            <a:ext cx="9865360" cy="1131848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toán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10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3 con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2" y="612698"/>
            <a:ext cx="2069886" cy="1034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61" y="2987040"/>
            <a:ext cx="5323639" cy="3454400"/>
          </a:xfrm>
          <a:prstGeom prst="rect">
            <a:avLst/>
          </a:prstGeom>
        </p:spPr>
      </p:pic>
      <p:sp>
        <p:nvSpPr>
          <p:cNvPr id="5" name="Freeform 3"/>
          <p:cNvSpPr/>
          <p:nvPr/>
        </p:nvSpPr>
        <p:spPr>
          <a:xfrm>
            <a:off x="8371840" y="4874261"/>
            <a:ext cx="791512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/>
          <p:cNvSpPr/>
          <p:nvPr/>
        </p:nvSpPr>
        <p:spPr>
          <a:xfrm flipH="1">
            <a:off x="9112552" y="4518661"/>
            <a:ext cx="702008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/>
          <p:cNvSpPr/>
          <p:nvPr/>
        </p:nvSpPr>
        <p:spPr>
          <a:xfrm flipH="1">
            <a:off x="11398552" y="4640581"/>
            <a:ext cx="702008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"/>
          <p:cNvSpPr/>
          <p:nvPr/>
        </p:nvSpPr>
        <p:spPr>
          <a:xfrm>
            <a:off x="7528560" y="3512821"/>
            <a:ext cx="791512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/>
          <p:cNvSpPr/>
          <p:nvPr/>
        </p:nvSpPr>
        <p:spPr>
          <a:xfrm>
            <a:off x="7538720" y="4254501"/>
            <a:ext cx="791512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/>
          <p:cNvSpPr/>
          <p:nvPr/>
        </p:nvSpPr>
        <p:spPr>
          <a:xfrm>
            <a:off x="7609840" y="5168901"/>
            <a:ext cx="791512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/>
          <p:cNvSpPr/>
          <p:nvPr/>
        </p:nvSpPr>
        <p:spPr>
          <a:xfrm flipH="1">
            <a:off x="10453672" y="4762501"/>
            <a:ext cx="702008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/>
          <p:cNvSpPr/>
          <p:nvPr/>
        </p:nvSpPr>
        <p:spPr>
          <a:xfrm>
            <a:off x="8239760" y="3980181"/>
            <a:ext cx="791512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Freeform 3"/>
          <p:cNvSpPr/>
          <p:nvPr/>
        </p:nvSpPr>
        <p:spPr>
          <a:xfrm flipH="1">
            <a:off x="9742472" y="4874261"/>
            <a:ext cx="702008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3"/>
          <p:cNvSpPr/>
          <p:nvPr/>
        </p:nvSpPr>
        <p:spPr>
          <a:xfrm flipH="1">
            <a:off x="10941352" y="4417061"/>
            <a:ext cx="702008" cy="713740"/>
          </a:xfrm>
          <a:custGeom>
            <a:avLst/>
            <a:gdLst/>
            <a:ahLst/>
            <a:cxnLst/>
            <a:rect l="l" t="t" r="r" b="b"/>
            <a:pathLst>
              <a:path w="1761792" h="1856295">
                <a:moveTo>
                  <a:pt x="0" y="0"/>
                </a:moveTo>
                <a:lnTo>
                  <a:pt x="1761793" y="0"/>
                </a:lnTo>
                <a:lnTo>
                  <a:pt x="1761793" y="1856295"/>
                </a:lnTo>
                <a:lnTo>
                  <a:pt x="0" y="1856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3"/>
          <p:cNvSpPr/>
          <p:nvPr/>
        </p:nvSpPr>
        <p:spPr>
          <a:xfrm>
            <a:off x="5661680" y="3497322"/>
            <a:ext cx="1074400" cy="1034038"/>
          </a:xfrm>
          <a:custGeom>
            <a:avLst/>
            <a:gdLst/>
            <a:ahLst/>
            <a:cxnLst/>
            <a:rect l="l" t="t" r="r" b="b"/>
            <a:pathLst>
              <a:path w="4527978" h="4114800">
                <a:moveTo>
                  <a:pt x="0" y="0"/>
                </a:moveTo>
                <a:lnTo>
                  <a:pt x="4527978" y="0"/>
                </a:lnTo>
                <a:lnTo>
                  <a:pt x="45279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"/>
          <p:cNvSpPr/>
          <p:nvPr/>
        </p:nvSpPr>
        <p:spPr>
          <a:xfrm>
            <a:off x="5753120" y="2542282"/>
            <a:ext cx="1074400" cy="1034038"/>
          </a:xfrm>
          <a:custGeom>
            <a:avLst/>
            <a:gdLst/>
            <a:ahLst/>
            <a:cxnLst/>
            <a:rect l="l" t="t" r="r" b="b"/>
            <a:pathLst>
              <a:path w="4527978" h="4114800">
                <a:moveTo>
                  <a:pt x="0" y="0"/>
                </a:moveTo>
                <a:lnTo>
                  <a:pt x="4527978" y="0"/>
                </a:lnTo>
                <a:lnTo>
                  <a:pt x="45279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3"/>
          <p:cNvSpPr/>
          <p:nvPr/>
        </p:nvSpPr>
        <p:spPr>
          <a:xfrm>
            <a:off x="4300240" y="2745482"/>
            <a:ext cx="1074400" cy="1034038"/>
          </a:xfrm>
          <a:custGeom>
            <a:avLst/>
            <a:gdLst/>
            <a:ahLst/>
            <a:cxnLst/>
            <a:rect l="l" t="t" r="r" b="b"/>
            <a:pathLst>
              <a:path w="4527978" h="4114800">
                <a:moveTo>
                  <a:pt x="0" y="0"/>
                </a:moveTo>
                <a:lnTo>
                  <a:pt x="4527978" y="0"/>
                </a:lnTo>
                <a:lnTo>
                  <a:pt x="45279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3518232" y="2044016"/>
            <a:ext cx="35429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194781" y="1985826"/>
            <a:ext cx="1640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470851" y="2555143"/>
            <a:ext cx="364546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21" grpId="0" animBg="1"/>
      <p:bldP spid="21" grpId="1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/>
          <p:cNvSpPr/>
          <p:nvPr/>
        </p:nvSpPr>
        <p:spPr>
          <a:xfrm>
            <a:off x="420547" y="247650"/>
            <a:ext cx="11350906" cy="6362700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77385" y="1226774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bớt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5549" y="2036877"/>
            <a:ext cx="7490571" cy="1131848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10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3 con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74934" y="3861300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tắt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: 10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chim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: 3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chim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: …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28189" y="3890208"/>
            <a:ext cx="3619484" cy="22398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 – 3 = 7 (con)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7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6721" y="1923736"/>
            <a:ext cx="2761162" cy="21761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2" y="612698"/>
            <a:ext cx="2069886" cy="10349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986" y="1220536"/>
            <a:ext cx="6011177" cy="4340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/>
          <p:cNvSpPr/>
          <p:nvPr/>
        </p:nvSpPr>
        <p:spPr>
          <a:xfrm>
            <a:off x="323850" y="257175"/>
            <a:ext cx="11447603" cy="6343649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4837" y="1460164"/>
            <a:ext cx="997527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15 con,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5 con.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con?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888957" y="3589612"/>
            <a:ext cx="3619484" cy="2239844"/>
            <a:chOff x="1570307" y="3518163"/>
            <a:chExt cx="3619484" cy="2239844"/>
          </a:xfrm>
        </p:grpSpPr>
        <p:sp>
          <p:nvSpPr>
            <p:cNvPr id="8" name="TextBox 7"/>
            <p:cNvSpPr txBox="1"/>
            <p:nvPr/>
          </p:nvSpPr>
          <p:spPr>
            <a:xfrm>
              <a:off x="1570307" y="3518163"/>
              <a:ext cx="3619484" cy="22398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Tóm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tắt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       :       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lợn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Bán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     :      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lợn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: …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lợn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2730265" y="415113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2730265" y="47363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10478" y="3644459"/>
            <a:ext cx="4161311" cy="2239844"/>
            <a:chOff x="6423561" y="3547071"/>
            <a:chExt cx="4161311" cy="2239844"/>
          </a:xfrm>
        </p:grpSpPr>
        <p:sp>
          <p:nvSpPr>
            <p:cNvPr id="17" name="TextBox 16"/>
            <p:cNvSpPr txBox="1"/>
            <p:nvPr/>
          </p:nvSpPr>
          <p:spPr>
            <a:xfrm>
              <a:off x="6423561" y="3547071"/>
              <a:ext cx="4161311" cy="2239844"/>
            </a:xfrm>
            <a:prstGeom prst="rect">
              <a:avLst/>
            </a:prstGeom>
            <a:solidFill>
              <a:srgbClr val="FFFF99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Bài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giải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lợn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                              (con)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:      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lợn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.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7050824" y="4749059"/>
              <a:ext cx="2183912" cy="447085"/>
              <a:chOff x="1970824" y="2659436"/>
              <a:chExt cx="2183912" cy="447085"/>
            </a:xfrm>
          </p:grpSpPr>
          <p:sp>
            <p:nvSpPr>
              <p:cNvPr id="20" name="Rectangle: Rounded Corners 19"/>
              <p:cNvSpPr/>
              <p:nvPr/>
            </p:nvSpPr>
            <p:spPr>
              <a:xfrm>
                <a:off x="1970824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</a:p>
            </p:txBody>
          </p:sp>
          <p:sp>
            <p:nvSpPr>
              <p:cNvPr id="21" name="Rectangle: Rounded Corners 20"/>
              <p:cNvSpPr/>
              <p:nvPr/>
            </p:nvSpPr>
            <p:spPr>
              <a:xfrm>
                <a:off x="2844571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</a:p>
            </p:txBody>
          </p:sp>
          <p:sp>
            <p:nvSpPr>
              <p:cNvPr id="22" name="Rectangle: Rounded Corners 21"/>
              <p:cNvSpPr/>
              <p:nvPr/>
            </p:nvSpPr>
            <p:spPr>
              <a:xfrm>
                <a:off x="3718318" y="267010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485363" y="2679451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-            =</a:t>
                </a:r>
              </a:p>
            </p:txBody>
          </p:sp>
        </p:grpSp>
        <p:sp>
          <p:nvSpPr>
            <p:cNvPr id="19" name="Rectangle: Rounded Corners 18"/>
            <p:cNvSpPr/>
            <p:nvPr/>
          </p:nvSpPr>
          <p:spPr>
            <a:xfrm>
              <a:off x="8302456" y="529969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3505200" y="2015761"/>
            <a:ext cx="15524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065928" y="2015761"/>
            <a:ext cx="250586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791973" y="2018069"/>
            <a:ext cx="20089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/>
          <p:cNvSpPr/>
          <p:nvPr/>
        </p:nvSpPr>
        <p:spPr>
          <a:xfrm>
            <a:off x="3049698" y="4802918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5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7915679" y="485150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5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8728068" y="4848410"/>
            <a:ext cx="527709" cy="461665"/>
            <a:chOff x="5434634" y="4795817"/>
            <a:chExt cx="527709" cy="461665"/>
          </a:xfrm>
        </p:grpSpPr>
        <p:sp>
          <p:nvSpPr>
            <p:cNvPr id="30" name="Rectangle: Rounded Corners 29"/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10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237378" y="5382511"/>
            <a:ext cx="527709" cy="461665"/>
            <a:chOff x="5434634" y="4795817"/>
            <a:chExt cx="527709" cy="461665"/>
          </a:xfrm>
        </p:grpSpPr>
        <p:sp>
          <p:nvSpPr>
            <p:cNvPr id="33" name="Rectangle: Rounded Corners 32"/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10</a:t>
              </a:r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861105" y="2653284"/>
            <a:ext cx="419657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4" descr="Hình ảnh, hình nền con heo, con lợn dễ thương ngộ nghĩnh | VFO.V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739" y="2229298"/>
            <a:ext cx="1390101" cy="138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6983424" y="4837684"/>
            <a:ext cx="527709" cy="461665"/>
            <a:chOff x="5434634" y="4795817"/>
            <a:chExt cx="527709" cy="461665"/>
          </a:xfrm>
        </p:grpSpPr>
        <p:sp>
          <p:nvSpPr>
            <p:cNvPr id="38" name="Rectangle: Rounded Corners 37"/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15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90569" y="4212798"/>
            <a:ext cx="527709" cy="461665"/>
            <a:chOff x="5434634" y="4795817"/>
            <a:chExt cx="527709" cy="461665"/>
          </a:xfrm>
        </p:grpSpPr>
        <p:sp>
          <p:nvSpPr>
            <p:cNvPr id="43" name="Rectangle: Rounded Corners 42"/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15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45" y="466655"/>
            <a:ext cx="2325467" cy="11627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00" y="1592011"/>
            <a:ext cx="6236749" cy="4340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/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9958" y="1432718"/>
            <a:ext cx="861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Giải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toán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</a:t>
            </a:r>
          </a:p>
        </p:txBody>
      </p:sp>
      <p:sp>
        <p:nvSpPr>
          <p:cNvPr id="17" name="Oval 16"/>
          <p:cNvSpPr/>
          <p:nvPr/>
        </p:nvSpPr>
        <p:spPr>
          <a:xfrm>
            <a:off x="928973" y="1352444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0240" y="1875664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tắt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         : 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    :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523" y="618419"/>
            <a:ext cx="5214504" cy="29951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86078" y="4164878"/>
            <a:ext cx="4782489" cy="223984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9 + 4 = 13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 13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.</a:t>
            </a:r>
          </a:p>
        </p:txBody>
      </p:sp>
      <p:pic>
        <p:nvPicPr>
          <p:cNvPr id="23" name="Picture 2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9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/>
          <p:cNvSpPr/>
          <p:nvPr/>
        </p:nvSpPr>
        <p:spPr>
          <a:xfrm>
            <a:off x="420547" y="257176"/>
            <a:ext cx="11350906" cy="633412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3394" y="1424647"/>
            <a:ext cx="970878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14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2403" y="2860809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tắt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     : 14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    :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26864" y="3782819"/>
            <a:ext cx="4131349" cy="2239844"/>
          </a:xfrm>
          <a:prstGeom prst="rect">
            <a:avLst/>
          </a:prstGeom>
          <a:solidFill>
            <a:srgbClr val="FFCAB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14 – 3 = 11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: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.</a:t>
            </a:r>
          </a:p>
        </p:txBody>
      </p:sp>
      <p:sp>
        <p:nvSpPr>
          <p:cNvPr id="9" name="Oval 8"/>
          <p:cNvSpPr/>
          <p:nvPr/>
        </p:nvSpPr>
        <p:spPr>
          <a:xfrm>
            <a:off x="830174" y="172896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501351" y="1916874"/>
            <a:ext cx="13943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75213" y="2455712"/>
            <a:ext cx="344572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92539" y="1916874"/>
            <a:ext cx="23968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845831" y="1916874"/>
            <a:ext cx="208798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Hình ảnh Xe Buýt, Trường Học, Xe Buýt, Xe Buýt Của Trường miễn phí tải tập  tin PNG PSDComment và Vector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7" b="14577"/>
          <a:stretch>
            <a:fillRect/>
          </a:stretch>
        </p:blipFill>
        <p:spPr bwMode="auto">
          <a:xfrm>
            <a:off x="7398962" y="1916874"/>
            <a:ext cx="3785037" cy="268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14" y="596049"/>
            <a:ext cx="2237784" cy="863493"/>
          </a:xfrm>
          <a:prstGeom prst="rect">
            <a:avLst/>
          </a:prstGeom>
          <a:noFill/>
        </p:spPr>
      </p:pic>
      <p:sp>
        <p:nvSpPr>
          <p:cNvPr id="8" name="Text Box 7"/>
          <p:cNvSpPr txBox="1"/>
          <p:nvPr/>
        </p:nvSpPr>
        <p:spPr>
          <a:xfrm>
            <a:off x="-1373505" y="812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-1358265" y="16732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/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/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5"/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6"/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967" y="2540114"/>
            <a:ext cx="4387477" cy="4387477"/>
          </a:xfrm>
          <a:prstGeom prst="rect">
            <a:avLst/>
          </a:prstGeom>
        </p:spPr>
      </p:pic>
      <p:sp>
        <p:nvSpPr>
          <p:cNvPr id="29" name="Freeform 4"/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00" y="2671102"/>
            <a:ext cx="7975600" cy="203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143000"/>
            <a:ext cx="12192000" cy="6371180"/>
            <a:chOff x="99367" y="19707"/>
            <a:chExt cx="9090900" cy="704111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21" b="14444"/>
            <a:stretch>
              <a:fillRect/>
            </a:stretch>
          </p:blipFill>
          <p:spPr bwMode="auto">
            <a:xfrm flipH="1">
              <a:off x="99367" y="19707"/>
              <a:ext cx="9090900" cy="5509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730" b="10001"/>
            <a:stretch>
              <a:fillRect/>
            </a:stretch>
          </p:blipFill>
          <p:spPr bwMode="auto">
            <a:xfrm>
              <a:off x="99367" y="5446312"/>
              <a:ext cx="9090900" cy="1614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985296"/>
            <a:ext cx="4528885" cy="452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5562600" y="1143000"/>
            <a:ext cx="3329108" cy="375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 txBox="1"/>
          <p:nvPr/>
        </p:nvSpPr>
        <p:spPr>
          <a:xfrm>
            <a:off x="0" y="-1"/>
            <a:ext cx="12192000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CHÈO THUYỀN CÙNG BÉ</a:t>
            </a:r>
          </a:p>
        </p:txBody>
      </p:sp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" y="-1"/>
            <a:ext cx="19349088" cy="7514181"/>
            <a:chOff x="-363546" y="-1"/>
            <a:chExt cx="18188633" cy="7514181"/>
          </a:xfrm>
        </p:grpSpPr>
        <p:grpSp>
          <p:nvGrpSpPr>
            <p:cNvPr id="11" name="Group 10"/>
            <p:cNvGrpSpPr/>
            <p:nvPr/>
          </p:nvGrpSpPr>
          <p:grpSpPr>
            <a:xfrm>
              <a:off x="-363546" y="-1"/>
              <a:ext cx="18188633" cy="7514181"/>
              <a:chOff x="99367" y="21737"/>
              <a:chExt cx="18188633" cy="751418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99367" y="21738"/>
                <a:ext cx="9090900" cy="7514180"/>
                <a:chOff x="99367" y="19707"/>
                <a:chExt cx="9090900" cy="7041110"/>
              </a:xfrm>
            </p:grpSpPr>
            <p:pic>
              <p:nvPicPr>
                <p:cNvPr id="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021" b="14444"/>
                <a:stretch>
                  <a:fillRect/>
                </a:stretch>
              </p:blipFill>
              <p:spPr bwMode="auto">
                <a:xfrm flipH="1">
                  <a:off x="99367" y="19707"/>
                  <a:ext cx="9090900" cy="5509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730" b="10001"/>
                <a:stretch>
                  <a:fillRect/>
                </a:stretch>
              </p:blipFill>
              <p:spPr bwMode="auto">
                <a:xfrm>
                  <a:off x="99367" y="5446312"/>
                  <a:ext cx="9057770" cy="16145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" name="Group 7"/>
              <p:cNvGrpSpPr/>
              <p:nvPr/>
            </p:nvGrpSpPr>
            <p:grpSpPr>
              <a:xfrm>
                <a:off x="9083564" y="21737"/>
                <a:ext cx="9204436" cy="7514180"/>
                <a:chOff x="-47298" y="27094"/>
                <a:chExt cx="9204436" cy="7041109"/>
              </a:xfrm>
            </p:grpSpPr>
            <p:pic>
              <p:nvPicPr>
                <p:cNvPr id="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021" b="14444"/>
                <a:stretch>
                  <a:fillRect/>
                </a:stretch>
              </p:blipFill>
              <p:spPr bwMode="auto">
                <a:xfrm>
                  <a:off x="13138" y="27094"/>
                  <a:ext cx="9144000" cy="5509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730" b="10001"/>
                <a:stretch>
                  <a:fillRect/>
                </a:stretch>
              </p:blipFill>
              <p:spPr bwMode="auto">
                <a:xfrm>
                  <a:off x="-47298" y="5536324"/>
                  <a:ext cx="9204435" cy="15318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687" l="287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1" r="4937"/>
            <a:stretch>
              <a:fillRect/>
            </a:stretch>
          </p:blipFill>
          <p:spPr bwMode="auto">
            <a:xfrm>
              <a:off x="3192601" y="1143000"/>
              <a:ext cx="3329108" cy="3753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2519393"/>
            <a:ext cx="4528885" cy="452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2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00" l="856" r="100000">
                        <a14:foregroundMark x1="32705" y1="16000" x2="46747" y2="22167"/>
                        <a14:foregroundMark x1="42123" y1="13667" x2="43322" y2="18333"/>
                        <a14:foregroundMark x1="38870" y1="11833" x2="34247" y2="17833"/>
                        <a14:foregroundMark x1="32705" y1="17833" x2="3613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600" y="4419600"/>
            <a:ext cx="1809881" cy="185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pic>
        <p:nvPicPr>
          <p:cNvPr id="16" name="Picture 1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042" y="534933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nmai.0.b67ff1ece784e01bcc3d363f1dfc662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00" y="-3200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23326E-7 L -0.95469 -0.03649 " pathEditMode="relative" rAng="0" ptsTypes="AA">
                                      <p:cBhvr>
                                        <p:cTn id="21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43" y="-182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89896 0.00903 " pathEditMode="relative" rAng="0" ptsTypes="AA">
                                      <p:cBhvr>
                                        <p:cTn id="23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4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-43545"/>
            <a:ext cx="19255434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>
                <a:fillRect/>
              </a:stretch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>
                <a:fillRect/>
              </a:stretch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>
                <a:fillRect/>
              </a:stretch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>
                <a:fillRect/>
              </a:stretch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00" l="856" r="100000">
                        <a14:foregroundMark x1="32705" y1="16000" x2="46747" y2="22167"/>
                        <a14:foregroundMark x1="42123" y1="13667" x2="43322" y2="18333"/>
                        <a14:foregroundMark x1="38870" y1="11833" x2="34247" y2="17833"/>
                        <a14:foregroundMark x1="32705" y1="17833" x2="3613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485" y="3976365"/>
            <a:ext cx="1809881" cy="185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60938" y="0"/>
            <a:ext cx="8534399" cy="2989784"/>
            <a:chOff x="2743200" y="457200"/>
            <a:chExt cx="7396228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739622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8376" y="877959"/>
              <a:ext cx="610696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8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kẹo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mẹ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thêm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tất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mấy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kẹo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69341" y="4479278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966775" y="4392719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81917" y="5579199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810854" y="5537453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14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43" name="r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flipH="1">
            <a:off x="17297400" y="4502530"/>
            <a:ext cx="2286000" cy="2054512"/>
          </a:xfrm>
          <a:prstGeom prst="rect">
            <a:avLst/>
          </a:prstGeom>
        </p:spPr>
      </p:pic>
      <p:pic>
        <p:nvPicPr>
          <p:cNvPr id="14" name="Text to Speech - FPT.AI (10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534400" y="-3505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80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8375 -0.00417 " pathEditMode="relative" rAng="0" ptsTypes="AA">
                                      <p:cBhvr>
                                        <p:cTn id="82" dur="6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7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0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-43545"/>
            <a:ext cx="19255434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>
                <a:fillRect/>
              </a:stretch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>
                <a:fillRect/>
              </a:stretch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>
                <a:fillRect/>
              </a:stretch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>
                <a:fillRect/>
              </a:stretch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23697" y="415159"/>
            <a:ext cx="9004288" cy="2989784"/>
            <a:chOff x="2743200" y="457200"/>
            <a:chExt cx="4669758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8376" y="877959"/>
              <a:ext cx="323572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Lọ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8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cắm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7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lọ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bao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69341" y="4479278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16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95409" y="5465936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18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46601" y="4335522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810854" y="5537453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17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43" name="r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8397032" y="4140333"/>
            <a:ext cx="2286000" cy="2054512"/>
          </a:xfrm>
          <a:prstGeom prst="rect">
            <a:avLst/>
          </a:prstGeom>
        </p:spPr>
      </p:pic>
      <p:pic>
        <p:nvPicPr>
          <p:cNvPr id="37" name="Picture 5" descr="C:\Users\ADMIN\Desktop\Doreamon cau ca\source (1).gif">
            <a:hlinkClick r:id="rId22" action="ppaction://hlinksldjump"/>
          </p:cNvPr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8101733" y="4479279"/>
            <a:ext cx="2677699" cy="24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ext to Speech - FPT.AI (11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365412" y="-2971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94271 -0.02894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35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6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-43545"/>
            <a:ext cx="19255434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>
                <a:fillRect/>
              </a:stretch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>
                <a:fillRect/>
              </a:stretch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>
                <a:fillRect/>
              </a:stretch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>
                <a:fillRect/>
              </a:stretch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228194" y="0"/>
            <a:ext cx="8735057" cy="2989784"/>
            <a:chOff x="2743200" y="457200"/>
            <a:chExt cx="4669758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517024" y="1467177"/>
              <a:ext cx="37769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 + 9 = 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77180" y="4523493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18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74614" y="4436934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19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339367" y="5502692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17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70476" y="5487442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16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37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160699" y="4369037"/>
            <a:ext cx="2677699" cy="24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Users\ADMIN\Desktop\Doreamon cau ca\animated-tropical-fish-5-2.gif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 flipH="1">
            <a:off x="18008600" y="5263587"/>
            <a:ext cx="1574800" cy="13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ext to Speech - FPT.AI (12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686800" y="-3200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87778 -0.02222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89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0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-43545"/>
            <a:ext cx="19255434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>
                <a:fillRect/>
              </a:stretch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>
                <a:fillRect/>
              </a:stretch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>
                <a:fillRect/>
              </a:stretch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>
                <a:fillRect/>
              </a:stretch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90" y="3124201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90885" y="-16764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606567" y="-110358"/>
            <a:ext cx="7535120" cy="2989784"/>
            <a:chOff x="2743200" y="457200"/>
            <a:chExt cx="4922091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8376" y="877959"/>
              <a:ext cx="37769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 + 9 = 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419297" y="5569732"/>
            <a:ext cx="865578" cy="1050508"/>
            <a:chOff x="3482169" y="5467908"/>
            <a:chExt cx="865578" cy="10505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74614" y="4436934"/>
            <a:ext cx="865578" cy="1050508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12376" y="4404059"/>
            <a:ext cx="865578" cy="105050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989756" y="5544054"/>
            <a:ext cx="865578" cy="1050508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13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638800" y="2142819"/>
            <a:ext cx="609600" cy="6096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781800" y="6248400"/>
            <a:ext cx="609600" cy="6096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pic>
        <p:nvPicPr>
          <p:cNvPr id="38" name="Picture 7" descr="C:\Users\ADMIN\Desktop\Doreamon cau ca\animated-tropical-fish-5-2.gif">
            <a:hlinkClick r:id="rId19" action="ppaction://hlinksldjump"/>
          </p:cNvPr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 flipH="1">
            <a:off x="8253522" y="4890794"/>
            <a:ext cx="1574800" cy="13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olf Red Transparent Image - Red Flag Clipart Png , Free Transparent  Clipart - ClipartKey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43" b="96571" l="8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8" r="24994"/>
          <a:stretch>
            <a:fillRect/>
          </a:stretch>
        </p:blipFill>
        <p:spPr bwMode="auto">
          <a:xfrm>
            <a:off x="17326621" y="3452941"/>
            <a:ext cx="2750842" cy="436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513491" y="455054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16207433" y="974170"/>
            <a:ext cx="3329108" cy="375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-0.86181 -0.01273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90" y="-64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6.00462E-7 L -1.00434 -0.0157 " pathEditMode="relative" rAng="0" ptsTypes="AA">
                                      <p:cBhvr>
                                        <p:cTn id="78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6" y="-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/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/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5"/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6"/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790" y="2574908"/>
            <a:ext cx="4387477" cy="4387477"/>
          </a:xfrm>
          <a:prstGeom prst="rect">
            <a:avLst/>
          </a:prstGeom>
        </p:spPr>
      </p:pic>
      <p:sp>
        <p:nvSpPr>
          <p:cNvPr id="29" name="Freeform 4"/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7559">
            <a:off x="4064870" y="463902"/>
            <a:ext cx="3379562" cy="1427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4426" y="2092352"/>
            <a:ext cx="7645047" cy="2292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49022">
            <a:off x="5139946" y="4073605"/>
            <a:ext cx="2883658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81" y="1433501"/>
            <a:ext cx="5730737" cy="465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389</Words>
  <Application>Microsoft Office PowerPoint</Application>
  <PresentationFormat>Widescreen</PresentationFormat>
  <Paragraphs>76</Paragraphs>
  <Slides>18</Slides>
  <Notes>1</Notes>
  <HiddenSlides>0</HiddenSlides>
  <MMClips>32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17</cp:revision>
  <dcterms:created xsi:type="dcterms:W3CDTF">2024-04-29T11:41:00Z</dcterms:created>
  <dcterms:modified xsi:type="dcterms:W3CDTF">2026-04-27T09:25:15Z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5738E6911BC54781AAE7321245C559B7_12</vt:lpwstr>
  </property>
  <property fmtid="{D5CDD505-2E9C-101B-9397-08002B2CF9AE}" pid="3" name="KSOProductBuildVer">
    <vt:lpwstr>1033-12.1.0.25242</vt:lpwstr>
  </property>
</Properties>
</file>