
<file path=[Content_Types].xml><?xml version="1.0" encoding="utf-8"?>
<Types xmlns="http://schemas.openxmlformats.org/package/2006/content-types">
  <Default Extension="jpeg" ContentType="image/jpeg"/>
  <Default Extension="mp4" ContentType="video/mp4"/>
  <Default Extension="png" ContentType="image/png"/>
  <Default Extension="rels" ContentType="application/vnd.openxmlformats-package.relationships+xml"/>
  <Default Extension="wav" ContentType="audio/x-wav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theme/theme2.xml" ContentType="application/vnd.openxmlformats-officedocument.theme+xml"/>
  <Override PartName="/ppt/slideLayouts/slideLayout16.xml" ContentType="application/vnd.openxmlformats-officedocument.presentationml.slideLayout+xml"/>
  <Override PartName="/ppt/theme/theme3.xml" ContentType="application/vnd.openxmlformats-officedocument.theme+xml"/>
  <Override PartName="/ppt/slideLayouts/slideLayout17.xml" ContentType="application/vnd.openxmlformats-officedocument.presentationml.slideLayout+xml"/>
  <Override PartName="/ppt/theme/theme4.xml" ContentType="application/vnd.openxmlformats-officedocument.theme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theme/theme5.xml" ContentType="application/vnd.openxmlformats-officedocument.theme+xml"/>
  <Override PartName="/ppt/theme/theme6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53" r:id="rId2"/>
    <p:sldMasterId id="2147483665" r:id="rId3"/>
    <p:sldMasterId id="2147483667" r:id="rId4"/>
    <p:sldMasterId id="2147483669" r:id="rId5"/>
  </p:sldMasterIdLst>
  <p:notesMasterIdLst>
    <p:notesMasterId r:id="rId26"/>
  </p:notesMasterIdLst>
  <p:sldIdLst>
    <p:sldId id="258" r:id="rId6"/>
    <p:sldId id="324" r:id="rId7"/>
    <p:sldId id="325" r:id="rId8"/>
    <p:sldId id="260" r:id="rId9"/>
    <p:sldId id="261" r:id="rId10"/>
    <p:sldId id="262" r:id="rId11"/>
    <p:sldId id="326" r:id="rId12"/>
    <p:sldId id="257" r:id="rId13"/>
    <p:sldId id="321" r:id="rId14"/>
    <p:sldId id="319" r:id="rId15"/>
    <p:sldId id="327" r:id="rId16"/>
    <p:sldId id="318" r:id="rId17"/>
    <p:sldId id="300" r:id="rId18"/>
    <p:sldId id="322" r:id="rId19"/>
    <p:sldId id="304" r:id="rId20"/>
    <p:sldId id="305" r:id="rId21"/>
    <p:sldId id="308" r:id="rId22"/>
    <p:sldId id="309" r:id="rId23"/>
    <p:sldId id="310" r:id="rId24"/>
    <p:sldId id="323" r:id="rId2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73" d="100"/>
          <a:sy n="73" d="100"/>
        </p:scale>
        <p:origin x="608" y="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26" Type="http://schemas.openxmlformats.org/officeDocument/2006/relationships/notesMaster" Target="notesMasters/notesMaster1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6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slide" Target="slides/slide20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1.xml"/><Relationship Id="rId20" Type="http://schemas.openxmlformats.org/officeDocument/2006/relationships/slide" Target="slides/slide15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24" Type="http://schemas.openxmlformats.org/officeDocument/2006/relationships/slide" Target="slides/slide19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10.xml"/><Relationship Id="rId23" Type="http://schemas.openxmlformats.org/officeDocument/2006/relationships/slide" Target="slides/slide18.xml"/><Relationship Id="rId28" Type="http://schemas.openxmlformats.org/officeDocument/2006/relationships/viewProps" Target="viewProps.xml"/><Relationship Id="rId10" Type="http://schemas.openxmlformats.org/officeDocument/2006/relationships/slide" Target="slides/slide5.xml"/><Relationship Id="rId19" Type="http://schemas.openxmlformats.org/officeDocument/2006/relationships/slide" Target="slides/slide14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slide" Target="slides/slide17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6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D8BBFF8-6200-47A6-BD0E-C9FEE2E820A4}" type="datetimeFigureOut">
              <a:rPr lang="en-US" smtClean="0"/>
              <a:t>4/27/2026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F9F480F-EA94-4033-9F44-6DC18D64B291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2E5701FA-A99B-4EA7-BD9A-49A04217BC0C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rPr>
              <a:t>1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err="1"/>
              <a:t>Dẫn</a:t>
            </a:r>
            <a:r>
              <a:rPr lang="en-US" baseline="0" dirty="0"/>
              <a:t> </a:t>
            </a:r>
            <a:r>
              <a:rPr lang="en-US" baseline="0" dirty="0" err="1"/>
              <a:t>dắt</a:t>
            </a:r>
            <a:r>
              <a:rPr lang="en-US" baseline="0" dirty="0"/>
              <a:t>: </a:t>
            </a:r>
            <a:r>
              <a:rPr lang="en-US" baseline="0" dirty="0" err="1"/>
              <a:t>Mẹ</a:t>
            </a:r>
            <a:r>
              <a:rPr lang="en-US" baseline="0" dirty="0"/>
              <a:t> </a:t>
            </a:r>
            <a:r>
              <a:rPr lang="en-US" baseline="0" dirty="0" err="1"/>
              <a:t>giao</a:t>
            </a:r>
            <a:r>
              <a:rPr lang="en-US" baseline="0" dirty="0"/>
              <a:t> </a:t>
            </a:r>
            <a:r>
              <a:rPr lang="en-US" baseline="0" dirty="0" err="1"/>
              <a:t>nhiệm</a:t>
            </a:r>
            <a:r>
              <a:rPr lang="en-US" baseline="0" dirty="0"/>
              <a:t> </a:t>
            </a:r>
            <a:r>
              <a:rPr lang="en-US" baseline="0" dirty="0" err="1"/>
              <a:t>vụ</a:t>
            </a:r>
            <a:r>
              <a:rPr lang="en-US" baseline="0" dirty="0"/>
              <a:t> </a:t>
            </a:r>
            <a:r>
              <a:rPr lang="en-US" baseline="0" dirty="0" err="1"/>
              <a:t>cho</a:t>
            </a:r>
            <a:r>
              <a:rPr lang="en-US" baseline="0" dirty="0"/>
              <a:t> </a:t>
            </a:r>
            <a:r>
              <a:rPr lang="en-US" baseline="0" dirty="0" err="1"/>
              <a:t>KHĂN</a:t>
            </a:r>
            <a:r>
              <a:rPr lang="en-US" baseline="0" dirty="0"/>
              <a:t> </a:t>
            </a:r>
            <a:r>
              <a:rPr lang="en-US" baseline="0" dirty="0" err="1"/>
              <a:t>ĐỎ</a:t>
            </a:r>
            <a:r>
              <a:rPr lang="en-US" baseline="0" dirty="0"/>
              <a:t>: </a:t>
            </a:r>
            <a:r>
              <a:rPr lang="en-US" baseline="0" dirty="0" err="1"/>
              <a:t>mang</a:t>
            </a:r>
            <a:r>
              <a:rPr lang="en-US" baseline="0" dirty="0"/>
              <a:t> </a:t>
            </a:r>
            <a:r>
              <a:rPr lang="en-US" baseline="0" dirty="0" err="1"/>
              <a:t>bánh</a:t>
            </a:r>
            <a:r>
              <a:rPr lang="en-US" baseline="0" dirty="0"/>
              <a:t> </a:t>
            </a:r>
            <a:r>
              <a:rPr lang="en-US" baseline="0" dirty="0" err="1"/>
              <a:t>đến</a:t>
            </a:r>
            <a:r>
              <a:rPr lang="en-US" baseline="0" dirty="0"/>
              <a:t> </a:t>
            </a:r>
            <a:r>
              <a:rPr lang="en-US" baseline="0" dirty="0" err="1"/>
              <a:t>biếu</a:t>
            </a:r>
            <a:r>
              <a:rPr lang="en-US" baseline="0" dirty="0"/>
              <a:t> </a:t>
            </a:r>
            <a:r>
              <a:rPr lang="en-US" baseline="0" dirty="0" err="1"/>
              <a:t>bà</a:t>
            </a:r>
            <a:r>
              <a:rPr lang="en-US" baseline="0" dirty="0"/>
              <a:t>. </a:t>
            </a:r>
          </a:p>
          <a:p>
            <a:r>
              <a:rPr lang="en-US" baseline="0" dirty="0" err="1"/>
              <a:t>Hãy</a:t>
            </a:r>
            <a:r>
              <a:rPr lang="en-US" baseline="0" dirty="0"/>
              <a:t> </a:t>
            </a:r>
            <a:r>
              <a:rPr lang="en-US" baseline="0" dirty="0" err="1"/>
              <a:t>giúp</a:t>
            </a:r>
            <a:r>
              <a:rPr lang="en-US" baseline="0" dirty="0"/>
              <a:t> </a:t>
            </a:r>
            <a:r>
              <a:rPr lang="en-US" baseline="0" dirty="0" err="1"/>
              <a:t>KHĂN</a:t>
            </a:r>
            <a:r>
              <a:rPr lang="en-US" baseline="0" dirty="0"/>
              <a:t> </a:t>
            </a:r>
            <a:r>
              <a:rPr lang="en-US" baseline="0" dirty="0" err="1"/>
              <a:t>ĐỎ</a:t>
            </a:r>
            <a:r>
              <a:rPr lang="en-US" baseline="0" dirty="0"/>
              <a:t> </a:t>
            </a:r>
            <a:r>
              <a:rPr lang="en-US" baseline="0" dirty="0" err="1"/>
              <a:t>vượt</a:t>
            </a:r>
            <a:r>
              <a:rPr lang="en-US" baseline="0" dirty="0"/>
              <a:t> qua </a:t>
            </a:r>
            <a:r>
              <a:rPr lang="en-US" baseline="0" dirty="0" err="1"/>
              <a:t>rừng</a:t>
            </a:r>
            <a:r>
              <a:rPr lang="en-US" baseline="0" dirty="0"/>
              <a:t> </a:t>
            </a:r>
            <a:r>
              <a:rPr lang="en-US" baseline="0" dirty="0" err="1"/>
              <a:t>rậm</a:t>
            </a:r>
            <a:r>
              <a:rPr lang="en-US" baseline="0" dirty="0"/>
              <a:t> </a:t>
            </a:r>
            <a:r>
              <a:rPr lang="en-US" baseline="0" dirty="0" err="1"/>
              <a:t>để</a:t>
            </a:r>
            <a:r>
              <a:rPr lang="en-US" baseline="0" dirty="0"/>
              <a:t> </a:t>
            </a:r>
            <a:r>
              <a:rPr lang="en-US" baseline="0" dirty="0" err="1"/>
              <a:t>mang</a:t>
            </a:r>
            <a:r>
              <a:rPr lang="en-US" baseline="0" dirty="0"/>
              <a:t> </a:t>
            </a:r>
            <a:r>
              <a:rPr lang="en-US" baseline="0" dirty="0" err="1"/>
              <a:t>bánh</a:t>
            </a:r>
            <a:r>
              <a:rPr lang="en-US" baseline="0" dirty="0"/>
              <a:t> </a:t>
            </a:r>
            <a:r>
              <a:rPr lang="en-US" baseline="0" dirty="0" err="1"/>
              <a:t>đến</a:t>
            </a:r>
            <a:r>
              <a:rPr lang="en-US" baseline="0" dirty="0"/>
              <a:t> </a:t>
            </a:r>
            <a:r>
              <a:rPr lang="en-US" baseline="0" dirty="0" err="1"/>
              <a:t>biếu</a:t>
            </a:r>
            <a:r>
              <a:rPr lang="en-US" baseline="0" dirty="0"/>
              <a:t> </a:t>
            </a:r>
            <a:r>
              <a:rPr lang="en-US" baseline="0" dirty="0" err="1"/>
              <a:t>bà</a:t>
            </a:r>
            <a:r>
              <a:rPr lang="en-US" baseline="0" dirty="0"/>
              <a:t> </a:t>
            </a:r>
            <a:r>
              <a:rPr lang="en-US" baseline="0" dirty="0" err="1"/>
              <a:t>nhé</a:t>
            </a:r>
            <a:r>
              <a:rPr lang="en-US" baseline="0" dirty="0"/>
              <a:t>!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9FB7FE43-6FD1-4EE0-A973-8ECB49C6E1E2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2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err="1"/>
              <a:t>Đúng</a:t>
            </a:r>
            <a:r>
              <a:rPr lang="en-US" baseline="0" dirty="0"/>
              <a:t> </a:t>
            </a:r>
            <a:r>
              <a:rPr lang="en-US" baseline="0" dirty="0">
                <a:sym typeface="Wingdings" panose="05000000000000000000" pitchFamily="2" charset="2"/>
              </a:rPr>
              <a:t> </a:t>
            </a:r>
            <a:r>
              <a:rPr lang="en-US" baseline="0" dirty="0" err="1">
                <a:sym typeface="Wingdings" panose="05000000000000000000" pitchFamily="2" charset="2"/>
              </a:rPr>
              <a:t>tặng</a:t>
            </a:r>
            <a:r>
              <a:rPr lang="en-US" baseline="0" dirty="0">
                <a:sym typeface="Wingdings" panose="05000000000000000000" pitchFamily="2" charset="2"/>
              </a:rPr>
              <a:t> </a:t>
            </a:r>
            <a:r>
              <a:rPr lang="en-US" baseline="0" dirty="0" err="1">
                <a:sym typeface="Wingdings" panose="05000000000000000000" pitchFamily="2" charset="2"/>
              </a:rPr>
              <a:t>bánh</a:t>
            </a:r>
            <a:r>
              <a:rPr lang="en-US" baseline="0" dirty="0">
                <a:sym typeface="Wingdings" panose="05000000000000000000" pitchFamily="2" charset="2"/>
              </a:rPr>
              <a:t>  </a:t>
            </a:r>
            <a:r>
              <a:rPr lang="en-US" baseline="0" dirty="0" err="1">
                <a:sym typeface="Wingdings" panose="05000000000000000000" pitchFamily="2" charset="2"/>
              </a:rPr>
              <a:t>thầy</a:t>
            </a:r>
            <a:r>
              <a:rPr lang="en-US" baseline="0" dirty="0">
                <a:sym typeface="Wingdings" panose="05000000000000000000" pitchFamily="2" charset="2"/>
              </a:rPr>
              <a:t>/</a:t>
            </a:r>
            <a:r>
              <a:rPr lang="en-US" baseline="0" dirty="0" err="1">
                <a:sym typeface="Wingdings" panose="05000000000000000000" pitchFamily="2" charset="2"/>
              </a:rPr>
              <a:t>cô</a:t>
            </a:r>
            <a:r>
              <a:rPr lang="en-US" baseline="0" dirty="0">
                <a:sym typeface="Wingdings" panose="05000000000000000000" pitchFamily="2" charset="2"/>
              </a:rPr>
              <a:t> </a:t>
            </a:r>
            <a:r>
              <a:rPr lang="en-US" baseline="0" dirty="0" err="1">
                <a:sym typeface="Wingdings" panose="05000000000000000000" pitchFamily="2" charset="2"/>
              </a:rPr>
              <a:t>nhấn</a:t>
            </a:r>
            <a:r>
              <a:rPr lang="en-US" baseline="0" dirty="0">
                <a:sym typeface="Wingdings" panose="05000000000000000000" pitchFamily="2" charset="2"/>
              </a:rPr>
              <a:t> </a:t>
            </a:r>
            <a:r>
              <a:rPr lang="en-US" baseline="0" dirty="0" err="1">
                <a:sym typeface="Wingdings" panose="05000000000000000000" pitchFamily="2" charset="2"/>
              </a:rPr>
              <a:t>vào</a:t>
            </a:r>
            <a:r>
              <a:rPr lang="en-US" baseline="0" dirty="0">
                <a:sym typeface="Wingdings" panose="05000000000000000000" pitchFamily="2" charset="2"/>
              </a:rPr>
              <a:t> </a:t>
            </a:r>
            <a:r>
              <a:rPr lang="en-US" baseline="0" dirty="0" err="1">
                <a:sym typeface="Wingdings" panose="05000000000000000000" pitchFamily="2" charset="2"/>
              </a:rPr>
              <a:t>hình</a:t>
            </a:r>
            <a:r>
              <a:rPr lang="en-US" baseline="0" dirty="0">
                <a:sym typeface="Wingdings" panose="05000000000000000000" pitchFamily="2" charset="2"/>
              </a:rPr>
              <a:t> </a:t>
            </a:r>
            <a:r>
              <a:rPr lang="en-US" baseline="0" dirty="0" err="1">
                <a:sym typeface="Wingdings" panose="05000000000000000000" pitchFamily="2" charset="2"/>
              </a:rPr>
              <a:t>chiếc</a:t>
            </a:r>
            <a:r>
              <a:rPr lang="en-US" baseline="0" dirty="0">
                <a:sym typeface="Wingdings" panose="05000000000000000000" pitchFamily="2" charset="2"/>
              </a:rPr>
              <a:t> </a:t>
            </a:r>
            <a:r>
              <a:rPr lang="en-US" baseline="0" dirty="0" err="1">
                <a:sym typeface="Wingdings" panose="05000000000000000000" pitchFamily="2" charset="2"/>
              </a:rPr>
              <a:t>bánh</a:t>
            </a:r>
            <a:r>
              <a:rPr lang="en-US" baseline="0" dirty="0">
                <a:sym typeface="Wingdings" panose="05000000000000000000" pitchFamily="2" charset="2"/>
              </a:rPr>
              <a:t> </a:t>
            </a:r>
            <a:r>
              <a:rPr lang="en-US" baseline="0" dirty="0" err="1">
                <a:sym typeface="Wingdings" panose="05000000000000000000" pitchFamily="2" charset="2"/>
              </a:rPr>
              <a:t>để</a:t>
            </a:r>
            <a:r>
              <a:rPr lang="en-US" baseline="0" dirty="0">
                <a:sym typeface="Wingdings" panose="05000000000000000000" pitchFamily="2" charset="2"/>
              </a:rPr>
              <a:t> </a:t>
            </a:r>
            <a:r>
              <a:rPr lang="en-US" baseline="0" dirty="0" err="1">
                <a:sym typeface="Wingdings" panose="05000000000000000000" pitchFamily="2" charset="2"/>
              </a:rPr>
              <a:t>đưa</a:t>
            </a:r>
            <a:r>
              <a:rPr lang="en-US" baseline="0" dirty="0">
                <a:sym typeface="Wingdings" panose="05000000000000000000" pitchFamily="2" charset="2"/>
              </a:rPr>
              <a:t> </a:t>
            </a:r>
            <a:r>
              <a:rPr lang="en-US" baseline="0" dirty="0" err="1">
                <a:sym typeface="Wingdings" panose="05000000000000000000" pitchFamily="2" charset="2"/>
              </a:rPr>
              <a:t>bánh</a:t>
            </a:r>
            <a:r>
              <a:rPr lang="en-US" baseline="0" dirty="0">
                <a:sym typeface="Wingdings" panose="05000000000000000000" pitchFamily="2" charset="2"/>
              </a:rPr>
              <a:t> </a:t>
            </a:r>
            <a:r>
              <a:rPr lang="en-US" baseline="0" dirty="0" err="1">
                <a:sym typeface="Wingdings" panose="05000000000000000000" pitchFamily="2" charset="2"/>
              </a:rPr>
              <a:t>vào</a:t>
            </a:r>
            <a:r>
              <a:rPr lang="en-US" baseline="0" dirty="0">
                <a:sym typeface="Wingdings" panose="05000000000000000000" pitchFamily="2" charset="2"/>
              </a:rPr>
              <a:t> </a:t>
            </a:r>
            <a:r>
              <a:rPr lang="en-US" baseline="0" dirty="0" err="1">
                <a:sym typeface="Wingdings" panose="05000000000000000000" pitchFamily="2" charset="2"/>
              </a:rPr>
              <a:t>giỏ</a:t>
            </a:r>
            <a:r>
              <a:rPr lang="en-US" baseline="0" dirty="0">
                <a:sym typeface="Wingdings" panose="05000000000000000000" pitchFamily="2" charset="2"/>
              </a:rPr>
              <a:t>  </a:t>
            </a:r>
            <a:r>
              <a:rPr lang="en-US" baseline="0" dirty="0" err="1">
                <a:sym typeface="Wingdings" panose="05000000000000000000" pitchFamily="2" charset="2"/>
              </a:rPr>
              <a:t>bấm</a:t>
            </a:r>
            <a:r>
              <a:rPr lang="en-US" baseline="0" dirty="0">
                <a:sym typeface="Wingdings" panose="05000000000000000000" pitchFamily="2" charset="2"/>
              </a:rPr>
              <a:t> </a:t>
            </a:r>
            <a:r>
              <a:rPr lang="en-US" baseline="0" dirty="0" err="1">
                <a:sym typeface="Wingdings" panose="05000000000000000000" pitchFamily="2" charset="2"/>
              </a:rPr>
              <a:t>phím</a:t>
            </a:r>
            <a:r>
              <a:rPr lang="en-US" baseline="0" dirty="0">
                <a:sym typeface="Wingdings" panose="05000000000000000000" pitchFamily="2" charset="2"/>
              </a:rPr>
              <a:t> </a:t>
            </a:r>
            <a:r>
              <a:rPr lang="en-US" baseline="0" dirty="0" err="1">
                <a:sym typeface="Wingdings" panose="05000000000000000000" pitchFamily="2" charset="2"/>
              </a:rPr>
              <a:t>mũi</a:t>
            </a:r>
            <a:r>
              <a:rPr lang="en-US" baseline="0" dirty="0">
                <a:sym typeface="Wingdings" panose="05000000000000000000" pitchFamily="2" charset="2"/>
              </a:rPr>
              <a:t> </a:t>
            </a:r>
            <a:r>
              <a:rPr lang="en-US" baseline="0" dirty="0" err="1">
                <a:sym typeface="Wingdings" panose="05000000000000000000" pitchFamily="2" charset="2"/>
              </a:rPr>
              <a:t>tên</a:t>
            </a:r>
            <a:r>
              <a:rPr lang="en-US" baseline="0" dirty="0">
                <a:sym typeface="Wingdings" panose="05000000000000000000" pitchFamily="2" charset="2"/>
              </a:rPr>
              <a:t> </a:t>
            </a:r>
            <a:r>
              <a:rPr lang="en-US" baseline="0" dirty="0" err="1">
                <a:sym typeface="Wingdings" panose="05000000000000000000" pitchFamily="2" charset="2"/>
              </a:rPr>
              <a:t>chuyển</a:t>
            </a:r>
            <a:r>
              <a:rPr lang="en-US" baseline="0" dirty="0">
                <a:sym typeface="Wingdings" panose="05000000000000000000" pitchFamily="2" charset="2"/>
              </a:rPr>
              <a:t> slide (</a:t>
            </a:r>
            <a:r>
              <a:rPr lang="en-US" baseline="0" dirty="0" err="1">
                <a:sym typeface="Wingdings" panose="05000000000000000000" pitchFamily="2" charset="2"/>
              </a:rPr>
              <a:t>trên</a:t>
            </a:r>
            <a:r>
              <a:rPr lang="en-US" baseline="0" dirty="0">
                <a:sym typeface="Wingdings" panose="05000000000000000000" pitchFamily="2" charset="2"/>
              </a:rPr>
              <a:t> </a:t>
            </a:r>
            <a:r>
              <a:rPr lang="en-US" baseline="0" dirty="0" err="1">
                <a:sym typeface="Wingdings" panose="05000000000000000000" pitchFamily="2" charset="2"/>
              </a:rPr>
              <a:t>bàn</a:t>
            </a:r>
            <a:r>
              <a:rPr lang="en-US" baseline="0" dirty="0">
                <a:sym typeface="Wingdings" panose="05000000000000000000" pitchFamily="2" charset="2"/>
              </a:rPr>
              <a:t> </a:t>
            </a:r>
            <a:r>
              <a:rPr lang="en-US" baseline="0" dirty="0" err="1">
                <a:sym typeface="Wingdings" panose="05000000000000000000" pitchFamily="2" charset="2"/>
              </a:rPr>
              <a:t>phím</a:t>
            </a:r>
            <a:r>
              <a:rPr lang="en-US" baseline="0" dirty="0">
                <a:sym typeface="Wingdings" panose="05000000000000000000" pitchFamily="2" charset="2"/>
              </a:rPr>
              <a:t>)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9FB7FE43-6FD1-4EE0-A973-8ECB49C6E1E2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3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2E5701FA-A99B-4EA7-BD9A-49A04217BC0C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rPr>
              <a:t>8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2E5701FA-A99B-4EA7-BD9A-49A04217BC0C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rPr>
              <a:t>9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2E5701FA-A99B-4EA7-BD9A-49A04217BC0C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rPr>
              <a:t>10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2E5701FA-A99B-4EA7-BD9A-49A04217BC0C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rPr>
              <a:t>11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2E5701FA-A99B-4EA7-BD9A-49A04217BC0C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rPr>
              <a:t>12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11" name="Google Shape;2011;ge5980929bf_2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012" name="Google Shape;2012;ge5980929bf_2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2E5701FA-A99B-4EA7-BD9A-49A04217BC0C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rPr>
              <a:t>14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7" name="Google Shape;927;ge5058670b4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28" name="Google Shape;928;ge5058670b4_0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5" name="Google Shape;995;g8794a74c9d_0_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96" name="Google Shape;996;g8794a74c9d_0_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4" name="Google Shape;1044;gb82526a045_0_4132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45" name="Google Shape;1045;gb82526a045_0_4132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4" name="Google Shape;1044;gb82526a045_0_4132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45" name="Google Shape;1045;gb82526a045_0_4132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4" name="Google Shape;1044;gb82526a045_0_4132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45" name="Google Shape;1045;gb82526a045_0_4132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2E5701FA-A99B-4EA7-BD9A-49A04217BC0C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rPr>
              <a:t>20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3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>
    <p:push dir="u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2_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>
    <p:push dir="u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1_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209212" cy="6858000"/>
          </a:xfrm>
          <a:prstGeom prst="rect">
            <a:avLst/>
          </a:prstGeom>
        </p:spPr>
      </p:pic>
      <p:sp>
        <p:nvSpPr>
          <p:cNvPr id="7" name="圆角矩形 6"/>
          <p:cNvSpPr/>
          <p:nvPr userDrawn="1"/>
        </p:nvSpPr>
        <p:spPr>
          <a:xfrm>
            <a:off x="317500" y="355600"/>
            <a:ext cx="11544300" cy="6210300"/>
          </a:xfrm>
          <a:prstGeom prst="roundRect">
            <a:avLst>
              <a:gd name="adj" fmla="val 10737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等线" panose="020F0502020204030204"/>
              <a:cs typeface="+mn-cs"/>
            </a:endParaRPr>
          </a:p>
        </p:txBody>
      </p:sp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F86BAB08-D03A-4FEF-8092-001CB785BBAB}" type="datetimeFigureOut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等线" panose="020F0502020204030204"/>
                <a:cs typeface="+mn-cs"/>
              </a:rPr>
              <a:t>2026/4/27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等线" panose="020F0502020204030204"/>
              <a:cs typeface="+mn-cs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等线" panose="020F0502020204030204"/>
              <a:cs typeface="+mn-cs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B8AB37BB-E8A6-440B-8775-2A002C97BC55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等线" panose="020F0502020204030204"/>
                <a:cs typeface="+mn-cs"/>
              </a:rPr>
              <a:t>‹#›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等线" panose="020F0502020204030204"/>
              <a:cs typeface="+mn-cs"/>
            </a:endParaRPr>
          </a:p>
        </p:txBody>
      </p:sp>
    </p:spTree>
  </p:cSld>
  <p:clrMapOvr>
    <a:masterClrMapping/>
  </p:clrMapOvr>
  <p:transition spd="slow">
    <p:push dir="u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 3">
  <p:cSld name="Title only 3">
    <p:bg>
      <p:bgPr>
        <a:solidFill>
          <a:schemeClr val="accent5"/>
        </a:solidFill>
        <a:effectLst/>
      </p:bgPr>
    </p:bg>
    <p:spTree>
      <p:nvGrpSpPr>
        <p:cNvPr id="1" name="Shape 7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50" name="Google Shape;750;p21"/>
          <p:cNvGrpSpPr/>
          <p:nvPr/>
        </p:nvGrpSpPr>
        <p:grpSpPr>
          <a:xfrm>
            <a:off x="0" y="5400"/>
            <a:ext cx="12192000" cy="6847200"/>
            <a:chOff x="0" y="3228"/>
            <a:chExt cx="9144000" cy="5135400"/>
          </a:xfrm>
        </p:grpSpPr>
        <p:grpSp>
          <p:nvGrpSpPr>
            <p:cNvPr id="751" name="Google Shape;751;p21"/>
            <p:cNvGrpSpPr/>
            <p:nvPr/>
          </p:nvGrpSpPr>
          <p:grpSpPr>
            <a:xfrm>
              <a:off x="0" y="234440"/>
              <a:ext cx="9144000" cy="4672977"/>
              <a:chOff x="0" y="470523"/>
              <a:chExt cx="9144000" cy="4672977"/>
            </a:xfrm>
          </p:grpSpPr>
          <p:cxnSp>
            <p:nvCxnSpPr>
              <p:cNvPr id="752" name="Google Shape;752;p21"/>
              <p:cNvCxnSpPr/>
              <p:nvPr/>
            </p:nvCxnSpPr>
            <p:spPr>
              <a:xfrm rot="10800000">
                <a:off x="4572000" y="-1297691"/>
                <a:ext cx="0" cy="914400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dk2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753" name="Google Shape;753;p21"/>
              <p:cNvCxnSpPr/>
              <p:nvPr/>
            </p:nvCxnSpPr>
            <p:spPr>
              <a:xfrm rot="10800000">
                <a:off x="4572000" y="-1764989"/>
                <a:ext cx="0" cy="914400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dk2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754" name="Google Shape;754;p21"/>
              <p:cNvCxnSpPr/>
              <p:nvPr/>
            </p:nvCxnSpPr>
            <p:spPr>
              <a:xfrm rot="10800000">
                <a:off x="4572000" y="-2232286"/>
                <a:ext cx="0" cy="914400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dk2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755" name="Google Shape;755;p21"/>
              <p:cNvCxnSpPr/>
              <p:nvPr/>
            </p:nvCxnSpPr>
            <p:spPr>
              <a:xfrm rot="10800000">
                <a:off x="4572000" y="-2699584"/>
                <a:ext cx="0" cy="914400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dk2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756" name="Google Shape;756;p21"/>
              <p:cNvCxnSpPr/>
              <p:nvPr/>
            </p:nvCxnSpPr>
            <p:spPr>
              <a:xfrm rot="10800000">
                <a:off x="4572000" y="571500"/>
                <a:ext cx="0" cy="914400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dk2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757" name="Google Shape;757;p21"/>
              <p:cNvCxnSpPr/>
              <p:nvPr/>
            </p:nvCxnSpPr>
            <p:spPr>
              <a:xfrm rot="10800000">
                <a:off x="4572000" y="104202"/>
                <a:ext cx="0" cy="914400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dk2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758" name="Google Shape;758;p21"/>
              <p:cNvCxnSpPr/>
              <p:nvPr/>
            </p:nvCxnSpPr>
            <p:spPr>
              <a:xfrm rot="10800000">
                <a:off x="4572000" y="-363095"/>
                <a:ext cx="0" cy="914400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dk2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759" name="Google Shape;759;p21"/>
              <p:cNvCxnSpPr/>
              <p:nvPr/>
            </p:nvCxnSpPr>
            <p:spPr>
              <a:xfrm rot="10800000">
                <a:off x="4572000" y="-830393"/>
                <a:ext cx="0" cy="914400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dk2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760" name="Google Shape;760;p21"/>
              <p:cNvCxnSpPr/>
              <p:nvPr/>
            </p:nvCxnSpPr>
            <p:spPr>
              <a:xfrm rot="10800000">
                <a:off x="4572000" y="-3166882"/>
                <a:ext cx="0" cy="914400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dk2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761" name="Google Shape;761;p21"/>
              <p:cNvCxnSpPr/>
              <p:nvPr/>
            </p:nvCxnSpPr>
            <p:spPr>
              <a:xfrm rot="10800000">
                <a:off x="4572000" y="-3634180"/>
                <a:ext cx="0" cy="914400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dk2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762" name="Google Shape;762;p21"/>
              <p:cNvCxnSpPr/>
              <p:nvPr/>
            </p:nvCxnSpPr>
            <p:spPr>
              <a:xfrm rot="10800000">
                <a:off x="4572000" y="-4101477"/>
                <a:ext cx="0" cy="914400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dk2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</p:grpSp>
        <p:grpSp>
          <p:nvGrpSpPr>
            <p:cNvPr id="763" name="Google Shape;763;p21"/>
            <p:cNvGrpSpPr/>
            <p:nvPr/>
          </p:nvGrpSpPr>
          <p:grpSpPr>
            <a:xfrm>
              <a:off x="132661" y="3228"/>
              <a:ext cx="8878678" cy="5135400"/>
              <a:chOff x="0" y="-46"/>
              <a:chExt cx="8878678" cy="5135400"/>
            </a:xfrm>
          </p:grpSpPr>
          <p:cxnSp>
            <p:nvCxnSpPr>
              <p:cNvPr id="764" name="Google Shape;764;p21"/>
              <p:cNvCxnSpPr/>
              <p:nvPr/>
            </p:nvCxnSpPr>
            <p:spPr>
              <a:xfrm>
                <a:off x="1869195" y="-46"/>
                <a:ext cx="0" cy="513540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dk2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765" name="Google Shape;765;p21"/>
              <p:cNvCxnSpPr/>
              <p:nvPr/>
            </p:nvCxnSpPr>
            <p:spPr>
              <a:xfrm>
                <a:off x="2336494" y="-46"/>
                <a:ext cx="0" cy="513540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dk2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766" name="Google Shape;766;p21"/>
              <p:cNvCxnSpPr/>
              <p:nvPr/>
            </p:nvCxnSpPr>
            <p:spPr>
              <a:xfrm>
                <a:off x="2803793" y="-46"/>
                <a:ext cx="0" cy="513540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dk2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767" name="Google Shape;767;p21"/>
              <p:cNvCxnSpPr/>
              <p:nvPr/>
            </p:nvCxnSpPr>
            <p:spPr>
              <a:xfrm>
                <a:off x="3271092" y="-46"/>
                <a:ext cx="0" cy="513540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dk2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768" name="Google Shape;768;p21"/>
              <p:cNvCxnSpPr/>
              <p:nvPr/>
            </p:nvCxnSpPr>
            <p:spPr>
              <a:xfrm>
                <a:off x="0" y="-46"/>
                <a:ext cx="0" cy="513540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dk2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769" name="Google Shape;769;p21"/>
              <p:cNvCxnSpPr/>
              <p:nvPr/>
            </p:nvCxnSpPr>
            <p:spPr>
              <a:xfrm>
                <a:off x="467299" y="-46"/>
                <a:ext cx="0" cy="513540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dk2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770" name="Google Shape;770;p21"/>
              <p:cNvCxnSpPr/>
              <p:nvPr/>
            </p:nvCxnSpPr>
            <p:spPr>
              <a:xfrm>
                <a:off x="934598" y="-46"/>
                <a:ext cx="0" cy="513540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dk2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771" name="Google Shape;771;p21"/>
              <p:cNvCxnSpPr/>
              <p:nvPr/>
            </p:nvCxnSpPr>
            <p:spPr>
              <a:xfrm>
                <a:off x="1401897" y="-46"/>
                <a:ext cx="0" cy="513540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dk2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772" name="Google Shape;772;p21"/>
              <p:cNvCxnSpPr/>
              <p:nvPr/>
            </p:nvCxnSpPr>
            <p:spPr>
              <a:xfrm>
                <a:off x="3738391" y="-46"/>
                <a:ext cx="0" cy="513540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dk2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773" name="Google Shape;773;p21"/>
              <p:cNvCxnSpPr/>
              <p:nvPr/>
            </p:nvCxnSpPr>
            <p:spPr>
              <a:xfrm>
                <a:off x="4205690" y="-46"/>
                <a:ext cx="0" cy="513540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dk2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774" name="Google Shape;774;p21"/>
              <p:cNvCxnSpPr/>
              <p:nvPr/>
            </p:nvCxnSpPr>
            <p:spPr>
              <a:xfrm>
                <a:off x="4672989" y="-46"/>
                <a:ext cx="0" cy="513540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dk2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775" name="Google Shape;775;p21"/>
              <p:cNvCxnSpPr/>
              <p:nvPr/>
            </p:nvCxnSpPr>
            <p:spPr>
              <a:xfrm>
                <a:off x="5140288" y="-46"/>
                <a:ext cx="0" cy="513540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dk2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776" name="Google Shape;776;p21"/>
              <p:cNvCxnSpPr/>
              <p:nvPr/>
            </p:nvCxnSpPr>
            <p:spPr>
              <a:xfrm>
                <a:off x="5607586" y="-46"/>
                <a:ext cx="0" cy="513540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dk2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777" name="Google Shape;777;p21"/>
              <p:cNvCxnSpPr/>
              <p:nvPr/>
            </p:nvCxnSpPr>
            <p:spPr>
              <a:xfrm>
                <a:off x="6074885" y="-46"/>
                <a:ext cx="0" cy="513540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dk2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778" name="Google Shape;778;p21"/>
              <p:cNvCxnSpPr/>
              <p:nvPr/>
            </p:nvCxnSpPr>
            <p:spPr>
              <a:xfrm>
                <a:off x="6542184" y="-46"/>
                <a:ext cx="0" cy="513540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dk2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779" name="Google Shape;779;p21"/>
              <p:cNvCxnSpPr/>
              <p:nvPr/>
            </p:nvCxnSpPr>
            <p:spPr>
              <a:xfrm>
                <a:off x="7009483" y="-46"/>
                <a:ext cx="0" cy="513540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dk2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780" name="Google Shape;780;p21"/>
              <p:cNvCxnSpPr/>
              <p:nvPr/>
            </p:nvCxnSpPr>
            <p:spPr>
              <a:xfrm>
                <a:off x="7476782" y="-46"/>
                <a:ext cx="0" cy="513540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dk2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781" name="Google Shape;781;p21"/>
              <p:cNvCxnSpPr/>
              <p:nvPr/>
            </p:nvCxnSpPr>
            <p:spPr>
              <a:xfrm>
                <a:off x="7944081" y="-46"/>
                <a:ext cx="0" cy="513540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dk2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782" name="Google Shape;782;p21"/>
              <p:cNvCxnSpPr/>
              <p:nvPr/>
            </p:nvCxnSpPr>
            <p:spPr>
              <a:xfrm>
                <a:off x="8411380" y="-46"/>
                <a:ext cx="0" cy="513540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dk2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783" name="Google Shape;783;p21"/>
              <p:cNvCxnSpPr/>
              <p:nvPr/>
            </p:nvCxnSpPr>
            <p:spPr>
              <a:xfrm>
                <a:off x="8878678" y="-46"/>
                <a:ext cx="0" cy="513540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dk2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</p:grpSp>
      </p:grpSp>
      <p:grpSp>
        <p:nvGrpSpPr>
          <p:cNvPr id="784" name="Google Shape;784;p21"/>
          <p:cNvGrpSpPr/>
          <p:nvPr/>
        </p:nvGrpSpPr>
        <p:grpSpPr>
          <a:xfrm>
            <a:off x="483377" y="316405"/>
            <a:ext cx="11225249" cy="1613796"/>
            <a:chOff x="362532" y="237303"/>
            <a:chExt cx="8418937" cy="1210347"/>
          </a:xfrm>
        </p:grpSpPr>
        <p:sp>
          <p:nvSpPr>
            <p:cNvPr id="785" name="Google Shape;785;p21"/>
            <p:cNvSpPr/>
            <p:nvPr/>
          </p:nvSpPr>
          <p:spPr>
            <a:xfrm>
              <a:off x="590250" y="468911"/>
              <a:ext cx="7963500" cy="743100"/>
            </a:xfrm>
            <a:prstGeom prst="roundRect">
              <a:avLst>
                <a:gd name="adj" fmla="val 50000"/>
              </a:avLst>
            </a:prstGeom>
            <a:solidFill>
              <a:schemeClr val="lt1"/>
            </a:solidFill>
            <a:ln w="9525" cap="flat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grpSp>
          <p:nvGrpSpPr>
            <p:cNvPr id="786" name="Google Shape;786;p21"/>
            <p:cNvGrpSpPr/>
            <p:nvPr/>
          </p:nvGrpSpPr>
          <p:grpSpPr>
            <a:xfrm>
              <a:off x="362532" y="237303"/>
              <a:ext cx="8418937" cy="1210347"/>
              <a:chOff x="362532" y="237303"/>
              <a:chExt cx="8418937" cy="1210347"/>
            </a:xfrm>
          </p:grpSpPr>
          <p:sp>
            <p:nvSpPr>
              <p:cNvPr id="787" name="Google Shape;787;p21"/>
              <p:cNvSpPr/>
              <p:nvPr/>
            </p:nvSpPr>
            <p:spPr>
              <a:xfrm>
                <a:off x="362532" y="1204951"/>
                <a:ext cx="242700" cy="242700"/>
              </a:xfrm>
              <a:prstGeom prst="diamond">
                <a:avLst/>
              </a:prstGeom>
              <a:solidFill>
                <a:schemeClr val="accent2"/>
              </a:solidFill>
              <a:ln w="9525" cap="flat" cmpd="sng">
                <a:solidFill>
                  <a:schemeClr val="lt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788" name="Google Shape;788;p21"/>
              <p:cNvSpPr/>
              <p:nvPr/>
            </p:nvSpPr>
            <p:spPr>
              <a:xfrm>
                <a:off x="8538768" y="237303"/>
                <a:ext cx="242700" cy="242700"/>
              </a:xfrm>
              <a:prstGeom prst="diamond">
                <a:avLst/>
              </a:prstGeom>
              <a:solidFill>
                <a:schemeClr val="accent2"/>
              </a:solidFill>
              <a:ln w="9525" cap="flat" cmpd="sng">
                <a:solidFill>
                  <a:schemeClr val="lt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</p:grpSp>
      </p:grpSp>
      <p:sp>
        <p:nvSpPr>
          <p:cNvPr id="789" name="Google Shape;789;p21"/>
          <p:cNvSpPr txBox="1">
            <a:spLocks noGrp="1"/>
          </p:cNvSpPr>
          <p:nvPr>
            <p:ph type="title"/>
          </p:nvPr>
        </p:nvSpPr>
        <p:spPr>
          <a:xfrm>
            <a:off x="1600800" y="686700"/>
            <a:ext cx="8990400" cy="789600"/>
          </a:xfrm>
          <a:prstGeom prst="rect">
            <a:avLst/>
          </a:prstGeom>
          <a:noFill/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Font typeface="Fredoka One"/>
              <a:buNone/>
              <a:defRPr sz="4265"/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Fredoka One"/>
              <a:buNone/>
              <a:defRPr sz="4800">
                <a:solidFill>
                  <a:schemeClr val="dk1"/>
                </a:solidFill>
                <a:latin typeface="Fredoka One"/>
                <a:ea typeface="Fredoka One"/>
                <a:cs typeface="Fredoka One"/>
                <a:sym typeface="Fredoka One"/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Fredoka One"/>
              <a:buNone/>
              <a:defRPr sz="4800">
                <a:solidFill>
                  <a:schemeClr val="dk1"/>
                </a:solidFill>
                <a:latin typeface="Fredoka One"/>
                <a:ea typeface="Fredoka One"/>
                <a:cs typeface="Fredoka One"/>
                <a:sym typeface="Fredoka One"/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Fredoka One"/>
              <a:buNone/>
              <a:defRPr sz="4800">
                <a:solidFill>
                  <a:schemeClr val="dk1"/>
                </a:solidFill>
                <a:latin typeface="Fredoka One"/>
                <a:ea typeface="Fredoka One"/>
                <a:cs typeface="Fredoka One"/>
                <a:sym typeface="Fredoka One"/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Fredoka One"/>
              <a:buNone/>
              <a:defRPr sz="4800">
                <a:solidFill>
                  <a:schemeClr val="dk1"/>
                </a:solidFill>
                <a:latin typeface="Fredoka One"/>
                <a:ea typeface="Fredoka One"/>
                <a:cs typeface="Fredoka One"/>
                <a:sym typeface="Fredoka One"/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Fredoka One"/>
              <a:buNone/>
              <a:defRPr sz="4800">
                <a:solidFill>
                  <a:schemeClr val="dk1"/>
                </a:solidFill>
                <a:latin typeface="Fredoka One"/>
                <a:ea typeface="Fredoka One"/>
                <a:cs typeface="Fredoka One"/>
                <a:sym typeface="Fredoka One"/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Fredoka One"/>
              <a:buNone/>
              <a:defRPr sz="4800">
                <a:solidFill>
                  <a:schemeClr val="dk1"/>
                </a:solidFill>
                <a:latin typeface="Fredoka One"/>
                <a:ea typeface="Fredoka One"/>
                <a:cs typeface="Fredoka One"/>
                <a:sym typeface="Fredoka One"/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Fredoka One"/>
              <a:buNone/>
              <a:defRPr sz="4800">
                <a:solidFill>
                  <a:schemeClr val="dk1"/>
                </a:solidFill>
                <a:latin typeface="Fredoka One"/>
                <a:ea typeface="Fredoka One"/>
                <a:cs typeface="Fredoka One"/>
                <a:sym typeface="Fredoka One"/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Fredoka One"/>
              <a:buNone/>
              <a:defRPr sz="4800">
                <a:solidFill>
                  <a:schemeClr val="dk1"/>
                </a:solidFill>
                <a:latin typeface="Fredoka One"/>
                <a:ea typeface="Fredoka One"/>
                <a:cs typeface="Fredoka One"/>
                <a:sym typeface="Fredoka One"/>
              </a:defRPr>
            </a:lvl9pPr>
          </a:lstStyle>
          <a:p>
            <a:endParaRPr/>
          </a:p>
        </p:txBody>
      </p:sp>
    </p:spTree>
  </p:cSld>
  <p:clrMapOvr>
    <a:masterClrMapping/>
  </p:clrMapOvr>
  <p:transition spd="slow">
    <p:push dir="u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609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219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438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3048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26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876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326E18-D8FC-479E-9F23-4B7A0F8D3E76}" type="datetimeFigureOut">
              <a:rPr lang="en-US" smtClean="0"/>
              <a:t>4/27/2026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6F799D-D809-45D1-817F-853EA95FB8FB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326E18-D8FC-479E-9F23-4B7A0F8D3E76}" type="datetimeFigureOut">
              <a:rPr lang="en-US" smtClean="0"/>
              <a:t>4/27/2026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6F799D-D809-45D1-817F-853EA95FB8FB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5335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665">
                <a:solidFill>
                  <a:schemeClr val="tx1">
                    <a:tint val="75000"/>
                  </a:schemeClr>
                </a:solidFill>
              </a:defRPr>
            </a:lvl1pPr>
            <a:lvl2pPr marL="60960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2pPr>
            <a:lvl3pPr marL="1219200" indent="0">
              <a:buNone/>
              <a:defRPr sz="2135">
                <a:solidFill>
                  <a:schemeClr val="tx1">
                    <a:tint val="75000"/>
                  </a:schemeClr>
                </a:solidFill>
              </a:defRPr>
            </a:lvl3pPr>
            <a:lvl4pPr marL="1828800" indent="0">
              <a:buNone/>
              <a:defRPr sz="1865">
                <a:solidFill>
                  <a:schemeClr val="tx1">
                    <a:tint val="75000"/>
                  </a:schemeClr>
                </a:solidFill>
              </a:defRPr>
            </a:lvl4pPr>
            <a:lvl5pPr marL="2438400" indent="0">
              <a:buNone/>
              <a:defRPr sz="1865">
                <a:solidFill>
                  <a:schemeClr val="tx1">
                    <a:tint val="75000"/>
                  </a:schemeClr>
                </a:solidFill>
              </a:defRPr>
            </a:lvl5pPr>
            <a:lvl6pPr marL="3048000" indent="0">
              <a:buNone/>
              <a:defRPr sz="1865">
                <a:solidFill>
                  <a:schemeClr val="tx1">
                    <a:tint val="75000"/>
                  </a:schemeClr>
                </a:solidFill>
              </a:defRPr>
            </a:lvl6pPr>
            <a:lvl7pPr marL="3657600" indent="0">
              <a:buNone/>
              <a:defRPr sz="1865">
                <a:solidFill>
                  <a:schemeClr val="tx1">
                    <a:tint val="75000"/>
                  </a:schemeClr>
                </a:solidFill>
              </a:defRPr>
            </a:lvl7pPr>
            <a:lvl8pPr marL="4267200" indent="0">
              <a:buNone/>
              <a:defRPr sz="1865">
                <a:solidFill>
                  <a:schemeClr val="tx1">
                    <a:tint val="75000"/>
                  </a:schemeClr>
                </a:solidFill>
              </a:defRPr>
            </a:lvl8pPr>
            <a:lvl9pPr marL="4876800" indent="0">
              <a:buNone/>
              <a:defRPr sz="1865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326E18-D8FC-479E-9F23-4B7A0F8D3E76}" type="datetimeFigureOut">
              <a:rPr lang="en-US" smtClean="0"/>
              <a:t>4/27/2026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6F799D-D809-45D1-817F-853EA95FB8FB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200151"/>
            <a:ext cx="5384800" cy="3394075"/>
          </a:xfrm>
        </p:spPr>
        <p:txBody>
          <a:bodyPr/>
          <a:lstStyle>
            <a:lvl1pPr>
              <a:defRPr sz="3735"/>
            </a:lvl1pPr>
            <a:lvl2pPr>
              <a:defRPr sz="3200"/>
            </a:lvl2pPr>
            <a:lvl3pPr>
              <a:defRPr sz="2665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200151"/>
            <a:ext cx="5384800" cy="3394075"/>
          </a:xfrm>
        </p:spPr>
        <p:txBody>
          <a:bodyPr/>
          <a:lstStyle>
            <a:lvl1pPr>
              <a:defRPr sz="3735"/>
            </a:lvl1pPr>
            <a:lvl2pPr>
              <a:defRPr sz="3200"/>
            </a:lvl2pPr>
            <a:lvl3pPr>
              <a:defRPr sz="2665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326E18-D8FC-479E-9F23-4B7A0F8D3E76}" type="datetimeFigureOut">
              <a:rPr lang="en-US" smtClean="0"/>
              <a:t>4/27/2026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6F799D-D809-45D1-817F-853EA95FB8FB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9"/>
            <a:ext cx="109728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3"/>
          </a:xfrm>
        </p:spPr>
        <p:txBody>
          <a:bodyPr anchor="b"/>
          <a:lstStyle>
            <a:lvl1pPr marL="0" indent="0">
              <a:buNone/>
              <a:defRPr sz="3200" b="1"/>
            </a:lvl1pPr>
            <a:lvl2pPr marL="609600" indent="0">
              <a:buNone/>
              <a:defRPr sz="2665" b="1"/>
            </a:lvl2pPr>
            <a:lvl3pPr marL="1219200" indent="0">
              <a:buNone/>
              <a:defRPr sz="2400" b="1"/>
            </a:lvl3pPr>
            <a:lvl4pPr marL="1828800" indent="0">
              <a:buNone/>
              <a:defRPr sz="2135" b="1"/>
            </a:lvl4pPr>
            <a:lvl5pPr marL="2438400" indent="0">
              <a:buNone/>
              <a:defRPr sz="2135" b="1"/>
            </a:lvl5pPr>
            <a:lvl6pPr marL="3048000" indent="0">
              <a:buNone/>
              <a:defRPr sz="2135" b="1"/>
            </a:lvl6pPr>
            <a:lvl7pPr marL="3657600" indent="0">
              <a:buNone/>
              <a:defRPr sz="2135" b="1"/>
            </a:lvl7pPr>
            <a:lvl8pPr marL="4267200" indent="0">
              <a:buNone/>
              <a:defRPr sz="2135" b="1"/>
            </a:lvl8pPr>
            <a:lvl9pPr marL="4876800" indent="0">
              <a:buNone/>
              <a:defRPr sz="2135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3200"/>
            </a:lvl1pPr>
            <a:lvl2pPr>
              <a:defRPr sz="2665"/>
            </a:lvl2pPr>
            <a:lvl3pPr>
              <a:defRPr sz="2400"/>
            </a:lvl3pPr>
            <a:lvl4pPr>
              <a:defRPr sz="2135"/>
            </a:lvl4pPr>
            <a:lvl5pPr>
              <a:defRPr sz="2135"/>
            </a:lvl5pPr>
            <a:lvl6pPr>
              <a:defRPr sz="2135"/>
            </a:lvl6pPr>
            <a:lvl7pPr>
              <a:defRPr sz="2135"/>
            </a:lvl7pPr>
            <a:lvl8pPr>
              <a:defRPr sz="2135"/>
            </a:lvl8pPr>
            <a:lvl9pPr>
              <a:defRPr sz="2135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3369" y="1535113"/>
            <a:ext cx="5389033" cy="639763"/>
          </a:xfrm>
        </p:spPr>
        <p:txBody>
          <a:bodyPr anchor="b"/>
          <a:lstStyle>
            <a:lvl1pPr marL="0" indent="0">
              <a:buNone/>
              <a:defRPr sz="3200" b="1"/>
            </a:lvl1pPr>
            <a:lvl2pPr marL="609600" indent="0">
              <a:buNone/>
              <a:defRPr sz="2665" b="1"/>
            </a:lvl2pPr>
            <a:lvl3pPr marL="1219200" indent="0">
              <a:buNone/>
              <a:defRPr sz="2400" b="1"/>
            </a:lvl3pPr>
            <a:lvl4pPr marL="1828800" indent="0">
              <a:buNone/>
              <a:defRPr sz="2135" b="1"/>
            </a:lvl4pPr>
            <a:lvl5pPr marL="2438400" indent="0">
              <a:buNone/>
              <a:defRPr sz="2135" b="1"/>
            </a:lvl5pPr>
            <a:lvl6pPr marL="3048000" indent="0">
              <a:buNone/>
              <a:defRPr sz="2135" b="1"/>
            </a:lvl6pPr>
            <a:lvl7pPr marL="3657600" indent="0">
              <a:buNone/>
              <a:defRPr sz="2135" b="1"/>
            </a:lvl7pPr>
            <a:lvl8pPr marL="4267200" indent="0">
              <a:buNone/>
              <a:defRPr sz="2135" b="1"/>
            </a:lvl8pPr>
            <a:lvl9pPr marL="4876800" indent="0">
              <a:buNone/>
              <a:defRPr sz="2135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69" y="2174875"/>
            <a:ext cx="5389033" cy="3951288"/>
          </a:xfrm>
        </p:spPr>
        <p:txBody>
          <a:bodyPr/>
          <a:lstStyle>
            <a:lvl1pPr>
              <a:defRPr sz="3200"/>
            </a:lvl1pPr>
            <a:lvl2pPr>
              <a:defRPr sz="2665"/>
            </a:lvl2pPr>
            <a:lvl3pPr>
              <a:defRPr sz="2400"/>
            </a:lvl3pPr>
            <a:lvl4pPr>
              <a:defRPr sz="2135"/>
            </a:lvl4pPr>
            <a:lvl5pPr>
              <a:defRPr sz="2135"/>
            </a:lvl5pPr>
            <a:lvl6pPr>
              <a:defRPr sz="2135"/>
            </a:lvl6pPr>
            <a:lvl7pPr>
              <a:defRPr sz="2135"/>
            </a:lvl7pPr>
            <a:lvl8pPr>
              <a:defRPr sz="2135"/>
            </a:lvl8pPr>
            <a:lvl9pPr>
              <a:defRPr sz="2135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326E18-D8FC-479E-9F23-4B7A0F8D3E76}" type="datetimeFigureOut">
              <a:rPr lang="en-US" smtClean="0"/>
              <a:t>4/27/2026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6F799D-D809-45D1-817F-853EA95FB8FB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326E18-D8FC-479E-9F23-4B7A0F8D3E76}" type="datetimeFigureOut">
              <a:rPr lang="en-US" smtClean="0"/>
              <a:t>4/27/2026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6F799D-D809-45D1-817F-853EA95FB8FB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326E18-D8FC-479E-9F23-4B7A0F8D3E76}" type="datetimeFigureOut">
              <a:rPr lang="en-US" smtClean="0"/>
              <a:t>4/27/2026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6F799D-D809-45D1-817F-853EA95FB8FB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2" y="273049"/>
            <a:ext cx="4011084" cy="1162051"/>
          </a:xfrm>
        </p:spPr>
        <p:txBody>
          <a:bodyPr anchor="b"/>
          <a:lstStyle>
            <a:lvl1pPr algn="l">
              <a:defRPr sz="2665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6733" y="273052"/>
            <a:ext cx="6815667" cy="5853113"/>
          </a:xfrm>
        </p:spPr>
        <p:txBody>
          <a:bodyPr/>
          <a:lstStyle>
            <a:lvl1pPr>
              <a:defRPr sz="4265"/>
            </a:lvl1pPr>
            <a:lvl2pPr>
              <a:defRPr sz="3735"/>
            </a:lvl2pPr>
            <a:lvl3pPr>
              <a:defRPr sz="3200"/>
            </a:lvl3pPr>
            <a:lvl4pPr>
              <a:defRPr sz="2665"/>
            </a:lvl4pPr>
            <a:lvl5pPr>
              <a:defRPr sz="2665"/>
            </a:lvl5pPr>
            <a:lvl6pPr>
              <a:defRPr sz="2665"/>
            </a:lvl6pPr>
            <a:lvl7pPr>
              <a:defRPr sz="2665"/>
            </a:lvl7pPr>
            <a:lvl8pPr>
              <a:defRPr sz="2665"/>
            </a:lvl8pPr>
            <a:lvl9pPr>
              <a:defRPr sz="2665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2" y="1435102"/>
            <a:ext cx="4011084" cy="4691063"/>
          </a:xfrm>
        </p:spPr>
        <p:txBody>
          <a:bodyPr/>
          <a:lstStyle>
            <a:lvl1pPr marL="0" indent="0">
              <a:buNone/>
              <a:defRPr sz="1865"/>
            </a:lvl1pPr>
            <a:lvl2pPr marL="609600" indent="0">
              <a:buNone/>
              <a:defRPr sz="1600"/>
            </a:lvl2pPr>
            <a:lvl3pPr marL="1219200" indent="0">
              <a:buNone/>
              <a:defRPr sz="1335"/>
            </a:lvl3pPr>
            <a:lvl4pPr marL="1828800" indent="0">
              <a:buNone/>
              <a:defRPr sz="1200"/>
            </a:lvl4pPr>
            <a:lvl5pPr marL="2438400" indent="0">
              <a:buNone/>
              <a:defRPr sz="1200"/>
            </a:lvl5pPr>
            <a:lvl6pPr marL="3048000" indent="0">
              <a:buNone/>
              <a:defRPr sz="1200"/>
            </a:lvl6pPr>
            <a:lvl7pPr marL="3657600" indent="0">
              <a:buNone/>
              <a:defRPr sz="1200"/>
            </a:lvl7pPr>
            <a:lvl8pPr marL="4267200" indent="0">
              <a:buNone/>
              <a:defRPr sz="1200"/>
            </a:lvl8pPr>
            <a:lvl9pPr marL="4876800" indent="0">
              <a:buNone/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326E18-D8FC-479E-9F23-4B7A0F8D3E76}" type="datetimeFigureOut">
              <a:rPr lang="en-US" smtClean="0"/>
              <a:t>4/27/2026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6F799D-D809-45D1-817F-853EA95FB8FB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9"/>
          </a:xfrm>
        </p:spPr>
        <p:txBody>
          <a:bodyPr anchor="b"/>
          <a:lstStyle>
            <a:lvl1pPr algn="l">
              <a:defRPr sz="2665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4265"/>
            </a:lvl1pPr>
            <a:lvl2pPr marL="609600" indent="0">
              <a:buNone/>
              <a:defRPr sz="3735"/>
            </a:lvl2pPr>
            <a:lvl3pPr marL="1219200" indent="0">
              <a:buNone/>
              <a:defRPr sz="3200"/>
            </a:lvl3pPr>
            <a:lvl4pPr marL="1828800" indent="0">
              <a:buNone/>
              <a:defRPr sz="2665"/>
            </a:lvl4pPr>
            <a:lvl5pPr marL="2438400" indent="0">
              <a:buNone/>
              <a:defRPr sz="2665"/>
            </a:lvl5pPr>
            <a:lvl6pPr marL="3048000" indent="0">
              <a:buNone/>
              <a:defRPr sz="2665"/>
            </a:lvl6pPr>
            <a:lvl7pPr marL="3657600" indent="0">
              <a:buNone/>
              <a:defRPr sz="2665"/>
            </a:lvl7pPr>
            <a:lvl8pPr marL="4267200" indent="0">
              <a:buNone/>
              <a:defRPr sz="2665"/>
            </a:lvl8pPr>
            <a:lvl9pPr marL="4876800" indent="0">
              <a:buNone/>
              <a:defRPr sz="2665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3"/>
          </a:xfrm>
        </p:spPr>
        <p:txBody>
          <a:bodyPr/>
          <a:lstStyle>
            <a:lvl1pPr marL="0" indent="0">
              <a:buNone/>
              <a:defRPr sz="1865"/>
            </a:lvl1pPr>
            <a:lvl2pPr marL="609600" indent="0">
              <a:buNone/>
              <a:defRPr sz="1600"/>
            </a:lvl2pPr>
            <a:lvl3pPr marL="1219200" indent="0">
              <a:buNone/>
              <a:defRPr sz="1335"/>
            </a:lvl3pPr>
            <a:lvl4pPr marL="1828800" indent="0">
              <a:buNone/>
              <a:defRPr sz="1200"/>
            </a:lvl4pPr>
            <a:lvl5pPr marL="2438400" indent="0">
              <a:buNone/>
              <a:defRPr sz="1200"/>
            </a:lvl5pPr>
            <a:lvl6pPr marL="3048000" indent="0">
              <a:buNone/>
              <a:defRPr sz="1200"/>
            </a:lvl6pPr>
            <a:lvl7pPr marL="3657600" indent="0">
              <a:buNone/>
              <a:defRPr sz="1200"/>
            </a:lvl7pPr>
            <a:lvl8pPr marL="4267200" indent="0">
              <a:buNone/>
              <a:defRPr sz="1200"/>
            </a:lvl8pPr>
            <a:lvl9pPr marL="4876800" indent="0">
              <a:buNone/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326E18-D8FC-479E-9F23-4B7A0F8D3E76}" type="datetimeFigureOut">
              <a:rPr lang="en-US" smtClean="0"/>
              <a:t>4/27/2026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6F799D-D809-45D1-817F-853EA95FB8FB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326E18-D8FC-479E-9F23-4B7A0F8D3E76}" type="datetimeFigureOut">
              <a:rPr lang="en-US" smtClean="0"/>
              <a:t>4/27/2026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6F799D-D809-45D1-817F-853EA95FB8FB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206375"/>
            <a:ext cx="2743200" cy="4387851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06375"/>
            <a:ext cx="8026400" cy="4387851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326E18-D8FC-479E-9F23-4B7A0F8D3E76}" type="datetimeFigureOut">
              <a:rPr lang="en-US" smtClean="0"/>
              <a:t>4/27/2026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6F799D-D809-45D1-817F-853EA95FB8FB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 slide">
    <p:bg>
      <p:bgPr>
        <a:solidFill>
          <a:schemeClr val="dk2"/>
        </a:solidFill>
        <a:effectLst/>
      </p:bgPr>
    </p:bg>
    <p:spTree>
      <p:nvGrpSpPr>
        <p:cNvPr id="1" name="Shape 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oogle Shape;9;p2"/>
          <p:cNvGrpSpPr/>
          <p:nvPr/>
        </p:nvGrpSpPr>
        <p:grpSpPr>
          <a:xfrm>
            <a:off x="0" y="5400"/>
            <a:ext cx="12192000" cy="6847200"/>
            <a:chOff x="0" y="3228"/>
            <a:chExt cx="9144000" cy="5135400"/>
          </a:xfrm>
        </p:grpSpPr>
        <p:grpSp>
          <p:nvGrpSpPr>
            <p:cNvPr id="10" name="Google Shape;10;p2"/>
            <p:cNvGrpSpPr/>
            <p:nvPr/>
          </p:nvGrpSpPr>
          <p:grpSpPr>
            <a:xfrm>
              <a:off x="0" y="234440"/>
              <a:ext cx="9144000" cy="4672977"/>
              <a:chOff x="0" y="470523"/>
              <a:chExt cx="9144000" cy="4672977"/>
            </a:xfrm>
          </p:grpSpPr>
          <p:cxnSp>
            <p:nvCxnSpPr>
              <p:cNvPr id="11" name="Google Shape;11;p2"/>
              <p:cNvCxnSpPr/>
              <p:nvPr/>
            </p:nvCxnSpPr>
            <p:spPr>
              <a:xfrm rot="10800000">
                <a:off x="4572000" y="-1297691"/>
                <a:ext cx="0" cy="914400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accent5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12" name="Google Shape;12;p2"/>
              <p:cNvCxnSpPr/>
              <p:nvPr/>
            </p:nvCxnSpPr>
            <p:spPr>
              <a:xfrm rot="10800000">
                <a:off x="4572000" y="-1764989"/>
                <a:ext cx="0" cy="914400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accent5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13" name="Google Shape;13;p2"/>
              <p:cNvCxnSpPr/>
              <p:nvPr/>
            </p:nvCxnSpPr>
            <p:spPr>
              <a:xfrm rot="10800000">
                <a:off x="4572000" y="-2232286"/>
                <a:ext cx="0" cy="914400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accent5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14" name="Google Shape;14;p2"/>
              <p:cNvCxnSpPr/>
              <p:nvPr/>
            </p:nvCxnSpPr>
            <p:spPr>
              <a:xfrm rot="10800000">
                <a:off x="4572000" y="-2699584"/>
                <a:ext cx="0" cy="914400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accent5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15" name="Google Shape;15;p2"/>
              <p:cNvCxnSpPr/>
              <p:nvPr/>
            </p:nvCxnSpPr>
            <p:spPr>
              <a:xfrm rot="10800000">
                <a:off x="4572000" y="571500"/>
                <a:ext cx="0" cy="914400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accent5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16" name="Google Shape;16;p2"/>
              <p:cNvCxnSpPr/>
              <p:nvPr/>
            </p:nvCxnSpPr>
            <p:spPr>
              <a:xfrm rot="10800000">
                <a:off x="4572000" y="104202"/>
                <a:ext cx="0" cy="914400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accent5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17" name="Google Shape;17;p2"/>
              <p:cNvCxnSpPr/>
              <p:nvPr/>
            </p:nvCxnSpPr>
            <p:spPr>
              <a:xfrm rot="10800000">
                <a:off x="4572000" y="-363095"/>
                <a:ext cx="0" cy="914400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accent5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18" name="Google Shape;18;p2"/>
              <p:cNvCxnSpPr/>
              <p:nvPr/>
            </p:nvCxnSpPr>
            <p:spPr>
              <a:xfrm rot="10800000">
                <a:off x="4572000" y="-830393"/>
                <a:ext cx="0" cy="914400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accent5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19" name="Google Shape;19;p2"/>
              <p:cNvCxnSpPr/>
              <p:nvPr/>
            </p:nvCxnSpPr>
            <p:spPr>
              <a:xfrm rot="10800000">
                <a:off x="4572000" y="-3166882"/>
                <a:ext cx="0" cy="914400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accent5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20" name="Google Shape;20;p2"/>
              <p:cNvCxnSpPr/>
              <p:nvPr/>
            </p:nvCxnSpPr>
            <p:spPr>
              <a:xfrm rot="10800000">
                <a:off x="4572000" y="-3634180"/>
                <a:ext cx="0" cy="914400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accent5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21" name="Google Shape;21;p2"/>
              <p:cNvCxnSpPr/>
              <p:nvPr/>
            </p:nvCxnSpPr>
            <p:spPr>
              <a:xfrm rot="10800000">
                <a:off x="4572000" y="-4101477"/>
                <a:ext cx="0" cy="914400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accent5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</p:grpSp>
        <p:grpSp>
          <p:nvGrpSpPr>
            <p:cNvPr id="22" name="Google Shape;22;p2"/>
            <p:cNvGrpSpPr/>
            <p:nvPr/>
          </p:nvGrpSpPr>
          <p:grpSpPr>
            <a:xfrm>
              <a:off x="132661" y="3228"/>
              <a:ext cx="8878678" cy="5135400"/>
              <a:chOff x="0" y="-46"/>
              <a:chExt cx="8878678" cy="5135400"/>
            </a:xfrm>
          </p:grpSpPr>
          <p:cxnSp>
            <p:nvCxnSpPr>
              <p:cNvPr id="23" name="Google Shape;23;p2"/>
              <p:cNvCxnSpPr/>
              <p:nvPr/>
            </p:nvCxnSpPr>
            <p:spPr>
              <a:xfrm>
                <a:off x="1869195" y="-46"/>
                <a:ext cx="0" cy="513540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accent5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24" name="Google Shape;24;p2"/>
              <p:cNvCxnSpPr/>
              <p:nvPr/>
            </p:nvCxnSpPr>
            <p:spPr>
              <a:xfrm>
                <a:off x="2336494" y="-46"/>
                <a:ext cx="0" cy="513540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accent5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25" name="Google Shape;25;p2"/>
              <p:cNvCxnSpPr/>
              <p:nvPr/>
            </p:nvCxnSpPr>
            <p:spPr>
              <a:xfrm>
                <a:off x="2803793" y="-46"/>
                <a:ext cx="0" cy="513540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accent5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26" name="Google Shape;26;p2"/>
              <p:cNvCxnSpPr/>
              <p:nvPr/>
            </p:nvCxnSpPr>
            <p:spPr>
              <a:xfrm>
                <a:off x="3271092" y="-46"/>
                <a:ext cx="0" cy="513540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accent5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27" name="Google Shape;27;p2"/>
              <p:cNvCxnSpPr/>
              <p:nvPr/>
            </p:nvCxnSpPr>
            <p:spPr>
              <a:xfrm>
                <a:off x="0" y="-46"/>
                <a:ext cx="0" cy="513540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accent5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28" name="Google Shape;28;p2"/>
              <p:cNvCxnSpPr/>
              <p:nvPr/>
            </p:nvCxnSpPr>
            <p:spPr>
              <a:xfrm>
                <a:off x="467299" y="-46"/>
                <a:ext cx="0" cy="513540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accent5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29" name="Google Shape;29;p2"/>
              <p:cNvCxnSpPr/>
              <p:nvPr/>
            </p:nvCxnSpPr>
            <p:spPr>
              <a:xfrm>
                <a:off x="934598" y="-46"/>
                <a:ext cx="0" cy="513540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accent5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30" name="Google Shape;30;p2"/>
              <p:cNvCxnSpPr/>
              <p:nvPr/>
            </p:nvCxnSpPr>
            <p:spPr>
              <a:xfrm>
                <a:off x="1401897" y="-46"/>
                <a:ext cx="0" cy="513540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accent5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31" name="Google Shape;31;p2"/>
              <p:cNvCxnSpPr/>
              <p:nvPr/>
            </p:nvCxnSpPr>
            <p:spPr>
              <a:xfrm>
                <a:off x="3738391" y="-46"/>
                <a:ext cx="0" cy="513540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accent5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32" name="Google Shape;32;p2"/>
              <p:cNvCxnSpPr/>
              <p:nvPr/>
            </p:nvCxnSpPr>
            <p:spPr>
              <a:xfrm>
                <a:off x="4205690" y="-46"/>
                <a:ext cx="0" cy="513540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accent5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33" name="Google Shape;33;p2"/>
              <p:cNvCxnSpPr/>
              <p:nvPr/>
            </p:nvCxnSpPr>
            <p:spPr>
              <a:xfrm>
                <a:off x="4672989" y="-46"/>
                <a:ext cx="0" cy="513540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accent5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34" name="Google Shape;34;p2"/>
              <p:cNvCxnSpPr/>
              <p:nvPr/>
            </p:nvCxnSpPr>
            <p:spPr>
              <a:xfrm>
                <a:off x="5140288" y="-46"/>
                <a:ext cx="0" cy="513540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accent5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35" name="Google Shape;35;p2"/>
              <p:cNvCxnSpPr/>
              <p:nvPr/>
            </p:nvCxnSpPr>
            <p:spPr>
              <a:xfrm>
                <a:off x="5607586" y="-46"/>
                <a:ext cx="0" cy="513540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accent5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36" name="Google Shape;36;p2"/>
              <p:cNvCxnSpPr/>
              <p:nvPr/>
            </p:nvCxnSpPr>
            <p:spPr>
              <a:xfrm>
                <a:off x="6074885" y="-46"/>
                <a:ext cx="0" cy="513540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accent5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37" name="Google Shape;37;p2"/>
              <p:cNvCxnSpPr/>
              <p:nvPr/>
            </p:nvCxnSpPr>
            <p:spPr>
              <a:xfrm>
                <a:off x="6542184" y="-46"/>
                <a:ext cx="0" cy="513540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accent5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38" name="Google Shape;38;p2"/>
              <p:cNvCxnSpPr/>
              <p:nvPr/>
            </p:nvCxnSpPr>
            <p:spPr>
              <a:xfrm>
                <a:off x="7009483" y="-46"/>
                <a:ext cx="0" cy="513540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accent5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39" name="Google Shape;39;p2"/>
              <p:cNvCxnSpPr/>
              <p:nvPr/>
            </p:nvCxnSpPr>
            <p:spPr>
              <a:xfrm>
                <a:off x="7476782" y="-46"/>
                <a:ext cx="0" cy="513540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accent5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40" name="Google Shape;40;p2"/>
              <p:cNvCxnSpPr/>
              <p:nvPr/>
            </p:nvCxnSpPr>
            <p:spPr>
              <a:xfrm>
                <a:off x="7944081" y="-46"/>
                <a:ext cx="0" cy="513540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accent5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41" name="Google Shape;41;p2"/>
              <p:cNvCxnSpPr/>
              <p:nvPr/>
            </p:nvCxnSpPr>
            <p:spPr>
              <a:xfrm>
                <a:off x="8411380" y="-46"/>
                <a:ext cx="0" cy="513540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accent5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42" name="Google Shape;42;p2"/>
              <p:cNvCxnSpPr/>
              <p:nvPr/>
            </p:nvCxnSpPr>
            <p:spPr>
              <a:xfrm>
                <a:off x="8878678" y="-46"/>
                <a:ext cx="0" cy="513540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accent5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</p:grpSp>
      </p:grpSp>
      <p:grpSp>
        <p:nvGrpSpPr>
          <p:cNvPr id="43" name="Google Shape;43;p2"/>
          <p:cNvGrpSpPr/>
          <p:nvPr/>
        </p:nvGrpSpPr>
        <p:grpSpPr>
          <a:xfrm>
            <a:off x="483377" y="316402"/>
            <a:ext cx="11225249" cy="6221188"/>
            <a:chOff x="362532" y="237301"/>
            <a:chExt cx="8418937" cy="4665891"/>
          </a:xfrm>
        </p:grpSpPr>
        <p:sp>
          <p:nvSpPr>
            <p:cNvPr id="44" name="Google Shape;44;p2"/>
            <p:cNvSpPr/>
            <p:nvPr/>
          </p:nvSpPr>
          <p:spPr>
            <a:xfrm>
              <a:off x="589800" y="468900"/>
              <a:ext cx="7964400" cy="4205700"/>
            </a:xfrm>
            <a:prstGeom prst="roundRect">
              <a:avLst>
                <a:gd name="adj" fmla="val 8946"/>
              </a:avLst>
            </a:prstGeom>
            <a:solidFill>
              <a:schemeClr val="accent1"/>
            </a:solidFill>
            <a:ln w="9525" cap="flat" cmpd="sng">
              <a:solidFill>
                <a:schemeClr val="accent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1219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 panose="020B0604020202020204"/>
                <a:buNone/>
                <a:defRPr/>
              </a:pPr>
              <a:endParaRPr kumimoji="0" sz="1865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/>
                <a:cs typeface="Arial" panose="020B0604020202020204"/>
                <a:sym typeface="Arial" panose="020B0604020202020204"/>
              </a:endParaRPr>
            </a:p>
          </p:txBody>
        </p:sp>
        <p:grpSp>
          <p:nvGrpSpPr>
            <p:cNvPr id="45" name="Google Shape;45;p2"/>
            <p:cNvGrpSpPr/>
            <p:nvPr/>
          </p:nvGrpSpPr>
          <p:grpSpPr>
            <a:xfrm>
              <a:off x="362532" y="237301"/>
              <a:ext cx="8418937" cy="4665891"/>
              <a:chOff x="362532" y="237300"/>
              <a:chExt cx="8418937" cy="4665891"/>
            </a:xfrm>
          </p:grpSpPr>
          <p:sp>
            <p:nvSpPr>
              <p:cNvPr id="46" name="Google Shape;46;p2"/>
              <p:cNvSpPr/>
              <p:nvPr/>
            </p:nvSpPr>
            <p:spPr>
              <a:xfrm>
                <a:off x="362532" y="237300"/>
                <a:ext cx="242700" cy="242700"/>
              </a:xfrm>
              <a:prstGeom prst="heart">
                <a:avLst/>
              </a:prstGeom>
              <a:solidFill>
                <a:schemeClr val="accent2"/>
              </a:solidFill>
              <a:ln w="9525" cap="flat" cmpd="sng">
                <a:solidFill>
                  <a:schemeClr val="lt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1219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 panose="020B0604020202020204"/>
                  <a:buNone/>
                  <a:defRPr/>
                </a:pPr>
                <a:endParaRPr kumimoji="0" sz="1865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/>
                  <a:cs typeface="Arial" panose="020B0604020202020204"/>
                  <a:sym typeface="Arial" panose="020B0604020202020204"/>
                </a:endParaRPr>
              </a:p>
            </p:txBody>
          </p:sp>
          <p:sp>
            <p:nvSpPr>
              <p:cNvPr id="47" name="Google Shape;47;p2"/>
              <p:cNvSpPr/>
              <p:nvPr/>
            </p:nvSpPr>
            <p:spPr>
              <a:xfrm>
                <a:off x="362532" y="4660489"/>
                <a:ext cx="242700" cy="242700"/>
              </a:xfrm>
              <a:prstGeom prst="heart">
                <a:avLst/>
              </a:prstGeom>
              <a:solidFill>
                <a:schemeClr val="accent2"/>
              </a:solidFill>
              <a:ln w="9525" cap="flat" cmpd="sng">
                <a:solidFill>
                  <a:schemeClr val="lt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1219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 panose="020B0604020202020204"/>
                  <a:buNone/>
                  <a:defRPr/>
                </a:pPr>
                <a:endParaRPr kumimoji="0" sz="1865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/>
                  <a:cs typeface="Arial" panose="020B0604020202020204"/>
                  <a:sym typeface="Arial" panose="020B0604020202020204"/>
                </a:endParaRPr>
              </a:p>
            </p:txBody>
          </p:sp>
          <p:sp>
            <p:nvSpPr>
              <p:cNvPr id="48" name="Google Shape;48;p2"/>
              <p:cNvSpPr/>
              <p:nvPr/>
            </p:nvSpPr>
            <p:spPr>
              <a:xfrm>
                <a:off x="8538768" y="237302"/>
                <a:ext cx="242700" cy="242700"/>
              </a:xfrm>
              <a:prstGeom prst="heart">
                <a:avLst/>
              </a:prstGeom>
              <a:solidFill>
                <a:schemeClr val="accent2"/>
              </a:solidFill>
              <a:ln w="9525" cap="flat" cmpd="sng">
                <a:solidFill>
                  <a:schemeClr val="lt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1219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 panose="020B0604020202020204"/>
                  <a:buNone/>
                  <a:defRPr/>
                </a:pPr>
                <a:endParaRPr kumimoji="0" sz="1865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/>
                  <a:cs typeface="Arial" panose="020B0604020202020204"/>
                  <a:sym typeface="Arial" panose="020B0604020202020204"/>
                </a:endParaRPr>
              </a:p>
            </p:txBody>
          </p:sp>
          <p:sp>
            <p:nvSpPr>
              <p:cNvPr id="49" name="Google Shape;49;p2"/>
              <p:cNvSpPr/>
              <p:nvPr/>
            </p:nvSpPr>
            <p:spPr>
              <a:xfrm>
                <a:off x="8538768" y="4660491"/>
                <a:ext cx="242700" cy="242700"/>
              </a:xfrm>
              <a:prstGeom prst="heart">
                <a:avLst/>
              </a:prstGeom>
              <a:solidFill>
                <a:schemeClr val="accent2"/>
              </a:solidFill>
              <a:ln w="9525" cap="flat" cmpd="sng">
                <a:solidFill>
                  <a:schemeClr val="lt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1219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 panose="020B0604020202020204"/>
                  <a:buNone/>
                  <a:defRPr/>
                </a:pPr>
                <a:endParaRPr kumimoji="0" sz="1865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/>
                  <a:cs typeface="Arial" panose="020B0604020202020204"/>
                  <a:sym typeface="Arial" panose="020B0604020202020204"/>
                </a:endParaRPr>
              </a:p>
            </p:txBody>
          </p:sp>
        </p:grpSp>
      </p:grpSp>
      <p:sp>
        <p:nvSpPr>
          <p:cNvPr id="50" name="Google Shape;50;p2"/>
          <p:cNvSpPr txBox="1">
            <a:spLocks noGrp="1"/>
          </p:cNvSpPr>
          <p:nvPr>
            <p:ph type="ctrTitle"/>
          </p:nvPr>
        </p:nvSpPr>
        <p:spPr>
          <a:xfrm>
            <a:off x="1052268" y="1209149"/>
            <a:ext cx="4937200" cy="3323600"/>
          </a:xfrm>
          <a:prstGeom prst="rect">
            <a:avLst/>
          </a:prstGeom>
          <a:effectLst>
            <a:outerShdw dist="38100" dir="1560000" algn="bl" rotWithShape="0">
              <a:schemeClr val="lt1"/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5500"/>
              <a:buNone/>
              <a:defRPr sz="7335" b="1"/>
            </a:lvl1pPr>
            <a:lvl2pPr lvl="1" rtl="0">
              <a:spcBef>
                <a:spcPts val="0"/>
              </a:spcBef>
              <a:spcAft>
                <a:spcPts val="0"/>
              </a:spcAft>
              <a:buSzPts val="5200"/>
              <a:buNone/>
              <a:defRPr sz="6935"/>
            </a:lvl2pPr>
            <a:lvl3pPr lvl="2" rtl="0">
              <a:spcBef>
                <a:spcPts val="0"/>
              </a:spcBef>
              <a:spcAft>
                <a:spcPts val="0"/>
              </a:spcAft>
              <a:buSzPts val="5200"/>
              <a:buNone/>
              <a:defRPr sz="6935"/>
            </a:lvl3pPr>
            <a:lvl4pPr lvl="3" rtl="0">
              <a:spcBef>
                <a:spcPts val="0"/>
              </a:spcBef>
              <a:spcAft>
                <a:spcPts val="0"/>
              </a:spcAft>
              <a:buSzPts val="5200"/>
              <a:buNone/>
              <a:defRPr sz="6935"/>
            </a:lvl4pPr>
            <a:lvl5pPr lvl="4" rtl="0">
              <a:spcBef>
                <a:spcPts val="0"/>
              </a:spcBef>
              <a:spcAft>
                <a:spcPts val="0"/>
              </a:spcAft>
              <a:buSzPts val="5200"/>
              <a:buNone/>
              <a:defRPr sz="6935"/>
            </a:lvl5pPr>
            <a:lvl6pPr lvl="5" rtl="0">
              <a:spcBef>
                <a:spcPts val="0"/>
              </a:spcBef>
              <a:spcAft>
                <a:spcPts val="0"/>
              </a:spcAft>
              <a:buSzPts val="5200"/>
              <a:buNone/>
              <a:defRPr sz="6935"/>
            </a:lvl6pPr>
            <a:lvl7pPr lvl="6" rtl="0">
              <a:spcBef>
                <a:spcPts val="0"/>
              </a:spcBef>
              <a:spcAft>
                <a:spcPts val="0"/>
              </a:spcAft>
              <a:buSzPts val="5200"/>
              <a:buNone/>
              <a:defRPr sz="6935"/>
            </a:lvl7pPr>
            <a:lvl8pPr lvl="7" rtl="0">
              <a:spcBef>
                <a:spcPts val="0"/>
              </a:spcBef>
              <a:spcAft>
                <a:spcPts val="0"/>
              </a:spcAft>
              <a:buSzPts val="5200"/>
              <a:buNone/>
              <a:defRPr sz="6935"/>
            </a:lvl8pPr>
            <a:lvl9pPr lvl="8" rtl="0">
              <a:spcBef>
                <a:spcPts val="0"/>
              </a:spcBef>
              <a:spcAft>
                <a:spcPts val="0"/>
              </a:spcAft>
              <a:buSzPts val="5200"/>
              <a:buNone/>
              <a:defRPr sz="6935"/>
            </a:lvl9pPr>
          </a:lstStyle>
          <a:p>
            <a:endParaRPr/>
          </a:p>
        </p:txBody>
      </p:sp>
      <p:sp>
        <p:nvSpPr>
          <p:cNvPr id="51" name="Google Shape;51;p2"/>
          <p:cNvSpPr txBox="1">
            <a:spLocks noGrp="1"/>
          </p:cNvSpPr>
          <p:nvPr>
            <p:ph type="subTitle" idx="1"/>
          </p:nvPr>
        </p:nvSpPr>
        <p:spPr>
          <a:xfrm>
            <a:off x="1052268" y="4697712"/>
            <a:ext cx="4937200" cy="779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2400"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2400"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2400"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2400"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2400"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2400"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2400"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2400"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2400"/>
            </a:lvl9pPr>
          </a:lstStyle>
          <a:p>
            <a:endParaRPr/>
          </a:p>
        </p:txBody>
      </p:sp>
      <p:pic>
        <p:nvPicPr>
          <p:cNvPr id="3" name="Picture 2" descr="A white circle with leaves and blue text&#10;&#10;Description automatically generated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714303" y="76789"/>
            <a:ext cx="1450353" cy="1450353"/>
          </a:xfrm>
          <a:prstGeom prst="rect">
            <a:avLst/>
          </a:prstGeom>
        </p:spPr>
      </p:pic>
    </p:spTree>
  </p:cSld>
  <p:clrMapOvr>
    <a:masterClrMapping/>
  </p:clrMapOvr>
  <p:transition spd="slow">
    <p:push dir="u"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 column text">
    <p:spTree>
      <p:nvGrpSpPr>
        <p:cNvPr id="1" name="Shape 2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23" name="Google Shape;223;p7"/>
          <p:cNvGrpSpPr/>
          <p:nvPr/>
        </p:nvGrpSpPr>
        <p:grpSpPr>
          <a:xfrm>
            <a:off x="0" y="5400"/>
            <a:ext cx="12192000" cy="6847200"/>
            <a:chOff x="0" y="3228"/>
            <a:chExt cx="9144000" cy="5135400"/>
          </a:xfrm>
        </p:grpSpPr>
        <p:grpSp>
          <p:nvGrpSpPr>
            <p:cNvPr id="224" name="Google Shape;224;p7"/>
            <p:cNvGrpSpPr/>
            <p:nvPr/>
          </p:nvGrpSpPr>
          <p:grpSpPr>
            <a:xfrm>
              <a:off x="0" y="234440"/>
              <a:ext cx="9144000" cy="4672977"/>
              <a:chOff x="0" y="470523"/>
              <a:chExt cx="9144000" cy="4672977"/>
            </a:xfrm>
          </p:grpSpPr>
          <p:cxnSp>
            <p:nvCxnSpPr>
              <p:cNvPr id="225" name="Google Shape;225;p7"/>
              <p:cNvCxnSpPr/>
              <p:nvPr/>
            </p:nvCxnSpPr>
            <p:spPr>
              <a:xfrm rot="10800000">
                <a:off x="4572000" y="-1297691"/>
                <a:ext cx="0" cy="914400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accent5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226" name="Google Shape;226;p7"/>
              <p:cNvCxnSpPr/>
              <p:nvPr/>
            </p:nvCxnSpPr>
            <p:spPr>
              <a:xfrm rot="10800000">
                <a:off x="4572000" y="-1764989"/>
                <a:ext cx="0" cy="914400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accent5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227" name="Google Shape;227;p7"/>
              <p:cNvCxnSpPr/>
              <p:nvPr/>
            </p:nvCxnSpPr>
            <p:spPr>
              <a:xfrm rot="10800000">
                <a:off x="4572000" y="-2232286"/>
                <a:ext cx="0" cy="914400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accent5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228" name="Google Shape;228;p7"/>
              <p:cNvCxnSpPr/>
              <p:nvPr/>
            </p:nvCxnSpPr>
            <p:spPr>
              <a:xfrm rot="10800000">
                <a:off x="4572000" y="-2699584"/>
                <a:ext cx="0" cy="914400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accent5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229" name="Google Shape;229;p7"/>
              <p:cNvCxnSpPr/>
              <p:nvPr/>
            </p:nvCxnSpPr>
            <p:spPr>
              <a:xfrm rot="10800000">
                <a:off x="4572000" y="571500"/>
                <a:ext cx="0" cy="914400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accent5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230" name="Google Shape;230;p7"/>
              <p:cNvCxnSpPr/>
              <p:nvPr/>
            </p:nvCxnSpPr>
            <p:spPr>
              <a:xfrm rot="10800000">
                <a:off x="4572000" y="104202"/>
                <a:ext cx="0" cy="914400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accent5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231" name="Google Shape;231;p7"/>
              <p:cNvCxnSpPr/>
              <p:nvPr/>
            </p:nvCxnSpPr>
            <p:spPr>
              <a:xfrm rot="10800000">
                <a:off x="4572000" y="-363095"/>
                <a:ext cx="0" cy="914400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accent5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232" name="Google Shape;232;p7"/>
              <p:cNvCxnSpPr/>
              <p:nvPr/>
            </p:nvCxnSpPr>
            <p:spPr>
              <a:xfrm rot="10800000">
                <a:off x="4572000" y="-830393"/>
                <a:ext cx="0" cy="914400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accent5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233" name="Google Shape;233;p7"/>
              <p:cNvCxnSpPr/>
              <p:nvPr/>
            </p:nvCxnSpPr>
            <p:spPr>
              <a:xfrm rot="10800000">
                <a:off x="4572000" y="-3166882"/>
                <a:ext cx="0" cy="914400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accent5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234" name="Google Shape;234;p7"/>
              <p:cNvCxnSpPr/>
              <p:nvPr/>
            </p:nvCxnSpPr>
            <p:spPr>
              <a:xfrm rot="10800000">
                <a:off x="4572000" y="-3634180"/>
                <a:ext cx="0" cy="914400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accent5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235" name="Google Shape;235;p7"/>
              <p:cNvCxnSpPr/>
              <p:nvPr/>
            </p:nvCxnSpPr>
            <p:spPr>
              <a:xfrm rot="10800000">
                <a:off x="4572000" y="-4101477"/>
                <a:ext cx="0" cy="914400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accent5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</p:grpSp>
        <p:grpSp>
          <p:nvGrpSpPr>
            <p:cNvPr id="236" name="Google Shape;236;p7"/>
            <p:cNvGrpSpPr/>
            <p:nvPr/>
          </p:nvGrpSpPr>
          <p:grpSpPr>
            <a:xfrm>
              <a:off x="132661" y="3228"/>
              <a:ext cx="8878678" cy="5135400"/>
              <a:chOff x="0" y="-46"/>
              <a:chExt cx="8878678" cy="5135400"/>
            </a:xfrm>
          </p:grpSpPr>
          <p:cxnSp>
            <p:nvCxnSpPr>
              <p:cNvPr id="237" name="Google Shape;237;p7"/>
              <p:cNvCxnSpPr/>
              <p:nvPr/>
            </p:nvCxnSpPr>
            <p:spPr>
              <a:xfrm>
                <a:off x="1869195" y="-46"/>
                <a:ext cx="0" cy="513540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accent5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238" name="Google Shape;238;p7"/>
              <p:cNvCxnSpPr/>
              <p:nvPr/>
            </p:nvCxnSpPr>
            <p:spPr>
              <a:xfrm>
                <a:off x="2336494" y="-46"/>
                <a:ext cx="0" cy="513540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accent5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239" name="Google Shape;239;p7"/>
              <p:cNvCxnSpPr/>
              <p:nvPr/>
            </p:nvCxnSpPr>
            <p:spPr>
              <a:xfrm>
                <a:off x="2803793" y="-46"/>
                <a:ext cx="0" cy="513540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accent5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240" name="Google Shape;240;p7"/>
              <p:cNvCxnSpPr/>
              <p:nvPr/>
            </p:nvCxnSpPr>
            <p:spPr>
              <a:xfrm>
                <a:off x="3271092" y="-46"/>
                <a:ext cx="0" cy="513540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accent5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241" name="Google Shape;241;p7"/>
              <p:cNvCxnSpPr/>
              <p:nvPr/>
            </p:nvCxnSpPr>
            <p:spPr>
              <a:xfrm>
                <a:off x="0" y="-46"/>
                <a:ext cx="0" cy="513540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accent5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242" name="Google Shape;242;p7"/>
              <p:cNvCxnSpPr/>
              <p:nvPr/>
            </p:nvCxnSpPr>
            <p:spPr>
              <a:xfrm>
                <a:off x="467299" y="-46"/>
                <a:ext cx="0" cy="513540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accent5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243" name="Google Shape;243;p7"/>
              <p:cNvCxnSpPr/>
              <p:nvPr/>
            </p:nvCxnSpPr>
            <p:spPr>
              <a:xfrm>
                <a:off x="934598" y="-46"/>
                <a:ext cx="0" cy="513540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accent5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244" name="Google Shape;244;p7"/>
              <p:cNvCxnSpPr/>
              <p:nvPr/>
            </p:nvCxnSpPr>
            <p:spPr>
              <a:xfrm>
                <a:off x="1401897" y="-46"/>
                <a:ext cx="0" cy="513540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accent5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245" name="Google Shape;245;p7"/>
              <p:cNvCxnSpPr/>
              <p:nvPr/>
            </p:nvCxnSpPr>
            <p:spPr>
              <a:xfrm>
                <a:off x="3738391" y="-46"/>
                <a:ext cx="0" cy="513540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accent5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246" name="Google Shape;246;p7"/>
              <p:cNvCxnSpPr/>
              <p:nvPr/>
            </p:nvCxnSpPr>
            <p:spPr>
              <a:xfrm>
                <a:off x="4205690" y="-46"/>
                <a:ext cx="0" cy="513540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accent5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247" name="Google Shape;247;p7"/>
              <p:cNvCxnSpPr/>
              <p:nvPr/>
            </p:nvCxnSpPr>
            <p:spPr>
              <a:xfrm>
                <a:off x="4672989" y="-46"/>
                <a:ext cx="0" cy="513540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accent5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248" name="Google Shape;248;p7"/>
              <p:cNvCxnSpPr/>
              <p:nvPr/>
            </p:nvCxnSpPr>
            <p:spPr>
              <a:xfrm>
                <a:off x="5140288" y="-46"/>
                <a:ext cx="0" cy="513540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accent5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249" name="Google Shape;249;p7"/>
              <p:cNvCxnSpPr/>
              <p:nvPr/>
            </p:nvCxnSpPr>
            <p:spPr>
              <a:xfrm>
                <a:off x="5607586" y="-46"/>
                <a:ext cx="0" cy="513540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accent5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250" name="Google Shape;250;p7"/>
              <p:cNvCxnSpPr/>
              <p:nvPr/>
            </p:nvCxnSpPr>
            <p:spPr>
              <a:xfrm>
                <a:off x="6074885" y="-46"/>
                <a:ext cx="0" cy="513540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accent5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251" name="Google Shape;251;p7"/>
              <p:cNvCxnSpPr/>
              <p:nvPr/>
            </p:nvCxnSpPr>
            <p:spPr>
              <a:xfrm>
                <a:off x="6542184" y="-46"/>
                <a:ext cx="0" cy="513540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accent5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252" name="Google Shape;252;p7"/>
              <p:cNvCxnSpPr/>
              <p:nvPr/>
            </p:nvCxnSpPr>
            <p:spPr>
              <a:xfrm>
                <a:off x="7009483" y="-46"/>
                <a:ext cx="0" cy="513540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accent5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253" name="Google Shape;253;p7"/>
              <p:cNvCxnSpPr/>
              <p:nvPr/>
            </p:nvCxnSpPr>
            <p:spPr>
              <a:xfrm>
                <a:off x="7476782" y="-46"/>
                <a:ext cx="0" cy="513540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accent5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254" name="Google Shape;254;p7"/>
              <p:cNvCxnSpPr/>
              <p:nvPr/>
            </p:nvCxnSpPr>
            <p:spPr>
              <a:xfrm>
                <a:off x="7944081" y="-46"/>
                <a:ext cx="0" cy="513540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accent5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255" name="Google Shape;255;p7"/>
              <p:cNvCxnSpPr/>
              <p:nvPr/>
            </p:nvCxnSpPr>
            <p:spPr>
              <a:xfrm>
                <a:off x="8411380" y="-46"/>
                <a:ext cx="0" cy="513540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accent5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256" name="Google Shape;256;p7"/>
              <p:cNvCxnSpPr/>
              <p:nvPr/>
            </p:nvCxnSpPr>
            <p:spPr>
              <a:xfrm>
                <a:off x="8878678" y="-46"/>
                <a:ext cx="0" cy="513540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accent5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</p:grpSp>
      </p:grpSp>
      <p:sp>
        <p:nvSpPr>
          <p:cNvPr id="257" name="Google Shape;257;p7"/>
          <p:cNvSpPr/>
          <p:nvPr/>
        </p:nvSpPr>
        <p:spPr>
          <a:xfrm>
            <a:off x="1788400" y="1231800"/>
            <a:ext cx="8615200" cy="4394400"/>
          </a:xfrm>
          <a:prstGeom prst="roundRect">
            <a:avLst>
              <a:gd name="adj" fmla="val 11227"/>
            </a:avLst>
          </a:prstGeom>
          <a:solidFill>
            <a:schemeClr val="accent3"/>
          </a:solidFill>
          <a:ln w="9525" cap="flat" cmpd="sng">
            <a:solidFill>
              <a:schemeClr val="accent4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marR="0" lvl="0" indent="0" algn="l" defTabSz="1219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 panose="020B0604020202020204"/>
              <a:buNone/>
              <a:defRPr/>
            </a:pPr>
            <a:endParaRPr kumimoji="0" sz="1865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/>
              <a:cs typeface="Arial" panose="020B0604020202020204"/>
              <a:sym typeface="Arial" panose="020B0604020202020204"/>
            </a:endParaRPr>
          </a:p>
        </p:txBody>
      </p:sp>
      <p:grpSp>
        <p:nvGrpSpPr>
          <p:cNvPr id="258" name="Google Shape;258;p7"/>
          <p:cNvGrpSpPr/>
          <p:nvPr/>
        </p:nvGrpSpPr>
        <p:grpSpPr>
          <a:xfrm>
            <a:off x="1490259" y="927000"/>
            <a:ext cx="9211484" cy="5004000"/>
            <a:chOff x="1112700" y="695250"/>
            <a:chExt cx="6908613" cy="3753000"/>
          </a:xfrm>
        </p:grpSpPr>
        <p:sp>
          <p:nvSpPr>
            <p:cNvPr id="259" name="Google Shape;259;p7"/>
            <p:cNvSpPr/>
            <p:nvPr/>
          </p:nvSpPr>
          <p:spPr>
            <a:xfrm>
              <a:off x="1112700" y="695250"/>
              <a:ext cx="242700" cy="242700"/>
            </a:xfrm>
            <a:prstGeom prst="diamond">
              <a:avLst/>
            </a:prstGeom>
            <a:solidFill>
              <a:schemeClr val="lt2"/>
            </a:solidFill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1219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 panose="020B0604020202020204"/>
                <a:buNone/>
                <a:defRPr/>
              </a:pPr>
              <a:endParaRPr kumimoji="0" sz="1865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/>
                <a:cs typeface="Arial" panose="020B0604020202020204"/>
                <a:sym typeface="Arial" panose="020B0604020202020204"/>
              </a:endParaRPr>
            </a:p>
          </p:txBody>
        </p:sp>
        <p:sp>
          <p:nvSpPr>
            <p:cNvPr id="260" name="Google Shape;260;p7"/>
            <p:cNvSpPr/>
            <p:nvPr/>
          </p:nvSpPr>
          <p:spPr>
            <a:xfrm>
              <a:off x="7778613" y="695250"/>
              <a:ext cx="242700" cy="242700"/>
            </a:xfrm>
            <a:prstGeom prst="diamond">
              <a:avLst/>
            </a:prstGeom>
            <a:solidFill>
              <a:schemeClr val="lt2"/>
            </a:solidFill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1219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 panose="020B0604020202020204"/>
                <a:buNone/>
                <a:defRPr/>
              </a:pPr>
              <a:endParaRPr kumimoji="0" sz="1865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/>
                <a:cs typeface="Arial" panose="020B0604020202020204"/>
                <a:sym typeface="Arial" panose="020B0604020202020204"/>
              </a:endParaRPr>
            </a:p>
          </p:txBody>
        </p:sp>
        <p:sp>
          <p:nvSpPr>
            <p:cNvPr id="261" name="Google Shape;261;p7"/>
            <p:cNvSpPr/>
            <p:nvPr/>
          </p:nvSpPr>
          <p:spPr>
            <a:xfrm>
              <a:off x="1112700" y="4205550"/>
              <a:ext cx="242700" cy="242700"/>
            </a:xfrm>
            <a:prstGeom prst="diamond">
              <a:avLst/>
            </a:prstGeom>
            <a:solidFill>
              <a:schemeClr val="lt2"/>
            </a:solidFill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1219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 panose="020B0604020202020204"/>
                <a:buNone/>
                <a:defRPr/>
              </a:pPr>
              <a:endParaRPr kumimoji="0" sz="1865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/>
                <a:cs typeface="Arial" panose="020B0604020202020204"/>
                <a:sym typeface="Arial" panose="020B0604020202020204"/>
              </a:endParaRPr>
            </a:p>
          </p:txBody>
        </p:sp>
        <p:sp>
          <p:nvSpPr>
            <p:cNvPr id="262" name="Google Shape;262;p7"/>
            <p:cNvSpPr/>
            <p:nvPr/>
          </p:nvSpPr>
          <p:spPr>
            <a:xfrm>
              <a:off x="7778613" y="4205550"/>
              <a:ext cx="242700" cy="242700"/>
            </a:xfrm>
            <a:prstGeom prst="diamond">
              <a:avLst/>
            </a:prstGeom>
            <a:solidFill>
              <a:schemeClr val="lt2"/>
            </a:solidFill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1219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 panose="020B0604020202020204"/>
                <a:buNone/>
                <a:defRPr/>
              </a:pPr>
              <a:endParaRPr kumimoji="0" sz="1865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/>
                <a:cs typeface="Arial" panose="020B0604020202020204"/>
                <a:sym typeface="Arial" panose="020B0604020202020204"/>
              </a:endParaRPr>
            </a:p>
          </p:txBody>
        </p:sp>
      </p:grpSp>
      <p:sp>
        <p:nvSpPr>
          <p:cNvPr id="263" name="Google Shape;263;p7"/>
          <p:cNvSpPr txBox="1">
            <a:spLocks noGrp="1"/>
          </p:cNvSpPr>
          <p:nvPr>
            <p:ph type="subTitle" idx="1"/>
          </p:nvPr>
        </p:nvSpPr>
        <p:spPr>
          <a:xfrm>
            <a:off x="3067733" y="3093300"/>
            <a:ext cx="6056400" cy="1262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2400"/>
            </a:lvl1pPr>
            <a:lvl2pPr lvl="1" algn="ctr" rtl="0">
              <a:spcBef>
                <a:spcPts val="0"/>
              </a:spcBef>
              <a:spcAft>
                <a:spcPts val="0"/>
              </a:spcAft>
              <a:buNone/>
              <a:defRPr sz="2400"/>
            </a:lvl2pPr>
            <a:lvl3pPr lvl="2" algn="ctr" rtl="0">
              <a:spcBef>
                <a:spcPts val="0"/>
              </a:spcBef>
              <a:spcAft>
                <a:spcPts val="0"/>
              </a:spcAft>
              <a:buNone/>
              <a:defRPr sz="2400"/>
            </a:lvl3pPr>
            <a:lvl4pPr lvl="3" algn="ctr" rtl="0">
              <a:spcBef>
                <a:spcPts val="0"/>
              </a:spcBef>
              <a:spcAft>
                <a:spcPts val="0"/>
              </a:spcAft>
              <a:buNone/>
              <a:defRPr sz="2400"/>
            </a:lvl4pPr>
            <a:lvl5pPr lvl="4" algn="ctr" rtl="0">
              <a:spcBef>
                <a:spcPts val="0"/>
              </a:spcBef>
              <a:spcAft>
                <a:spcPts val="0"/>
              </a:spcAft>
              <a:buNone/>
              <a:defRPr sz="2400"/>
            </a:lvl5pPr>
            <a:lvl6pPr lvl="5" algn="ctr" rtl="0">
              <a:spcBef>
                <a:spcPts val="0"/>
              </a:spcBef>
              <a:spcAft>
                <a:spcPts val="0"/>
              </a:spcAft>
              <a:buNone/>
              <a:defRPr sz="2400"/>
            </a:lvl6pPr>
            <a:lvl7pPr lvl="6" algn="ctr" rtl="0">
              <a:spcBef>
                <a:spcPts val="0"/>
              </a:spcBef>
              <a:spcAft>
                <a:spcPts val="0"/>
              </a:spcAft>
              <a:buNone/>
              <a:defRPr sz="2400"/>
            </a:lvl7pPr>
            <a:lvl8pPr lvl="7" algn="ctr" rtl="0">
              <a:spcBef>
                <a:spcPts val="0"/>
              </a:spcBef>
              <a:spcAft>
                <a:spcPts val="0"/>
              </a:spcAft>
              <a:buNone/>
              <a:defRPr sz="2400"/>
            </a:lvl8pPr>
            <a:lvl9pPr lvl="8" algn="ctr" rtl="0">
              <a:spcBef>
                <a:spcPts val="0"/>
              </a:spcBef>
              <a:spcAft>
                <a:spcPts val="0"/>
              </a:spcAft>
              <a:buNone/>
              <a:defRPr sz="2400"/>
            </a:lvl9pPr>
          </a:lstStyle>
          <a:p>
            <a:endParaRPr/>
          </a:p>
        </p:txBody>
      </p:sp>
      <p:sp>
        <p:nvSpPr>
          <p:cNvPr id="264" name="Google Shape;264;p7"/>
          <p:cNvSpPr txBox="1">
            <a:spLocks noGrp="1"/>
          </p:cNvSpPr>
          <p:nvPr>
            <p:ph type="title"/>
          </p:nvPr>
        </p:nvSpPr>
        <p:spPr>
          <a:xfrm>
            <a:off x="2698133" y="1810633"/>
            <a:ext cx="6795600" cy="1316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8500"/>
              <a:buNone/>
              <a:defRPr sz="7335"/>
            </a:lvl1pPr>
            <a:lvl2pPr lvl="1" rtl="0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  <p:transition spd="slow">
    <p:push dir="u"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 only">
    <p:bg>
      <p:bgPr>
        <a:solidFill>
          <a:schemeClr val="accent3"/>
        </a:solidFill>
        <a:effectLst/>
      </p:bgPr>
    </p:bg>
    <p:spTree>
      <p:nvGrpSpPr>
        <p:cNvPr id="1" name="Shape 1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2" name="Google Shape;182;p6"/>
          <p:cNvGrpSpPr/>
          <p:nvPr/>
        </p:nvGrpSpPr>
        <p:grpSpPr>
          <a:xfrm>
            <a:off x="0" y="5400"/>
            <a:ext cx="12192000" cy="6847200"/>
            <a:chOff x="0" y="3228"/>
            <a:chExt cx="9144000" cy="5135400"/>
          </a:xfrm>
        </p:grpSpPr>
        <p:grpSp>
          <p:nvGrpSpPr>
            <p:cNvPr id="183" name="Google Shape;183;p6"/>
            <p:cNvGrpSpPr/>
            <p:nvPr/>
          </p:nvGrpSpPr>
          <p:grpSpPr>
            <a:xfrm>
              <a:off x="0" y="234440"/>
              <a:ext cx="9144000" cy="4672977"/>
              <a:chOff x="0" y="470523"/>
              <a:chExt cx="9144000" cy="4672977"/>
            </a:xfrm>
          </p:grpSpPr>
          <p:cxnSp>
            <p:nvCxnSpPr>
              <p:cNvPr id="184" name="Google Shape;184;p6"/>
              <p:cNvCxnSpPr/>
              <p:nvPr/>
            </p:nvCxnSpPr>
            <p:spPr>
              <a:xfrm rot="10800000">
                <a:off x="4572000" y="-1297691"/>
                <a:ext cx="0" cy="914400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accent6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185" name="Google Shape;185;p6"/>
              <p:cNvCxnSpPr/>
              <p:nvPr/>
            </p:nvCxnSpPr>
            <p:spPr>
              <a:xfrm rot="10800000">
                <a:off x="4572000" y="-1764989"/>
                <a:ext cx="0" cy="914400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accent6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186" name="Google Shape;186;p6"/>
              <p:cNvCxnSpPr/>
              <p:nvPr/>
            </p:nvCxnSpPr>
            <p:spPr>
              <a:xfrm rot="10800000">
                <a:off x="4572000" y="-2232286"/>
                <a:ext cx="0" cy="914400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accent6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187" name="Google Shape;187;p6"/>
              <p:cNvCxnSpPr/>
              <p:nvPr/>
            </p:nvCxnSpPr>
            <p:spPr>
              <a:xfrm rot="10800000">
                <a:off x="4572000" y="-2699584"/>
                <a:ext cx="0" cy="914400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accent6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188" name="Google Shape;188;p6"/>
              <p:cNvCxnSpPr/>
              <p:nvPr/>
            </p:nvCxnSpPr>
            <p:spPr>
              <a:xfrm rot="10800000">
                <a:off x="4572000" y="571500"/>
                <a:ext cx="0" cy="914400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accent6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189" name="Google Shape;189;p6"/>
              <p:cNvCxnSpPr/>
              <p:nvPr/>
            </p:nvCxnSpPr>
            <p:spPr>
              <a:xfrm rot="10800000">
                <a:off x="4572000" y="104202"/>
                <a:ext cx="0" cy="914400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accent6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190" name="Google Shape;190;p6"/>
              <p:cNvCxnSpPr/>
              <p:nvPr/>
            </p:nvCxnSpPr>
            <p:spPr>
              <a:xfrm rot="10800000">
                <a:off x="4572000" y="-363095"/>
                <a:ext cx="0" cy="914400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accent6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191" name="Google Shape;191;p6"/>
              <p:cNvCxnSpPr/>
              <p:nvPr/>
            </p:nvCxnSpPr>
            <p:spPr>
              <a:xfrm rot="10800000">
                <a:off x="4572000" y="-830393"/>
                <a:ext cx="0" cy="914400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accent6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192" name="Google Shape;192;p6"/>
              <p:cNvCxnSpPr/>
              <p:nvPr/>
            </p:nvCxnSpPr>
            <p:spPr>
              <a:xfrm rot="10800000">
                <a:off x="4572000" y="-3166882"/>
                <a:ext cx="0" cy="914400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accent6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193" name="Google Shape;193;p6"/>
              <p:cNvCxnSpPr/>
              <p:nvPr/>
            </p:nvCxnSpPr>
            <p:spPr>
              <a:xfrm rot="10800000">
                <a:off x="4572000" y="-3634180"/>
                <a:ext cx="0" cy="914400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accent6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194" name="Google Shape;194;p6"/>
              <p:cNvCxnSpPr/>
              <p:nvPr/>
            </p:nvCxnSpPr>
            <p:spPr>
              <a:xfrm rot="10800000">
                <a:off x="4572000" y="-4101477"/>
                <a:ext cx="0" cy="914400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accent6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</p:grpSp>
        <p:grpSp>
          <p:nvGrpSpPr>
            <p:cNvPr id="195" name="Google Shape;195;p6"/>
            <p:cNvGrpSpPr/>
            <p:nvPr/>
          </p:nvGrpSpPr>
          <p:grpSpPr>
            <a:xfrm>
              <a:off x="132661" y="3228"/>
              <a:ext cx="8878678" cy="5135400"/>
              <a:chOff x="0" y="-46"/>
              <a:chExt cx="8878678" cy="5135400"/>
            </a:xfrm>
          </p:grpSpPr>
          <p:cxnSp>
            <p:nvCxnSpPr>
              <p:cNvPr id="196" name="Google Shape;196;p6"/>
              <p:cNvCxnSpPr/>
              <p:nvPr/>
            </p:nvCxnSpPr>
            <p:spPr>
              <a:xfrm>
                <a:off x="1869195" y="-46"/>
                <a:ext cx="0" cy="513540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accent6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197" name="Google Shape;197;p6"/>
              <p:cNvCxnSpPr/>
              <p:nvPr/>
            </p:nvCxnSpPr>
            <p:spPr>
              <a:xfrm>
                <a:off x="2336494" y="-46"/>
                <a:ext cx="0" cy="513540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accent6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198" name="Google Shape;198;p6"/>
              <p:cNvCxnSpPr/>
              <p:nvPr/>
            </p:nvCxnSpPr>
            <p:spPr>
              <a:xfrm>
                <a:off x="2803793" y="-46"/>
                <a:ext cx="0" cy="513540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accent6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199" name="Google Shape;199;p6"/>
              <p:cNvCxnSpPr/>
              <p:nvPr/>
            </p:nvCxnSpPr>
            <p:spPr>
              <a:xfrm>
                <a:off x="3271092" y="-46"/>
                <a:ext cx="0" cy="513540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accent6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200" name="Google Shape;200;p6"/>
              <p:cNvCxnSpPr/>
              <p:nvPr/>
            </p:nvCxnSpPr>
            <p:spPr>
              <a:xfrm>
                <a:off x="0" y="-46"/>
                <a:ext cx="0" cy="513540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accent6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201" name="Google Shape;201;p6"/>
              <p:cNvCxnSpPr/>
              <p:nvPr/>
            </p:nvCxnSpPr>
            <p:spPr>
              <a:xfrm>
                <a:off x="467299" y="-46"/>
                <a:ext cx="0" cy="513540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accent6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202" name="Google Shape;202;p6"/>
              <p:cNvCxnSpPr/>
              <p:nvPr/>
            </p:nvCxnSpPr>
            <p:spPr>
              <a:xfrm>
                <a:off x="934598" y="-46"/>
                <a:ext cx="0" cy="513540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accent6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203" name="Google Shape;203;p6"/>
              <p:cNvCxnSpPr/>
              <p:nvPr/>
            </p:nvCxnSpPr>
            <p:spPr>
              <a:xfrm>
                <a:off x="1401897" y="-46"/>
                <a:ext cx="0" cy="513540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accent6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204" name="Google Shape;204;p6"/>
              <p:cNvCxnSpPr/>
              <p:nvPr/>
            </p:nvCxnSpPr>
            <p:spPr>
              <a:xfrm>
                <a:off x="3738391" y="-46"/>
                <a:ext cx="0" cy="513540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accent6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205" name="Google Shape;205;p6"/>
              <p:cNvCxnSpPr/>
              <p:nvPr/>
            </p:nvCxnSpPr>
            <p:spPr>
              <a:xfrm>
                <a:off x="4205690" y="-46"/>
                <a:ext cx="0" cy="513540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accent6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206" name="Google Shape;206;p6"/>
              <p:cNvCxnSpPr/>
              <p:nvPr/>
            </p:nvCxnSpPr>
            <p:spPr>
              <a:xfrm>
                <a:off x="4672989" y="-46"/>
                <a:ext cx="0" cy="513540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accent6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207" name="Google Shape;207;p6"/>
              <p:cNvCxnSpPr/>
              <p:nvPr/>
            </p:nvCxnSpPr>
            <p:spPr>
              <a:xfrm>
                <a:off x="5140288" y="-46"/>
                <a:ext cx="0" cy="513540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accent6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208" name="Google Shape;208;p6"/>
              <p:cNvCxnSpPr/>
              <p:nvPr/>
            </p:nvCxnSpPr>
            <p:spPr>
              <a:xfrm>
                <a:off x="5607586" y="-46"/>
                <a:ext cx="0" cy="513540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accent6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209" name="Google Shape;209;p6"/>
              <p:cNvCxnSpPr/>
              <p:nvPr/>
            </p:nvCxnSpPr>
            <p:spPr>
              <a:xfrm>
                <a:off x="6074885" y="-46"/>
                <a:ext cx="0" cy="513540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accent6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210" name="Google Shape;210;p6"/>
              <p:cNvCxnSpPr/>
              <p:nvPr/>
            </p:nvCxnSpPr>
            <p:spPr>
              <a:xfrm>
                <a:off x="6542184" y="-46"/>
                <a:ext cx="0" cy="513540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accent6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211" name="Google Shape;211;p6"/>
              <p:cNvCxnSpPr/>
              <p:nvPr/>
            </p:nvCxnSpPr>
            <p:spPr>
              <a:xfrm>
                <a:off x="7009483" y="-46"/>
                <a:ext cx="0" cy="513540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accent6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212" name="Google Shape;212;p6"/>
              <p:cNvCxnSpPr/>
              <p:nvPr/>
            </p:nvCxnSpPr>
            <p:spPr>
              <a:xfrm>
                <a:off x="7476782" y="-46"/>
                <a:ext cx="0" cy="513540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accent6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213" name="Google Shape;213;p6"/>
              <p:cNvCxnSpPr/>
              <p:nvPr/>
            </p:nvCxnSpPr>
            <p:spPr>
              <a:xfrm>
                <a:off x="7944081" y="-46"/>
                <a:ext cx="0" cy="513540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accent6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214" name="Google Shape;214;p6"/>
              <p:cNvCxnSpPr/>
              <p:nvPr/>
            </p:nvCxnSpPr>
            <p:spPr>
              <a:xfrm>
                <a:off x="8411380" y="-46"/>
                <a:ext cx="0" cy="513540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accent6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215" name="Google Shape;215;p6"/>
              <p:cNvCxnSpPr/>
              <p:nvPr/>
            </p:nvCxnSpPr>
            <p:spPr>
              <a:xfrm>
                <a:off x="8878678" y="-46"/>
                <a:ext cx="0" cy="513540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accent6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</p:grpSp>
      </p:grpSp>
      <p:grpSp>
        <p:nvGrpSpPr>
          <p:cNvPr id="216" name="Google Shape;216;p6"/>
          <p:cNvGrpSpPr/>
          <p:nvPr/>
        </p:nvGrpSpPr>
        <p:grpSpPr>
          <a:xfrm>
            <a:off x="483377" y="316405"/>
            <a:ext cx="11225249" cy="1613796"/>
            <a:chOff x="362532" y="237303"/>
            <a:chExt cx="8418937" cy="1210347"/>
          </a:xfrm>
        </p:grpSpPr>
        <p:sp>
          <p:nvSpPr>
            <p:cNvPr id="217" name="Google Shape;217;p6"/>
            <p:cNvSpPr/>
            <p:nvPr/>
          </p:nvSpPr>
          <p:spPr>
            <a:xfrm>
              <a:off x="590250" y="468911"/>
              <a:ext cx="7963500" cy="743100"/>
            </a:xfrm>
            <a:prstGeom prst="roundRect">
              <a:avLst>
                <a:gd name="adj" fmla="val 50000"/>
              </a:avLst>
            </a:prstGeom>
            <a:solidFill>
              <a:schemeClr val="lt1"/>
            </a:solidFill>
            <a:ln w="9525" cap="flat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1219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 panose="020B0604020202020204"/>
                <a:buNone/>
                <a:defRPr/>
              </a:pPr>
              <a:endParaRPr kumimoji="0" sz="1865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/>
                <a:cs typeface="Arial" panose="020B0604020202020204"/>
                <a:sym typeface="Arial" panose="020B0604020202020204"/>
              </a:endParaRPr>
            </a:p>
          </p:txBody>
        </p:sp>
        <p:grpSp>
          <p:nvGrpSpPr>
            <p:cNvPr id="218" name="Google Shape;218;p6"/>
            <p:cNvGrpSpPr/>
            <p:nvPr/>
          </p:nvGrpSpPr>
          <p:grpSpPr>
            <a:xfrm>
              <a:off x="362532" y="237303"/>
              <a:ext cx="8418937" cy="1210347"/>
              <a:chOff x="362532" y="237303"/>
              <a:chExt cx="8418937" cy="1210347"/>
            </a:xfrm>
          </p:grpSpPr>
          <p:sp>
            <p:nvSpPr>
              <p:cNvPr id="219" name="Google Shape;219;p6"/>
              <p:cNvSpPr/>
              <p:nvPr/>
            </p:nvSpPr>
            <p:spPr>
              <a:xfrm>
                <a:off x="362532" y="1204951"/>
                <a:ext cx="242700" cy="242700"/>
              </a:xfrm>
              <a:prstGeom prst="mathPlus">
                <a:avLst>
                  <a:gd name="adj1" fmla="val 23520"/>
                </a:avLst>
              </a:prstGeom>
              <a:solidFill>
                <a:schemeClr val="lt2"/>
              </a:solidFill>
              <a:ln w="9525" cap="flat" cmpd="sng">
                <a:solidFill>
                  <a:schemeClr val="lt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1219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 panose="020B0604020202020204"/>
                  <a:buNone/>
                  <a:defRPr/>
                </a:pPr>
                <a:endParaRPr kumimoji="0" sz="1865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/>
                  <a:cs typeface="Arial" panose="020B0604020202020204"/>
                  <a:sym typeface="Arial" panose="020B0604020202020204"/>
                </a:endParaRPr>
              </a:p>
            </p:txBody>
          </p:sp>
          <p:sp>
            <p:nvSpPr>
              <p:cNvPr id="220" name="Google Shape;220;p6"/>
              <p:cNvSpPr/>
              <p:nvPr/>
            </p:nvSpPr>
            <p:spPr>
              <a:xfrm>
                <a:off x="8538768" y="237303"/>
                <a:ext cx="242700" cy="242700"/>
              </a:xfrm>
              <a:prstGeom prst="mathPlus">
                <a:avLst>
                  <a:gd name="adj1" fmla="val 23520"/>
                </a:avLst>
              </a:prstGeom>
              <a:solidFill>
                <a:schemeClr val="lt2"/>
              </a:solidFill>
              <a:ln w="9525" cap="flat" cmpd="sng">
                <a:solidFill>
                  <a:schemeClr val="lt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1219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 panose="020B0604020202020204"/>
                  <a:buNone/>
                  <a:defRPr/>
                </a:pPr>
                <a:endParaRPr kumimoji="0" sz="1865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/>
                  <a:cs typeface="Arial" panose="020B0604020202020204"/>
                  <a:sym typeface="Arial" panose="020B0604020202020204"/>
                </a:endParaRPr>
              </a:p>
            </p:txBody>
          </p:sp>
        </p:grpSp>
      </p:grpSp>
      <p:sp>
        <p:nvSpPr>
          <p:cNvPr id="221" name="Google Shape;221;p6"/>
          <p:cNvSpPr txBox="1">
            <a:spLocks noGrp="1"/>
          </p:cNvSpPr>
          <p:nvPr>
            <p:ph type="title"/>
          </p:nvPr>
        </p:nvSpPr>
        <p:spPr>
          <a:xfrm>
            <a:off x="1600800" y="686700"/>
            <a:ext cx="8990400" cy="789600"/>
          </a:xfrm>
          <a:prstGeom prst="rect">
            <a:avLst/>
          </a:prstGeom>
          <a:noFill/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Font typeface="Fredoka One"/>
              <a:buNone/>
              <a:defRPr sz="4265"/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Fredoka One"/>
              <a:buNone/>
              <a:defRPr sz="4800">
                <a:solidFill>
                  <a:schemeClr val="dk1"/>
                </a:solidFill>
                <a:latin typeface="Fredoka One"/>
                <a:ea typeface="Fredoka One"/>
                <a:cs typeface="Fredoka One"/>
                <a:sym typeface="Fredoka One"/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Fredoka One"/>
              <a:buNone/>
              <a:defRPr sz="4800">
                <a:solidFill>
                  <a:schemeClr val="dk1"/>
                </a:solidFill>
                <a:latin typeface="Fredoka One"/>
                <a:ea typeface="Fredoka One"/>
                <a:cs typeface="Fredoka One"/>
                <a:sym typeface="Fredoka One"/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Fredoka One"/>
              <a:buNone/>
              <a:defRPr sz="4800">
                <a:solidFill>
                  <a:schemeClr val="dk1"/>
                </a:solidFill>
                <a:latin typeface="Fredoka One"/>
                <a:ea typeface="Fredoka One"/>
                <a:cs typeface="Fredoka One"/>
                <a:sym typeface="Fredoka One"/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Fredoka One"/>
              <a:buNone/>
              <a:defRPr sz="4800">
                <a:solidFill>
                  <a:schemeClr val="dk1"/>
                </a:solidFill>
                <a:latin typeface="Fredoka One"/>
                <a:ea typeface="Fredoka One"/>
                <a:cs typeface="Fredoka One"/>
                <a:sym typeface="Fredoka One"/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Fredoka One"/>
              <a:buNone/>
              <a:defRPr sz="4800">
                <a:solidFill>
                  <a:schemeClr val="dk1"/>
                </a:solidFill>
                <a:latin typeface="Fredoka One"/>
                <a:ea typeface="Fredoka One"/>
                <a:cs typeface="Fredoka One"/>
                <a:sym typeface="Fredoka One"/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Fredoka One"/>
              <a:buNone/>
              <a:defRPr sz="4800">
                <a:solidFill>
                  <a:schemeClr val="dk1"/>
                </a:solidFill>
                <a:latin typeface="Fredoka One"/>
                <a:ea typeface="Fredoka One"/>
                <a:cs typeface="Fredoka One"/>
                <a:sym typeface="Fredoka One"/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Fredoka One"/>
              <a:buNone/>
              <a:defRPr sz="4800">
                <a:solidFill>
                  <a:schemeClr val="dk1"/>
                </a:solidFill>
                <a:latin typeface="Fredoka One"/>
                <a:ea typeface="Fredoka One"/>
                <a:cs typeface="Fredoka One"/>
                <a:sym typeface="Fredoka One"/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Fredoka One"/>
              <a:buNone/>
              <a:defRPr sz="4800">
                <a:solidFill>
                  <a:schemeClr val="dk1"/>
                </a:solidFill>
                <a:latin typeface="Fredoka One"/>
                <a:ea typeface="Fredoka One"/>
                <a:cs typeface="Fredoka One"/>
                <a:sym typeface="Fredoka One"/>
              </a:defRPr>
            </a:lvl9pPr>
          </a:lstStyle>
          <a:p>
            <a:endParaRPr/>
          </a:p>
        </p:txBody>
      </p:sp>
    </p:spTree>
  </p:cSld>
  <p:clrMapOvr>
    <a:masterClrMapping/>
  </p:clrMapOvr>
  <p:transition spd="slow">
    <p:push dir="u"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1_Title only">
    <p:bg>
      <p:bgPr>
        <a:solidFill>
          <a:schemeClr val="accent3"/>
        </a:solidFill>
        <a:effectLst/>
      </p:bgPr>
    </p:bg>
    <p:spTree>
      <p:nvGrpSpPr>
        <p:cNvPr id="1" name="Shape 1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2" name="Google Shape;182;p6"/>
          <p:cNvGrpSpPr/>
          <p:nvPr/>
        </p:nvGrpSpPr>
        <p:grpSpPr>
          <a:xfrm>
            <a:off x="0" y="5400"/>
            <a:ext cx="12192000" cy="6847200"/>
            <a:chOff x="0" y="3228"/>
            <a:chExt cx="9144000" cy="5135400"/>
          </a:xfrm>
        </p:grpSpPr>
        <p:grpSp>
          <p:nvGrpSpPr>
            <p:cNvPr id="183" name="Google Shape;183;p6"/>
            <p:cNvGrpSpPr/>
            <p:nvPr/>
          </p:nvGrpSpPr>
          <p:grpSpPr>
            <a:xfrm>
              <a:off x="0" y="234440"/>
              <a:ext cx="9144000" cy="4672977"/>
              <a:chOff x="0" y="470523"/>
              <a:chExt cx="9144000" cy="4672977"/>
            </a:xfrm>
          </p:grpSpPr>
          <p:cxnSp>
            <p:nvCxnSpPr>
              <p:cNvPr id="184" name="Google Shape;184;p6"/>
              <p:cNvCxnSpPr/>
              <p:nvPr/>
            </p:nvCxnSpPr>
            <p:spPr>
              <a:xfrm rot="10800000">
                <a:off x="4572000" y="-1297691"/>
                <a:ext cx="0" cy="914400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accent6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185" name="Google Shape;185;p6"/>
              <p:cNvCxnSpPr/>
              <p:nvPr/>
            </p:nvCxnSpPr>
            <p:spPr>
              <a:xfrm rot="10800000">
                <a:off x="4572000" y="-1764989"/>
                <a:ext cx="0" cy="914400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accent6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186" name="Google Shape;186;p6"/>
              <p:cNvCxnSpPr/>
              <p:nvPr/>
            </p:nvCxnSpPr>
            <p:spPr>
              <a:xfrm rot="10800000">
                <a:off x="4572000" y="-2232286"/>
                <a:ext cx="0" cy="914400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accent6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187" name="Google Shape;187;p6"/>
              <p:cNvCxnSpPr/>
              <p:nvPr/>
            </p:nvCxnSpPr>
            <p:spPr>
              <a:xfrm rot="10800000">
                <a:off x="4572000" y="-2699584"/>
                <a:ext cx="0" cy="914400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accent6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188" name="Google Shape;188;p6"/>
              <p:cNvCxnSpPr/>
              <p:nvPr/>
            </p:nvCxnSpPr>
            <p:spPr>
              <a:xfrm rot="10800000">
                <a:off x="4572000" y="571500"/>
                <a:ext cx="0" cy="914400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accent6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189" name="Google Shape;189;p6"/>
              <p:cNvCxnSpPr/>
              <p:nvPr/>
            </p:nvCxnSpPr>
            <p:spPr>
              <a:xfrm rot="10800000">
                <a:off x="4572000" y="104202"/>
                <a:ext cx="0" cy="914400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accent6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190" name="Google Shape;190;p6"/>
              <p:cNvCxnSpPr/>
              <p:nvPr/>
            </p:nvCxnSpPr>
            <p:spPr>
              <a:xfrm rot="10800000">
                <a:off x="4572000" y="-363095"/>
                <a:ext cx="0" cy="914400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accent6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191" name="Google Shape;191;p6"/>
              <p:cNvCxnSpPr/>
              <p:nvPr/>
            </p:nvCxnSpPr>
            <p:spPr>
              <a:xfrm rot="10800000">
                <a:off x="4572000" y="-830393"/>
                <a:ext cx="0" cy="914400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accent6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192" name="Google Shape;192;p6"/>
              <p:cNvCxnSpPr/>
              <p:nvPr/>
            </p:nvCxnSpPr>
            <p:spPr>
              <a:xfrm rot="10800000">
                <a:off x="4572000" y="-3166882"/>
                <a:ext cx="0" cy="914400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accent6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193" name="Google Shape;193;p6"/>
              <p:cNvCxnSpPr/>
              <p:nvPr/>
            </p:nvCxnSpPr>
            <p:spPr>
              <a:xfrm rot="10800000">
                <a:off x="4572000" y="-3634180"/>
                <a:ext cx="0" cy="914400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accent6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194" name="Google Shape;194;p6"/>
              <p:cNvCxnSpPr/>
              <p:nvPr/>
            </p:nvCxnSpPr>
            <p:spPr>
              <a:xfrm rot="10800000">
                <a:off x="4572000" y="-4101477"/>
                <a:ext cx="0" cy="914400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accent6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</p:grpSp>
        <p:grpSp>
          <p:nvGrpSpPr>
            <p:cNvPr id="195" name="Google Shape;195;p6"/>
            <p:cNvGrpSpPr/>
            <p:nvPr/>
          </p:nvGrpSpPr>
          <p:grpSpPr>
            <a:xfrm>
              <a:off x="132661" y="3228"/>
              <a:ext cx="8878678" cy="5135400"/>
              <a:chOff x="0" y="-46"/>
              <a:chExt cx="8878678" cy="5135400"/>
            </a:xfrm>
          </p:grpSpPr>
          <p:cxnSp>
            <p:nvCxnSpPr>
              <p:cNvPr id="196" name="Google Shape;196;p6"/>
              <p:cNvCxnSpPr/>
              <p:nvPr/>
            </p:nvCxnSpPr>
            <p:spPr>
              <a:xfrm>
                <a:off x="1869195" y="-46"/>
                <a:ext cx="0" cy="513540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accent6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197" name="Google Shape;197;p6"/>
              <p:cNvCxnSpPr/>
              <p:nvPr/>
            </p:nvCxnSpPr>
            <p:spPr>
              <a:xfrm>
                <a:off x="2336494" y="-46"/>
                <a:ext cx="0" cy="513540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accent6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198" name="Google Shape;198;p6"/>
              <p:cNvCxnSpPr/>
              <p:nvPr/>
            </p:nvCxnSpPr>
            <p:spPr>
              <a:xfrm>
                <a:off x="2803793" y="-46"/>
                <a:ext cx="0" cy="513540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accent6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199" name="Google Shape;199;p6"/>
              <p:cNvCxnSpPr/>
              <p:nvPr/>
            </p:nvCxnSpPr>
            <p:spPr>
              <a:xfrm>
                <a:off x="3271092" y="-46"/>
                <a:ext cx="0" cy="513540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accent6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200" name="Google Shape;200;p6"/>
              <p:cNvCxnSpPr/>
              <p:nvPr/>
            </p:nvCxnSpPr>
            <p:spPr>
              <a:xfrm>
                <a:off x="0" y="-46"/>
                <a:ext cx="0" cy="513540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accent6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201" name="Google Shape;201;p6"/>
              <p:cNvCxnSpPr/>
              <p:nvPr/>
            </p:nvCxnSpPr>
            <p:spPr>
              <a:xfrm>
                <a:off x="467299" y="-46"/>
                <a:ext cx="0" cy="513540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accent6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202" name="Google Shape;202;p6"/>
              <p:cNvCxnSpPr/>
              <p:nvPr/>
            </p:nvCxnSpPr>
            <p:spPr>
              <a:xfrm>
                <a:off x="934598" y="-46"/>
                <a:ext cx="0" cy="513540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accent6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203" name="Google Shape;203;p6"/>
              <p:cNvCxnSpPr/>
              <p:nvPr/>
            </p:nvCxnSpPr>
            <p:spPr>
              <a:xfrm>
                <a:off x="1401897" y="-46"/>
                <a:ext cx="0" cy="513540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accent6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204" name="Google Shape;204;p6"/>
              <p:cNvCxnSpPr/>
              <p:nvPr/>
            </p:nvCxnSpPr>
            <p:spPr>
              <a:xfrm>
                <a:off x="3738391" y="-46"/>
                <a:ext cx="0" cy="513540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accent6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205" name="Google Shape;205;p6"/>
              <p:cNvCxnSpPr/>
              <p:nvPr/>
            </p:nvCxnSpPr>
            <p:spPr>
              <a:xfrm>
                <a:off x="4205690" y="-46"/>
                <a:ext cx="0" cy="513540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accent6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206" name="Google Shape;206;p6"/>
              <p:cNvCxnSpPr/>
              <p:nvPr/>
            </p:nvCxnSpPr>
            <p:spPr>
              <a:xfrm>
                <a:off x="4672989" y="-46"/>
                <a:ext cx="0" cy="513540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accent6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207" name="Google Shape;207;p6"/>
              <p:cNvCxnSpPr/>
              <p:nvPr/>
            </p:nvCxnSpPr>
            <p:spPr>
              <a:xfrm>
                <a:off x="5140288" y="-46"/>
                <a:ext cx="0" cy="513540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accent6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208" name="Google Shape;208;p6"/>
              <p:cNvCxnSpPr/>
              <p:nvPr/>
            </p:nvCxnSpPr>
            <p:spPr>
              <a:xfrm>
                <a:off x="5607586" y="-46"/>
                <a:ext cx="0" cy="513540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accent6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209" name="Google Shape;209;p6"/>
              <p:cNvCxnSpPr/>
              <p:nvPr/>
            </p:nvCxnSpPr>
            <p:spPr>
              <a:xfrm>
                <a:off x="6074885" y="-46"/>
                <a:ext cx="0" cy="513540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accent6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210" name="Google Shape;210;p6"/>
              <p:cNvCxnSpPr/>
              <p:nvPr/>
            </p:nvCxnSpPr>
            <p:spPr>
              <a:xfrm>
                <a:off x="6542184" y="-46"/>
                <a:ext cx="0" cy="513540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accent6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211" name="Google Shape;211;p6"/>
              <p:cNvCxnSpPr/>
              <p:nvPr/>
            </p:nvCxnSpPr>
            <p:spPr>
              <a:xfrm>
                <a:off x="7009483" y="-46"/>
                <a:ext cx="0" cy="513540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accent6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212" name="Google Shape;212;p6"/>
              <p:cNvCxnSpPr/>
              <p:nvPr/>
            </p:nvCxnSpPr>
            <p:spPr>
              <a:xfrm>
                <a:off x="7476782" y="-46"/>
                <a:ext cx="0" cy="513540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accent6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213" name="Google Shape;213;p6"/>
              <p:cNvCxnSpPr/>
              <p:nvPr/>
            </p:nvCxnSpPr>
            <p:spPr>
              <a:xfrm>
                <a:off x="7944081" y="-46"/>
                <a:ext cx="0" cy="513540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accent6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214" name="Google Shape;214;p6"/>
              <p:cNvCxnSpPr/>
              <p:nvPr/>
            </p:nvCxnSpPr>
            <p:spPr>
              <a:xfrm>
                <a:off x="8411380" y="-46"/>
                <a:ext cx="0" cy="513540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accent6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215" name="Google Shape;215;p6"/>
              <p:cNvCxnSpPr/>
              <p:nvPr/>
            </p:nvCxnSpPr>
            <p:spPr>
              <a:xfrm>
                <a:off x="8878678" y="-46"/>
                <a:ext cx="0" cy="513540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accent6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</p:grpSp>
      </p:grpSp>
      <p:grpSp>
        <p:nvGrpSpPr>
          <p:cNvPr id="216" name="Google Shape;216;p6"/>
          <p:cNvGrpSpPr/>
          <p:nvPr/>
        </p:nvGrpSpPr>
        <p:grpSpPr>
          <a:xfrm>
            <a:off x="483377" y="316405"/>
            <a:ext cx="11225249" cy="1613796"/>
            <a:chOff x="362532" y="237303"/>
            <a:chExt cx="8418937" cy="1210347"/>
          </a:xfrm>
        </p:grpSpPr>
        <p:sp>
          <p:nvSpPr>
            <p:cNvPr id="217" name="Google Shape;217;p6"/>
            <p:cNvSpPr/>
            <p:nvPr/>
          </p:nvSpPr>
          <p:spPr>
            <a:xfrm>
              <a:off x="590250" y="468911"/>
              <a:ext cx="7963500" cy="743100"/>
            </a:xfrm>
            <a:prstGeom prst="roundRect">
              <a:avLst>
                <a:gd name="adj" fmla="val 50000"/>
              </a:avLst>
            </a:prstGeom>
            <a:solidFill>
              <a:schemeClr val="lt1"/>
            </a:solidFill>
            <a:ln w="9525" cap="flat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1219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 panose="020B0604020202020204"/>
                <a:buNone/>
                <a:defRPr/>
              </a:pPr>
              <a:endParaRPr kumimoji="0" sz="1865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/>
                <a:cs typeface="Arial" panose="020B0604020202020204"/>
                <a:sym typeface="Arial" panose="020B0604020202020204"/>
              </a:endParaRPr>
            </a:p>
          </p:txBody>
        </p:sp>
        <p:grpSp>
          <p:nvGrpSpPr>
            <p:cNvPr id="218" name="Google Shape;218;p6"/>
            <p:cNvGrpSpPr/>
            <p:nvPr/>
          </p:nvGrpSpPr>
          <p:grpSpPr>
            <a:xfrm>
              <a:off x="362532" y="237303"/>
              <a:ext cx="8418937" cy="1210347"/>
              <a:chOff x="362532" y="237303"/>
              <a:chExt cx="8418937" cy="1210347"/>
            </a:xfrm>
          </p:grpSpPr>
          <p:sp>
            <p:nvSpPr>
              <p:cNvPr id="219" name="Google Shape;219;p6"/>
              <p:cNvSpPr/>
              <p:nvPr/>
            </p:nvSpPr>
            <p:spPr>
              <a:xfrm>
                <a:off x="362532" y="1204951"/>
                <a:ext cx="242700" cy="242700"/>
              </a:xfrm>
              <a:prstGeom prst="mathPlus">
                <a:avLst>
                  <a:gd name="adj1" fmla="val 23520"/>
                </a:avLst>
              </a:prstGeom>
              <a:solidFill>
                <a:schemeClr val="lt2"/>
              </a:solidFill>
              <a:ln w="9525" cap="flat" cmpd="sng">
                <a:solidFill>
                  <a:schemeClr val="lt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1219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 panose="020B0604020202020204"/>
                  <a:buNone/>
                  <a:defRPr/>
                </a:pPr>
                <a:endParaRPr kumimoji="0" sz="1865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/>
                  <a:cs typeface="Arial" panose="020B0604020202020204"/>
                  <a:sym typeface="Arial" panose="020B0604020202020204"/>
                </a:endParaRPr>
              </a:p>
            </p:txBody>
          </p:sp>
          <p:sp>
            <p:nvSpPr>
              <p:cNvPr id="220" name="Google Shape;220;p6"/>
              <p:cNvSpPr/>
              <p:nvPr/>
            </p:nvSpPr>
            <p:spPr>
              <a:xfrm>
                <a:off x="8538768" y="237303"/>
                <a:ext cx="242700" cy="242700"/>
              </a:xfrm>
              <a:prstGeom prst="mathPlus">
                <a:avLst>
                  <a:gd name="adj1" fmla="val 23520"/>
                </a:avLst>
              </a:prstGeom>
              <a:solidFill>
                <a:schemeClr val="lt2"/>
              </a:solidFill>
              <a:ln w="9525" cap="flat" cmpd="sng">
                <a:solidFill>
                  <a:schemeClr val="lt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1219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 panose="020B0604020202020204"/>
                  <a:buNone/>
                  <a:defRPr/>
                </a:pPr>
                <a:endParaRPr kumimoji="0" sz="1865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/>
                  <a:cs typeface="Arial" panose="020B0604020202020204"/>
                  <a:sym typeface="Arial" panose="020B0604020202020204"/>
                </a:endParaRPr>
              </a:p>
            </p:txBody>
          </p:sp>
        </p:grpSp>
      </p:grpSp>
      <p:sp>
        <p:nvSpPr>
          <p:cNvPr id="221" name="Google Shape;221;p6"/>
          <p:cNvSpPr txBox="1">
            <a:spLocks noGrp="1"/>
          </p:cNvSpPr>
          <p:nvPr>
            <p:ph type="title"/>
          </p:nvPr>
        </p:nvSpPr>
        <p:spPr>
          <a:xfrm>
            <a:off x="1600800" y="686700"/>
            <a:ext cx="8990400" cy="789600"/>
          </a:xfrm>
          <a:prstGeom prst="rect">
            <a:avLst/>
          </a:prstGeom>
          <a:noFill/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Font typeface="Fredoka One"/>
              <a:buNone/>
              <a:defRPr sz="4265"/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Fredoka One"/>
              <a:buNone/>
              <a:defRPr sz="4800">
                <a:solidFill>
                  <a:schemeClr val="dk1"/>
                </a:solidFill>
                <a:latin typeface="Fredoka One"/>
                <a:ea typeface="Fredoka One"/>
                <a:cs typeface="Fredoka One"/>
                <a:sym typeface="Fredoka One"/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Fredoka One"/>
              <a:buNone/>
              <a:defRPr sz="4800">
                <a:solidFill>
                  <a:schemeClr val="dk1"/>
                </a:solidFill>
                <a:latin typeface="Fredoka One"/>
                <a:ea typeface="Fredoka One"/>
                <a:cs typeface="Fredoka One"/>
                <a:sym typeface="Fredoka One"/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Fredoka One"/>
              <a:buNone/>
              <a:defRPr sz="4800">
                <a:solidFill>
                  <a:schemeClr val="dk1"/>
                </a:solidFill>
                <a:latin typeface="Fredoka One"/>
                <a:ea typeface="Fredoka One"/>
                <a:cs typeface="Fredoka One"/>
                <a:sym typeface="Fredoka One"/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Fredoka One"/>
              <a:buNone/>
              <a:defRPr sz="4800">
                <a:solidFill>
                  <a:schemeClr val="dk1"/>
                </a:solidFill>
                <a:latin typeface="Fredoka One"/>
                <a:ea typeface="Fredoka One"/>
                <a:cs typeface="Fredoka One"/>
                <a:sym typeface="Fredoka One"/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Fredoka One"/>
              <a:buNone/>
              <a:defRPr sz="4800">
                <a:solidFill>
                  <a:schemeClr val="dk1"/>
                </a:solidFill>
                <a:latin typeface="Fredoka One"/>
                <a:ea typeface="Fredoka One"/>
                <a:cs typeface="Fredoka One"/>
                <a:sym typeface="Fredoka One"/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Fredoka One"/>
              <a:buNone/>
              <a:defRPr sz="4800">
                <a:solidFill>
                  <a:schemeClr val="dk1"/>
                </a:solidFill>
                <a:latin typeface="Fredoka One"/>
                <a:ea typeface="Fredoka One"/>
                <a:cs typeface="Fredoka One"/>
                <a:sym typeface="Fredoka One"/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Fredoka One"/>
              <a:buNone/>
              <a:defRPr sz="4800">
                <a:solidFill>
                  <a:schemeClr val="dk1"/>
                </a:solidFill>
                <a:latin typeface="Fredoka One"/>
                <a:ea typeface="Fredoka One"/>
                <a:cs typeface="Fredoka One"/>
                <a:sym typeface="Fredoka One"/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Fredoka One"/>
              <a:buNone/>
              <a:defRPr sz="4800">
                <a:solidFill>
                  <a:schemeClr val="dk1"/>
                </a:solidFill>
                <a:latin typeface="Fredoka One"/>
                <a:ea typeface="Fredoka One"/>
                <a:cs typeface="Fredoka One"/>
                <a:sym typeface="Fredoka One"/>
              </a:defRPr>
            </a:lvl9pPr>
          </a:lstStyle>
          <a:p>
            <a:endParaRPr/>
          </a:p>
        </p:txBody>
      </p:sp>
    </p:spTree>
  </p:cSld>
  <p:clrMapOvr>
    <a:masterClrMapping/>
  </p:clrMapOvr>
  <p:transition spd="slow">
    <p:push dir="u"/>
  </p:transition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2.xml"/><Relationship Id="rId3" Type="http://schemas.openxmlformats.org/officeDocument/2006/relationships/slideLayout" Target="../slideLayouts/slideLayout7.xml"/><Relationship Id="rId7" Type="http://schemas.openxmlformats.org/officeDocument/2006/relationships/slideLayout" Target="../slideLayouts/slideLayout11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6.xml"/><Relationship Id="rId1" Type="http://schemas.openxmlformats.org/officeDocument/2006/relationships/slideLayout" Target="../slideLayouts/slideLayout5.xml"/><Relationship Id="rId6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5.xml"/><Relationship Id="rId5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4.xml"/><Relationship Id="rId4" Type="http://schemas.openxmlformats.org/officeDocument/2006/relationships/slideLayout" Target="../slideLayouts/slideLayout8.xml"/><Relationship Id="rId9" Type="http://schemas.openxmlformats.org/officeDocument/2006/relationships/slideLayout" Target="../slideLayouts/slideLayout13.xml"/></Relationships>
</file>

<file path=ppt/slideMasters/_rels/slideMaster3.xml.rels><?xml version="1.0" encoding="UTF-8" standalone="yes"?>
<Relationships xmlns="http://schemas.openxmlformats.org/package/2006/relationships"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16.xml"/></Relationships>
</file>

<file path=ppt/slideMasters/_rels/slideMaster4.xml.rels><?xml version="1.0" encoding="UTF-8" standalone="yes"?>
<Relationships xmlns="http://schemas.openxmlformats.org/package/2006/relationships"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17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theme" Target="../theme/theme5.xml"/><Relationship Id="rId2" Type="http://schemas.openxmlformats.org/officeDocument/2006/relationships/slideLayout" Target="../slideLayouts/slideLayout19.xml"/><Relationship Id="rId1" Type="http://schemas.openxmlformats.org/officeDocument/2006/relationships/slideLayout" Target="../slideLayouts/slideLayout18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</p:sldLayoutIdLst>
  <p:transition spd="slow">
    <p:push dir="u"/>
  </p:transition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600" y="274639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9326E18-D8FC-479E-9F23-4B7A0F8D3E76}" type="datetimeFigureOut">
              <a:rPr lang="en-US" smtClean="0"/>
              <a:t>4/27/2026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6F799D-D809-45D1-817F-853EA95FB8FB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  <p:sldLayoutId id="2147483655" r:id="rId2"/>
    <p:sldLayoutId id="2147483656" r:id="rId3"/>
    <p:sldLayoutId id="2147483657" r:id="rId4"/>
    <p:sldLayoutId id="2147483658" r:id="rId5"/>
    <p:sldLayoutId id="2147483659" r:id="rId6"/>
    <p:sldLayoutId id="2147483660" r:id="rId7"/>
    <p:sldLayoutId id="2147483661" r:id="rId8"/>
    <p:sldLayoutId id="2147483662" r:id="rId9"/>
    <p:sldLayoutId id="2147483663" r:id="rId10"/>
    <p:sldLayoutId id="2147483664" r:id="rId11"/>
  </p:sldLayoutIdLst>
  <p:txStyles>
    <p:titleStyle>
      <a:lvl1pPr algn="ctr" defTabSz="1219200" rtl="0" eaLnBrk="1" latinLnBrk="0" hangingPunct="1">
        <a:spcBef>
          <a:spcPct val="0"/>
        </a:spcBef>
        <a:buNone/>
        <a:defRPr sz="5865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57200" indent="-457200" algn="l" defTabSz="1219200" rtl="0" eaLnBrk="1" latinLnBrk="0" hangingPunct="1">
        <a:spcBef>
          <a:spcPct val="20000"/>
        </a:spcBef>
        <a:buFont typeface="Arial" panose="020B0604020202020204" pitchFamily="34" charset="0"/>
        <a:buChar char="•"/>
        <a:defRPr sz="4265" kern="1200">
          <a:solidFill>
            <a:schemeClr val="tx1"/>
          </a:solidFill>
          <a:latin typeface="+mn-lt"/>
          <a:ea typeface="+mn-ea"/>
          <a:cs typeface="+mn-cs"/>
        </a:defRPr>
      </a:lvl1pPr>
      <a:lvl2pPr marL="990600" indent="-381000" algn="l" defTabSz="1219200" rtl="0" eaLnBrk="1" latinLnBrk="0" hangingPunct="1">
        <a:spcBef>
          <a:spcPct val="20000"/>
        </a:spcBef>
        <a:buFont typeface="Arial" panose="020B0604020202020204" pitchFamily="34" charset="0"/>
        <a:buChar char="–"/>
        <a:defRPr sz="3735" kern="1200">
          <a:solidFill>
            <a:schemeClr val="tx1"/>
          </a:solidFill>
          <a:latin typeface="+mn-lt"/>
          <a:ea typeface="+mn-ea"/>
          <a:cs typeface="+mn-cs"/>
        </a:defRPr>
      </a:lvl2pPr>
      <a:lvl3pPr marL="1524000" indent="-304800" algn="l" defTabSz="12192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3pPr>
      <a:lvl4pPr marL="2133600" indent="-304800" algn="l" defTabSz="12192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665" kern="1200">
          <a:solidFill>
            <a:schemeClr val="tx1"/>
          </a:solidFill>
          <a:latin typeface="+mn-lt"/>
          <a:ea typeface="+mn-ea"/>
          <a:cs typeface="+mn-cs"/>
        </a:defRPr>
      </a:lvl4pPr>
      <a:lvl5pPr marL="2743200" indent="-304800" algn="l" defTabSz="1219200" rtl="0" eaLnBrk="1" latinLnBrk="0" hangingPunct="1">
        <a:spcBef>
          <a:spcPct val="20000"/>
        </a:spcBef>
        <a:buFont typeface="Arial" panose="020B0604020202020204" pitchFamily="34" charset="0"/>
        <a:buChar char="»"/>
        <a:defRPr sz="2665" kern="1200">
          <a:solidFill>
            <a:schemeClr val="tx1"/>
          </a:solidFill>
          <a:latin typeface="+mn-lt"/>
          <a:ea typeface="+mn-ea"/>
          <a:cs typeface="+mn-cs"/>
        </a:defRPr>
      </a:lvl5pPr>
      <a:lvl6pPr marL="3352800" indent="-304800" algn="l" defTabSz="12192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665" kern="1200">
          <a:solidFill>
            <a:schemeClr val="tx1"/>
          </a:solidFill>
          <a:latin typeface="+mn-lt"/>
          <a:ea typeface="+mn-ea"/>
          <a:cs typeface="+mn-cs"/>
        </a:defRPr>
      </a:lvl6pPr>
      <a:lvl7pPr marL="3962400" indent="-304800" algn="l" defTabSz="12192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665" kern="1200">
          <a:solidFill>
            <a:schemeClr val="tx1"/>
          </a:solidFill>
          <a:latin typeface="+mn-lt"/>
          <a:ea typeface="+mn-ea"/>
          <a:cs typeface="+mn-cs"/>
        </a:defRPr>
      </a:lvl7pPr>
      <a:lvl8pPr marL="4572000" indent="-304800" algn="l" defTabSz="12192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665" kern="1200">
          <a:solidFill>
            <a:schemeClr val="tx1"/>
          </a:solidFill>
          <a:latin typeface="+mn-lt"/>
          <a:ea typeface="+mn-ea"/>
          <a:cs typeface="+mn-cs"/>
        </a:defRPr>
      </a:lvl8pPr>
      <a:lvl9pPr marL="5181600" indent="-304800" algn="l" defTabSz="12192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665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21920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600" algn="l" defTabSz="121920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9200" algn="l" defTabSz="121920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800" algn="l" defTabSz="121920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8400" algn="l" defTabSz="121920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8000" algn="l" defTabSz="121920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7600" algn="l" defTabSz="121920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7200" algn="l" defTabSz="121920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6800" algn="l" defTabSz="121920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dk2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dk2" tx2="lt2" accent1="accent1" accent2="accent2" accent3="accent3" accent4="accent4" accent5="accent5" accent6="accent6" hlink="hlink" folHlink="folHlink"/>
  <p:sldLayoutIdLst>
    <p:sldLayoutId id="2147483666" r:id="rId1"/>
  </p:sldLayoutIdLst>
  <p:transition spd="slow">
    <p:push dir="u"/>
  </p:transition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865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865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865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865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865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865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865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865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865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865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865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865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865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865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865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865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865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865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865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865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865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865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865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865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865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865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865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dk2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dk2" tx2="lt2" accent1="accent1" accent2="accent2" accent3="accent3" accent4="accent4" accent5="accent5" accent6="accent6" hlink="hlink" folHlink="folHlink"/>
  <p:sldLayoutIdLst>
    <p:sldLayoutId id="2147483668" r:id="rId1"/>
  </p:sldLayoutIdLst>
  <p:transition spd="slow">
    <p:push dir="u"/>
  </p:transition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865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865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865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865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865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865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865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865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865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865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865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865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865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865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865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865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865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865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865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865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865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865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865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865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865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865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865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dk2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dk2" tx2="lt2" accent1="accent1" accent2="accent2" accent3="accent3" accent4="accent4" accent5="accent5" accent6="accent6" hlink="hlink" folHlink="folHlink"/>
  <p:sldLayoutIdLst>
    <p:sldLayoutId id="2147483670" r:id="rId1"/>
    <p:sldLayoutId id="2147483671" r:id="rId2"/>
  </p:sldLayoutIdLst>
  <p:transition spd="slow">
    <p:push dir="u"/>
  </p:transition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865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865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865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865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865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865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865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865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865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865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865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865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865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865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865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865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865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865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865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865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865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865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865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865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865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865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865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9.png"/><Relationship Id="rId7" Type="http://schemas.openxmlformats.org/officeDocument/2006/relationships/image" Target="../media/image1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1.png"/><Relationship Id="rId11" Type="http://schemas.openxmlformats.org/officeDocument/2006/relationships/image" Target="../media/image16.png"/><Relationship Id="rId5" Type="http://schemas.microsoft.com/office/2007/relationships/hdphoto" Target="../media/hdphoto1.wdp"/><Relationship Id="rId10" Type="http://schemas.openxmlformats.org/officeDocument/2006/relationships/image" Target="../media/image15.png"/><Relationship Id="rId4" Type="http://schemas.openxmlformats.org/officeDocument/2006/relationships/image" Target="../media/image10.png"/><Relationship Id="rId9" Type="http://schemas.openxmlformats.org/officeDocument/2006/relationships/image" Target="../media/image14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13" Type="http://schemas.openxmlformats.org/officeDocument/2006/relationships/audio" Target="../media/audio2.wav"/><Relationship Id="rId3" Type="http://schemas.openxmlformats.org/officeDocument/2006/relationships/audio" Target="../media/audio1.wav"/><Relationship Id="rId7" Type="http://schemas.openxmlformats.org/officeDocument/2006/relationships/image" Target="../media/image18.png"/><Relationship Id="rId12" Type="http://schemas.openxmlformats.org/officeDocument/2006/relationships/audio" Target="../media/audio1.wav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5.png"/><Relationship Id="rId11" Type="http://schemas.openxmlformats.org/officeDocument/2006/relationships/image" Target="../media/image22.png"/><Relationship Id="rId5" Type="http://schemas.openxmlformats.org/officeDocument/2006/relationships/image" Target="../media/image17.jpeg"/><Relationship Id="rId10" Type="http://schemas.openxmlformats.org/officeDocument/2006/relationships/image" Target="../media/image21.png"/><Relationship Id="rId4" Type="http://schemas.openxmlformats.org/officeDocument/2006/relationships/audio" Target="../media/audio2.wav"/><Relationship Id="rId9" Type="http://schemas.openxmlformats.org/officeDocument/2006/relationships/image" Target="../media/image20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13" Type="http://schemas.openxmlformats.org/officeDocument/2006/relationships/image" Target="../media/image27.png"/><Relationship Id="rId3" Type="http://schemas.openxmlformats.org/officeDocument/2006/relationships/audio" Target="../media/audio1.wav"/><Relationship Id="rId7" Type="http://schemas.openxmlformats.org/officeDocument/2006/relationships/image" Target="../media/image18.png"/><Relationship Id="rId12" Type="http://schemas.openxmlformats.org/officeDocument/2006/relationships/image" Target="../media/image22.pn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5.png"/><Relationship Id="rId11" Type="http://schemas.openxmlformats.org/officeDocument/2006/relationships/image" Target="../media/image26.png"/><Relationship Id="rId5" Type="http://schemas.openxmlformats.org/officeDocument/2006/relationships/image" Target="../media/image23.png"/><Relationship Id="rId15" Type="http://schemas.openxmlformats.org/officeDocument/2006/relationships/audio" Target="../media/audio1.wav"/><Relationship Id="rId10" Type="http://schemas.openxmlformats.org/officeDocument/2006/relationships/image" Target="../media/image25.png"/><Relationship Id="rId4" Type="http://schemas.openxmlformats.org/officeDocument/2006/relationships/image" Target="../media/image9.png"/><Relationship Id="rId9" Type="http://schemas.openxmlformats.org/officeDocument/2006/relationships/image" Target="../media/image24.png"/><Relationship Id="rId14" Type="http://schemas.openxmlformats.org/officeDocument/2006/relationships/audio" Target="../media/audio2.wav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png"/><Relationship Id="rId13" Type="http://schemas.openxmlformats.org/officeDocument/2006/relationships/audio" Target="../media/audio1.wav"/><Relationship Id="rId3" Type="http://schemas.openxmlformats.org/officeDocument/2006/relationships/audio" Target="../media/audio2.wav"/><Relationship Id="rId7" Type="http://schemas.openxmlformats.org/officeDocument/2006/relationships/image" Target="../media/image19.png"/><Relationship Id="rId12" Type="http://schemas.openxmlformats.org/officeDocument/2006/relationships/image" Target="../media/image22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8.png"/><Relationship Id="rId11" Type="http://schemas.openxmlformats.org/officeDocument/2006/relationships/image" Target="../media/image26.png"/><Relationship Id="rId5" Type="http://schemas.openxmlformats.org/officeDocument/2006/relationships/image" Target="../media/image15.png"/><Relationship Id="rId10" Type="http://schemas.openxmlformats.org/officeDocument/2006/relationships/image" Target="../media/image24.png"/><Relationship Id="rId4" Type="http://schemas.openxmlformats.org/officeDocument/2006/relationships/image" Target="../media/image28.png"/><Relationship Id="rId9" Type="http://schemas.openxmlformats.org/officeDocument/2006/relationships/image" Target="../media/image30.png"/><Relationship Id="rId14" Type="http://schemas.openxmlformats.org/officeDocument/2006/relationships/audio" Target="../media/audio2.wav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13" Type="http://schemas.openxmlformats.org/officeDocument/2006/relationships/image" Target="../media/image26.png"/><Relationship Id="rId3" Type="http://schemas.openxmlformats.org/officeDocument/2006/relationships/audio" Target="../media/audio1.wav"/><Relationship Id="rId7" Type="http://schemas.openxmlformats.org/officeDocument/2006/relationships/image" Target="../media/image18.png"/><Relationship Id="rId12" Type="http://schemas.openxmlformats.org/officeDocument/2006/relationships/image" Target="../media/image24.png"/><Relationship Id="rId2" Type="http://schemas.openxmlformats.org/officeDocument/2006/relationships/audio" Target="../media/audio2.wav"/><Relationship Id="rId16" Type="http://schemas.openxmlformats.org/officeDocument/2006/relationships/audio" Target="../media/audio1.wav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5.png"/><Relationship Id="rId11" Type="http://schemas.openxmlformats.org/officeDocument/2006/relationships/image" Target="../media/image34.png"/><Relationship Id="rId5" Type="http://schemas.openxmlformats.org/officeDocument/2006/relationships/image" Target="../media/image23.png"/><Relationship Id="rId15" Type="http://schemas.openxmlformats.org/officeDocument/2006/relationships/audio" Target="../media/audio2.wav"/><Relationship Id="rId10" Type="http://schemas.openxmlformats.org/officeDocument/2006/relationships/image" Target="../media/image33.png"/><Relationship Id="rId4" Type="http://schemas.openxmlformats.org/officeDocument/2006/relationships/image" Target="../media/image31.jpeg"/><Relationship Id="rId9" Type="http://schemas.openxmlformats.org/officeDocument/2006/relationships/image" Target="../media/image32.png"/><Relationship Id="rId14" Type="http://schemas.openxmlformats.org/officeDocument/2006/relationships/image" Target="../media/image22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4" Type="http://schemas.openxmlformats.org/officeDocument/2006/relationships/image" Target="../media/image35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8.png"/><Relationship Id="rId3" Type="http://schemas.openxmlformats.org/officeDocument/2006/relationships/image" Target="../media/image3.png"/><Relationship Id="rId7" Type="http://schemas.openxmlformats.org/officeDocument/2006/relationships/image" Target="../media/image37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png"/><Relationship Id="rId11" Type="http://schemas.openxmlformats.org/officeDocument/2006/relationships/image" Target="../media/image41.png"/><Relationship Id="rId5" Type="http://schemas.openxmlformats.org/officeDocument/2006/relationships/image" Target="../media/image36.png"/><Relationship Id="rId10" Type="http://schemas.openxmlformats.org/officeDocument/2006/relationships/image" Target="../media/image40.png"/><Relationship Id="rId4" Type="http://schemas.openxmlformats.org/officeDocument/2006/relationships/image" Target="../media/image5.png"/><Relationship Id="rId9" Type="http://schemas.openxmlformats.org/officeDocument/2006/relationships/image" Target="../media/image39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Relationship Id="rId9" Type="http://schemas.openxmlformats.org/officeDocument/2006/relationships/image" Target="../media/image4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5.png"/><Relationship Id="rId4" Type="http://schemas.openxmlformats.org/officeDocument/2006/relationships/image" Target="../media/image44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5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47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48.png"/><Relationship Id="rId3" Type="http://schemas.openxmlformats.org/officeDocument/2006/relationships/image" Target="../media/image3.png"/><Relationship Id="rId7" Type="http://schemas.openxmlformats.org/officeDocument/2006/relationships/image" Target="../media/image8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6.xml"/><Relationship Id="rId4" Type="http://schemas.openxmlformats.org/officeDocument/2006/relationships/image" Target="../media/image50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" Target="slide9.xml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8.xml"/><Relationship Id="rId5" Type="http://schemas.openxmlformats.org/officeDocument/2006/relationships/slide" Target="slide15.xml"/><Relationship Id="rId4" Type="http://schemas.openxmlformats.org/officeDocument/2006/relationships/slide" Target="slide19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" Target="slide11.xml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8.xml"/><Relationship Id="rId5" Type="http://schemas.openxmlformats.org/officeDocument/2006/relationships/slide" Target="slide15.xml"/><Relationship Id="rId4" Type="http://schemas.openxmlformats.org/officeDocument/2006/relationships/slide" Target="slide10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slide" Target="slide10.xml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8.xml"/><Relationship Id="rId5" Type="http://schemas.openxmlformats.org/officeDocument/2006/relationships/slide" Target="slide15.xml"/><Relationship Id="rId4" Type="http://schemas.openxmlformats.org/officeDocument/2006/relationships/slide" Target="slide9.xml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53.png"/><Relationship Id="rId3" Type="http://schemas.openxmlformats.org/officeDocument/2006/relationships/image" Target="../media/image3.png"/><Relationship Id="rId7" Type="http://schemas.openxmlformats.org/officeDocument/2006/relationships/image" Target="../media/image52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1.png"/><Relationship Id="rId5" Type="http://schemas.openxmlformats.org/officeDocument/2006/relationships/image" Target="../media/image5.png"/><Relationship Id="rId4" Type="http://schemas.openxmlformats.org/officeDocument/2006/relationships/image" Target="../media/image4.png"/><Relationship Id="rId9" Type="http://schemas.openxmlformats.org/officeDocument/2006/relationships/image" Target="../media/image5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" name="图片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94776" y="0"/>
            <a:ext cx="12192000" cy="6858000"/>
          </a:xfrm>
          <a:prstGeom prst="rect">
            <a:avLst/>
          </a:prstGeom>
        </p:spPr>
      </p:pic>
      <p:pic>
        <p:nvPicPr>
          <p:cNvPr id="7" name="图片 6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8785860" y="0"/>
            <a:ext cx="3538832" cy="2034399"/>
          </a:xfrm>
          <a:prstGeom prst="rect">
            <a:avLst/>
          </a:prstGeom>
        </p:spPr>
      </p:pic>
      <p:pic>
        <p:nvPicPr>
          <p:cNvPr id="15" name="图片 14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41960" y="403860"/>
            <a:ext cx="1628775" cy="858547"/>
          </a:xfrm>
          <a:prstGeom prst="rect">
            <a:avLst/>
          </a:prstGeom>
        </p:spPr>
      </p:pic>
      <p:pic>
        <p:nvPicPr>
          <p:cNvPr id="32" name="图片 31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016" t="54798" r="5937"/>
          <a:stretch>
            <a:fillRect/>
          </a:stretch>
        </p:blipFill>
        <p:spPr>
          <a:xfrm rot="5400000">
            <a:off x="-62934" y="3754936"/>
            <a:ext cx="3225803" cy="3099932"/>
          </a:xfrm>
          <a:prstGeom prst="rect">
            <a:avLst/>
          </a:prstGeom>
        </p:spPr>
      </p:pic>
      <p:pic>
        <p:nvPicPr>
          <p:cNvPr id="33" name="图片 32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7590" r="4793" b="45929"/>
          <a:stretch>
            <a:fillRect/>
          </a:stretch>
        </p:blipFill>
        <p:spPr>
          <a:xfrm rot="5400000">
            <a:off x="8755187" y="3446587"/>
            <a:ext cx="4447926" cy="2501900"/>
          </a:xfrm>
          <a:prstGeom prst="rect">
            <a:avLst/>
          </a:prstGeom>
        </p:spPr>
      </p:pic>
      <p:grpSp>
        <p:nvGrpSpPr>
          <p:cNvPr id="2" name="Group 1"/>
          <p:cNvGrpSpPr/>
          <p:nvPr/>
        </p:nvGrpSpPr>
        <p:grpSpPr>
          <a:xfrm>
            <a:off x="890317" y="1373930"/>
            <a:ext cx="1343073" cy="1320938"/>
            <a:chOff x="1809068" y="2147815"/>
            <a:chExt cx="1343073" cy="1320938"/>
          </a:xfrm>
        </p:grpSpPr>
        <p:sp>
          <p:nvSpPr>
            <p:cNvPr id="12" name="椭圆 11"/>
            <p:cNvSpPr/>
            <p:nvPr/>
          </p:nvSpPr>
          <p:spPr>
            <a:xfrm rot="20026728">
              <a:off x="1899704" y="2231733"/>
              <a:ext cx="1161800" cy="1153101"/>
            </a:xfrm>
            <a:prstGeom prst="ellipse">
              <a:avLst/>
            </a:prstGeom>
            <a:blipFill>
              <a:blip r:embed="rId7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en-US" altLang="zh-CN" sz="8000" b="1" i="0" u="none" strike="noStrike" kern="1200" cap="none" spc="0" normalizeH="0" baseline="0" noProof="1">
                  <a:ln>
                    <a:solidFill>
                      <a:prstClr val="black"/>
                    </a:solidFill>
                  </a:ln>
                  <a:solidFill>
                    <a:prstClr val="white"/>
                  </a:solidFill>
                  <a:effectLst/>
                  <a:uLnTx/>
                  <a:uFillTx/>
                  <a:latin typeface="Cambria" panose="02040503050406030204" pitchFamily="18" charset="0"/>
                  <a:ea typeface="Cambria" panose="02040503050406030204" pitchFamily="18" charset="0"/>
                  <a:cs typeface="+mn-cs"/>
                  <a:sym typeface="雷盖体" panose="00000800000000000000" pitchFamily="2" charset="-122"/>
                </a:rPr>
                <a:t>1</a:t>
              </a:r>
              <a:endParaRPr kumimoji="0" lang="zh-CN" altLang="en-US" sz="8000" b="1" i="0" u="none" strike="noStrike" kern="1200" cap="none" spc="0" normalizeH="0" baseline="0" noProof="1">
                <a:ln>
                  <a:solidFill>
                    <a:prstClr val="black"/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Cambria" panose="02040503050406030204" pitchFamily="18" charset="0"/>
                <a:ea typeface="雷盖体" panose="00000800000000000000" pitchFamily="2" charset="-122"/>
                <a:cs typeface="+mn-cs"/>
                <a:sym typeface="雷盖体" panose="00000800000000000000" pitchFamily="2" charset="-122"/>
              </a:endParaRPr>
            </a:p>
          </p:txBody>
        </p:sp>
        <p:sp>
          <p:nvSpPr>
            <p:cNvPr id="18" name="椭圆 11"/>
            <p:cNvSpPr/>
            <p:nvPr/>
          </p:nvSpPr>
          <p:spPr>
            <a:xfrm rot="20026728">
              <a:off x="1809068" y="2147815"/>
              <a:ext cx="1343073" cy="1320938"/>
            </a:xfrm>
            <a:prstGeom prst="ellipse">
              <a:avLst/>
            </a:prstGeom>
            <a:noFill/>
            <a:ln>
              <a:solidFill>
                <a:schemeClr val="tx1"/>
              </a:solidFill>
              <a:prstDash val="dash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8000" b="1" i="0" u="none" strike="noStrike" kern="1200" cap="none" spc="0" normalizeH="0" baseline="0" noProof="1">
                <a:ln>
                  <a:solidFill>
                    <a:prstClr val="black"/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Cambria" panose="02040503050406030204" pitchFamily="18" charset="0"/>
                <a:ea typeface="雷盖体" panose="00000800000000000000" pitchFamily="2" charset="-122"/>
                <a:cs typeface="+mn-cs"/>
                <a:sym typeface="雷盖体" panose="00000800000000000000" pitchFamily="2" charset="-122"/>
              </a:endParaRPr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1604318" y="1861231"/>
            <a:ext cx="9323108" cy="2357381"/>
            <a:chOff x="2004368" y="1861231"/>
            <a:chExt cx="9323108" cy="2357381"/>
          </a:xfrm>
        </p:grpSpPr>
        <p:sp>
          <p:nvSpPr>
            <p:cNvPr id="17" name="TextBox 5"/>
            <p:cNvSpPr txBox="1"/>
            <p:nvPr/>
          </p:nvSpPr>
          <p:spPr>
            <a:xfrm>
              <a:off x="2358383" y="1861231"/>
              <a:ext cx="8615078" cy="221599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r>
                <a:rPr kumimoji="0" lang="en-US" altLang="zh-CN" sz="13800" b="0" i="0" u="none" strike="noStrike" kern="400" cap="none" spc="-680" normalizeH="0" baseline="0" noProof="0" dirty="0">
                  <a:ln w="28575" cmpd="dbl">
                    <a:solidFill>
                      <a:prstClr val="black"/>
                    </a:solidFill>
                  </a:ln>
                  <a:solidFill>
                    <a:prstClr val="white"/>
                  </a:solidFill>
                  <a:effectLst/>
                  <a:uLnTx/>
                  <a:uFillTx/>
                  <a:latin typeface="#9Slide07 Cadena" panose="02000503000000020004" pitchFamily="2" charset="0"/>
                  <a:ea typeface="雷盖体" panose="00000800000000000000" pitchFamily="2" charset="-122"/>
                  <a:cs typeface="+mn-cs"/>
                  <a:sym typeface="雷盖体" panose="00000800000000000000" pitchFamily="2" charset="-122"/>
                </a:rPr>
                <a:t>KHỞI ĐỘNG</a:t>
              </a:r>
              <a:endParaRPr kumimoji="0" lang="zh-CN" altLang="en-US" sz="13800" b="0" i="0" u="none" strike="noStrike" kern="400" cap="none" spc="-680" normalizeH="0" baseline="0" noProof="0" dirty="0">
                <a:ln w="28575" cmpd="dbl">
                  <a:solidFill>
                    <a:prstClr val="black"/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#9Slide07 Cadena" panose="02000503000000020004" pitchFamily="2" charset="0"/>
                <a:ea typeface="雷盖体" panose="00000800000000000000" pitchFamily="2" charset="-122"/>
                <a:cs typeface="+mn-cs"/>
                <a:sym typeface="雷盖体" panose="00000800000000000000" pitchFamily="2" charset="-122"/>
              </a:endParaRPr>
            </a:p>
          </p:txBody>
        </p:sp>
        <p:sp>
          <p:nvSpPr>
            <p:cNvPr id="19" name="TextBox 5"/>
            <p:cNvSpPr txBox="1"/>
            <p:nvPr/>
          </p:nvSpPr>
          <p:spPr>
            <a:xfrm>
              <a:off x="2004368" y="2003732"/>
              <a:ext cx="9323108" cy="221488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13800" b="0" i="0" u="none" strike="noStrike" kern="400" cap="none" spc="-680" normalizeH="0" baseline="0" noProof="0" dirty="0">
                <a:ln w="28575" cmpd="dbl">
                  <a:solidFill>
                    <a:prstClr val="black"/>
                  </a:solidFill>
                </a:ln>
                <a:blipFill>
                  <a:blip r:embed="rId7"/>
                  <a:stretch>
                    <a:fillRect/>
                  </a:stretch>
                </a:blipFill>
                <a:effectLst/>
                <a:uLnTx/>
                <a:uFillTx/>
                <a:latin typeface="#9Slide07 Cadena" panose="02000503000000020004" pitchFamily="2" charset="0"/>
                <a:ea typeface="雷盖体" panose="00000800000000000000" pitchFamily="2" charset="-122"/>
                <a:cs typeface="+mn-cs"/>
                <a:sym typeface="雷盖体" panose="00000800000000000000" pitchFamily="2" charset="-122"/>
              </a:endParaRPr>
            </a:p>
          </p:txBody>
        </p:sp>
      </p:grpSp>
      <p:pic>
        <p:nvPicPr>
          <p:cNvPr id="21" name="图片 12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00257" y="3352800"/>
            <a:ext cx="3796967" cy="3796967"/>
          </a:xfrm>
          <a:prstGeom prst="rect">
            <a:avLst/>
          </a:prstGeom>
        </p:spPr>
      </p:pic>
    </p:spTree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385"/>
            <a:ext cx="12192000" cy="6855231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9704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4566" y="4211142"/>
            <a:ext cx="2129033" cy="2647956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62979" y="0"/>
            <a:ext cx="1853031" cy="902133"/>
          </a:xfrm>
          <a:prstGeom prst="rect">
            <a:avLst/>
          </a:prstGeom>
        </p:spPr>
      </p:pic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8118" y="279401"/>
            <a:ext cx="10153649" cy="3136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512" y="2741446"/>
            <a:ext cx="3605088" cy="4351895"/>
          </a:xfrm>
          <a:prstGeom prst="rect">
            <a:avLst/>
          </a:prstGeom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43554" y="2389156"/>
            <a:ext cx="2732447" cy="446745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76800" y="4737101"/>
            <a:ext cx="2836333" cy="1943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2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500" fill="hold"/>
                                            <p:tgtEl>
                                              <p:spTgt spid="102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102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1" fill="hold" nodeType="withEffect" p14:presetBounceEnd="6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17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15" dur="1100" fill="hold"/>
                                            <p:tgtEl>
                                              <p:spTgt spid="717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16" dur="1100" fill="hold"/>
                                            <p:tgtEl>
                                              <p:spTgt spid="717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17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500" fill="hold"/>
                                            <p:tgtEl>
                                              <p:spTgt spid="717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0" dur="500" fill="hold"/>
                                            <p:tgtEl>
                                              <p:spTgt spid="717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2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500" fill="hold"/>
                                            <p:tgtEl>
                                              <p:spTgt spid="102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102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1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17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1100" fill="hold"/>
                                            <p:tgtEl>
                                              <p:spTgt spid="717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6" dur="1100" fill="hold"/>
                                            <p:tgtEl>
                                              <p:spTgt spid="717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17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500" fill="hold"/>
                                            <p:tgtEl>
                                              <p:spTgt spid="717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0" dur="500" fill="hold"/>
                                            <p:tgtEl>
                                              <p:spTgt spid="717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</p:timing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8467"/>
            <a:ext cx="12192000" cy="6858000"/>
          </a:xfrm>
          <a:prstGeom prst="rect">
            <a:avLst/>
          </a:prstGeom>
        </p:spPr>
      </p:pic>
      <p:grpSp>
        <p:nvGrpSpPr>
          <p:cNvPr id="14" name="Group 13"/>
          <p:cNvGrpSpPr/>
          <p:nvPr/>
        </p:nvGrpSpPr>
        <p:grpSpPr>
          <a:xfrm>
            <a:off x="3352801" y="178081"/>
            <a:ext cx="7757876" cy="2813828"/>
            <a:chOff x="2171343" y="4618089"/>
            <a:chExt cx="7988119" cy="2187854"/>
          </a:xfrm>
        </p:grpSpPr>
        <p:sp>
          <p:nvSpPr>
            <p:cNvPr id="15" name="Rectangle: Rounded Corners 11"/>
            <p:cNvSpPr/>
            <p:nvPr/>
          </p:nvSpPr>
          <p:spPr>
            <a:xfrm>
              <a:off x="2171343" y="4618089"/>
              <a:ext cx="7988119" cy="2187854"/>
            </a:xfrm>
            <a:custGeom>
              <a:avLst/>
              <a:gdLst>
                <a:gd name="connsiteX0" fmla="*/ 0 w 7988119"/>
                <a:gd name="connsiteY0" fmla="*/ 364650 h 2187854"/>
                <a:gd name="connsiteX1" fmla="*/ 364650 w 7988119"/>
                <a:gd name="connsiteY1" fmla="*/ 0 h 2187854"/>
                <a:gd name="connsiteX2" fmla="*/ 951954 w 7988119"/>
                <a:gd name="connsiteY2" fmla="*/ 0 h 2187854"/>
                <a:gd name="connsiteX3" fmla="*/ 1757023 w 7988119"/>
                <a:gd name="connsiteY3" fmla="*/ 0 h 2187854"/>
                <a:gd name="connsiteX4" fmla="*/ 2199152 w 7988119"/>
                <a:gd name="connsiteY4" fmla="*/ 0 h 2187854"/>
                <a:gd name="connsiteX5" fmla="*/ 2713868 w 7988119"/>
                <a:gd name="connsiteY5" fmla="*/ 0 h 2187854"/>
                <a:gd name="connsiteX6" fmla="*/ 3373760 w 7988119"/>
                <a:gd name="connsiteY6" fmla="*/ 0 h 2187854"/>
                <a:gd name="connsiteX7" fmla="*/ 3961065 w 7988119"/>
                <a:gd name="connsiteY7" fmla="*/ 0 h 2187854"/>
                <a:gd name="connsiteX8" fmla="*/ 4403193 w 7988119"/>
                <a:gd name="connsiteY8" fmla="*/ 0 h 2187854"/>
                <a:gd name="connsiteX9" fmla="*/ 5063086 w 7988119"/>
                <a:gd name="connsiteY9" fmla="*/ 0 h 2187854"/>
                <a:gd name="connsiteX10" fmla="*/ 5577802 w 7988119"/>
                <a:gd name="connsiteY10" fmla="*/ 0 h 2187854"/>
                <a:gd name="connsiteX11" fmla="*/ 6237694 w 7988119"/>
                <a:gd name="connsiteY11" fmla="*/ 0 h 2187854"/>
                <a:gd name="connsiteX12" fmla="*/ 6897587 w 7988119"/>
                <a:gd name="connsiteY12" fmla="*/ 0 h 2187854"/>
                <a:gd name="connsiteX13" fmla="*/ 7623469 w 7988119"/>
                <a:gd name="connsiteY13" fmla="*/ 0 h 2187854"/>
                <a:gd name="connsiteX14" fmla="*/ 7988119 w 7988119"/>
                <a:gd name="connsiteY14" fmla="*/ 364650 h 2187854"/>
                <a:gd name="connsiteX15" fmla="*/ 7988119 w 7988119"/>
                <a:gd name="connsiteY15" fmla="*/ 821664 h 2187854"/>
                <a:gd name="connsiteX16" fmla="*/ 7988119 w 7988119"/>
                <a:gd name="connsiteY16" fmla="*/ 1264092 h 2187854"/>
                <a:gd name="connsiteX17" fmla="*/ 7988119 w 7988119"/>
                <a:gd name="connsiteY17" fmla="*/ 1823204 h 2187854"/>
                <a:gd name="connsiteX18" fmla="*/ 7623469 w 7988119"/>
                <a:gd name="connsiteY18" fmla="*/ 2187854 h 2187854"/>
                <a:gd name="connsiteX19" fmla="*/ 7108753 w 7988119"/>
                <a:gd name="connsiteY19" fmla="*/ 2187854 h 2187854"/>
                <a:gd name="connsiteX20" fmla="*/ 6594036 w 7988119"/>
                <a:gd name="connsiteY20" fmla="*/ 2187854 h 2187854"/>
                <a:gd name="connsiteX21" fmla="*/ 5934144 w 7988119"/>
                <a:gd name="connsiteY21" fmla="*/ 2187854 h 2187854"/>
                <a:gd name="connsiteX22" fmla="*/ 5129075 w 7988119"/>
                <a:gd name="connsiteY22" fmla="*/ 2187854 h 2187854"/>
                <a:gd name="connsiteX23" fmla="*/ 4324006 w 7988119"/>
                <a:gd name="connsiteY23" fmla="*/ 2187854 h 2187854"/>
                <a:gd name="connsiteX24" fmla="*/ 3664113 w 7988119"/>
                <a:gd name="connsiteY24" fmla="*/ 2187854 h 2187854"/>
                <a:gd name="connsiteX25" fmla="*/ 3004221 w 7988119"/>
                <a:gd name="connsiteY25" fmla="*/ 2187854 h 2187854"/>
                <a:gd name="connsiteX26" fmla="*/ 2344328 w 7988119"/>
                <a:gd name="connsiteY26" fmla="*/ 2187854 h 2187854"/>
                <a:gd name="connsiteX27" fmla="*/ 1539259 w 7988119"/>
                <a:gd name="connsiteY27" fmla="*/ 2187854 h 2187854"/>
                <a:gd name="connsiteX28" fmla="*/ 1024543 w 7988119"/>
                <a:gd name="connsiteY28" fmla="*/ 2187854 h 2187854"/>
                <a:gd name="connsiteX29" fmla="*/ 364650 w 7988119"/>
                <a:gd name="connsiteY29" fmla="*/ 2187854 h 2187854"/>
                <a:gd name="connsiteX30" fmla="*/ 0 w 7988119"/>
                <a:gd name="connsiteY30" fmla="*/ 1823204 h 2187854"/>
                <a:gd name="connsiteX31" fmla="*/ 0 w 7988119"/>
                <a:gd name="connsiteY31" fmla="*/ 1380776 h 2187854"/>
                <a:gd name="connsiteX32" fmla="*/ 0 w 7988119"/>
                <a:gd name="connsiteY32" fmla="*/ 923762 h 2187854"/>
                <a:gd name="connsiteX33" fmla="*/ 0 w 7988119"/>
                <a:gd name="connsiteY33" fmla="*/ 364650 h 218785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</a:cxnLst>
              <a:rect l="l" t="t" r="r" b="b"/>
              <a:pathLst>
                <a:path w="7988119" h="2187854" fill="none" extrusionOk="0">
                  <a:moveTo>
                    <a:pt x="0" y="364650"/>
                  </a:moveTo>
                  <a:cubicBezTo>
                    <a:pt x="13662" y="150266"/>
                    <a:pt x="147348" y="773"/>
                    <a:pt x="364650" y="0"/>
                  </a:cubicBezTo>
                  <a:cubicBezTo>
                    <a:pt x="492391" y="-4000"/>
                    <a:pt x="782854" y="-3407"/>
                    <a:pt x="951954" y="0"/>
                  </a:cubicBezTo>
                  <a:cubicBezTo>
                    <a:pt x="1121054" y="3407"/>
                    <a:pt x="1358805" y="24272"/>
                    <a:pt x="1757023" y="0"/>
                  </a:cubicBezTo>
                  <a:cubicBezTo>
                    <a:pt x="2155241" y="-24272"/>
                    <a:pt x="2062205" y="13791"/>
                    <a:pt x="2199152" y="0"/>
                  </a:cubicBezTo>
                  <a:cubicBezTo>
                    <a:pt x="2336099" y="-13791"/>
                    <a:pt x="2467116" y="17794"/>
                    <a:pt x="2713868" y="0"/>
                  </a:cubicBezTo>
                  <a:cubicBezTo>
                    <a:pt x="2960620" y="-17794"/>
                    <a:pt x="3155958" y="-1215"/>
                    <a:pt x="3373760" y="0"/>
                  </a:cubicBezTo>
                  <a:cubicBezTo>
                    <a:pt x="3591562" y="1215"/>
                    <a:pt x="3793449" y="-3076"/>
                    <a:pt x="3961065" y="0"/>
                  </a:cubicBezTo>
                  <a:cubicBezTo>
                    <a:pt x="4128682" y="3076"/>
                    <a:pt x="4223484" y="8317"/>
                    <a:pt x="4403193" y="0"/>
                  </a:cubicBezTo>
                  <a:cubicBezTo>
                    <a:pt x="4582902" y="-8317"/>
                    <a:pt x="4767255" y="4438"/>
                    <a:pt x="5063086" y="0"/>
                  </a:cubicBezTo>
                  <a:cubicBezTo>
                    <a:pt x="5358917" y="-4438"/>
                    <a:pt x="5325247" y="-13008"/>
                    <a:pt x="5577802" y="0"/>
                  </a:cubicBezTo>
                  <a:cubicBezTo>
                    <a:pt x="5830357" y="13008"/>
                    <a:pt x="6068128" y="13365"/>
                    <a:pt x="6237694" y="0"/>
                  </a:cubicBezTo>
                  <a:cubicBezTo>
                    <a:pt x="6407260" y="-13365"/>
                    <a:pt x="6730491" y="29520"/>
                    <a:pt x="6897587" y="0"/>
                  </a:cubicBezTo>
                  <a:cubicBezTo>
                    <a:pt x="7064683" y="-29520"/>
                    <a:pt x="7286986" y="14823"/>
                    <a:pt x="7623469" y="0"/>
                  </a:cubicBezTo>
                  <a:cubicBezTo>
                    <a:pt x="7793517" y="-4927"/>
                    <a:pt x="7963789" y="153794"/>
                    <a:pt x="7988119" y="364650"/>
                  </a:cubicBezTo>
                  <a:cubicBezTo>
                    <a:pt x="7975308" y="475337"/>
                    <a:pt x="7972961" y="638760"/>
                    <a:pt x="7988119" y="821664"/>
                  </a:cubicBezTo>
                  <a:cubicBezTo>
                    <a:pt x="8003277" y="1004568"/>
                    <a:pt x="8007457" y="1138247"/>
                    <a:pt x="7988119" y="1264092"/>
                  </a:cubicBezTo>
                  <a:cubicBezTo>
                    <a:pt x="7968781" y="1389937"/>
                    <a:pt x="7973074" y="1693719"/>
                    <a:pt x="7988119" y="1823204"/>
                  </a:cubicBezTo>
                  <a:cubicBezTo>
                    <a:pt x="8033022" y="2042116"/>
                    <a:pt x="7862012" y="2183268"/>
                    <a:pt x="7623469" y="2187854"/>
                  </a:cubicBezTo>
                  <a:cubicBezTo>
                    <a:pt x="7509097" y="2186789"/>
                    <a:pt x="7365315" y="2187622"/>
                    <a:pt x="7108753" y="2187854"/>
                  </a:cubicBezTo>
                  <a:cubicBezTo>
                    <a:pt x="6852191" y="2188086"/>
                    <a:pt x="6844931" y="2189738"/>
                    <a:pt x="6594036" y="2187854"/>
                  </a:cubicBezTo>
                  <a:cubicBezTo>
                    <a:pt x="6343141" y="2185970"/>
                    <a:pt x="6167877" y="2183547"/>
                    <a:pt x="5934144" y="2187854"/>
                  </a:cubicBezTo>
                  <a:cubicBezTo>
                    <a:pt x="5700411" y="2192161"/>
                    <a:pt x="5367546" y="2183906"/>
                    <a:pt x="5129075" y="2187854"/>
                  </a:cubicBezTo>
                  <a:cubicBezTo>
                    <a:pt x="4890604" y="2191802"/>
                    <a:pt x="4654101" y="2208940"/>
                    <a:pt x="4324006" y="2187854"/>
                  </a:cubicBezTo>
                  <a:cubicBezTo>
                    <a:pt x="3993911" y="2166768"/>
                    <a:pt x="3979023" y="2205126"/>
                    <a:pt x="3664113" y="2187854"/>
                  </a:cubicBezTo>
                  <a:cubicBezTo>
                    <a:pt x="3349203" y="2170582"/>
                    <a:pt x="3164263" y="2199353"/>
                    <a:pt x="3004221" y="2187854"/>
                  </a:cubicBezTo>
                  <a:cubicBezTo>
                    <a:pt x="2844179" y="2176355"/>
                    <a:pt x="2505982" y="2189343"/>
                    <a:pt x="2344328" y="2187854"/>
                  </a:cubicBezTo>
                  <a:cubicBezTo>
                    <a:pt x="2182674" y="2186365"/>
                    <a:pt x="1723274" y="2176889"/>
                    <a:pt x="1539259" y="2187854"/>
                  </a:cubicBezTo>
                  <a:cubicBezTo>
                    <a:pt x="1355244" y="2198819"/>
                    <a:pt x="1190675" y="2213316"/>
                    <a:pt x="1024543" y="2187854"/>
                  </a:cubicBezTo>
                  <a:cubicBezTo>
                    <a:pt x="858411" y="2162392"/>
                    <a:pt x="659124" y="2155098"/>
                    <a:pt x="364650" y="2187854"/>
                  </a:cubicBezTo>
                  <a:cubicBezTo>
                    <a:pt x="163362" y="2156115"/>
                    <a:pt x="-476" y="2002245"/>
                    <a:pt x="0" y="1823204"/>
                  </a:cubicBezTo>
                  <a:cubicBezTo>
                    <a:pt x="18467" y="1676980"/>
                    <a:pt x="17191" y="1516521"/>
                    <a:pt x="0" y="1380776"/>
                  </a:cubicBezTo>
                  <a:cubicBezTo>
                    <a:pt x="-17191" y="1245031"/>
                    <a:pt x="-10635" y="1139203"/>
                    <a:pt x="0" y="923762"/>
                  </a:cubicBezTo>
                  <a:cubicBezTo>
                    <a:pt x="10635" y="708321"/>
                    <a:pt x="-21050" y="578764"/>
                    <a:pt x="0" y="364650"/>
                  </a:cubicBezTo>
                  <a:close/>
                </a:path>
                <a:path w="7988119" h="2187854" stroke="0" extrusionOk="0">
                  <a:moveTo>
                    <a:pt x="0" y="364650"/>
                  </a:moveTo>
                  <a:cubicBezTo>
                    <a:pt x="38348" y="186722"/>
                    <a:pt x="195432" y="-5807"/>
                    <a:pt x="364650" y="0"/>
                  </a:cubicBezTo>
                  <a:cubicBezTo>
                    <a:pt x="585559" y="19472"/>
                    <a:pt x="639750" y="13819"/>
                    <a:pt x="806778" y="0"/>
                  </a:cubicBezTo>
                  <a:cubicBezTo>
                    <a:pt x="973806" y="-13819"/>
                    <a:pt x="1139285" y="-11928"/>
                    <a:pt x="1321494" y="0"/>
                  </a:cubicBezTo>
                  <a:cubicBezTo>
                    <a:pt x="1503703" y="11928"/>
                    <a:pt x="1879389" y="-8246"/>
                    <a:pt x="2126563" y="0"/>
                  </a:cubicBezTo>
                  <a:cubicBezTo>
                    <a:pt x="2373737" y="8246"/>
                    <a:pt x="2671490" y="-127"/>
                    <a:pt x="2859044" y="0"/>
                  </a:cubicBezTo>
                  <a:cubicBezTo>
                    <a:pt x="3046598" y="127"/>
                    <a:pt x="3402969" y="33598"/>
                    <a:pt x="3664113" y="0"/>
                  </a:cubicBezTo>
                  <a:cubicBezTo>
                    <a:pt x="3925257" y="-33598"/>
                    <a:pt x="4189375" y="-39355"/>
                    <a:pt x="4469182" y="0"/>
                  </a:cubicBezTo>
                  <a:cubicBezTo>
                    <a:pt x="4748989" y="39355"/>
                    <a:pt x="4911023" y="-4872"/>
                    <a:pt x="5056487" y="0"/>
                  </a:cubicBezTo>
                  <a:cubicBezTo>
                    <a:pt x="5201951" y="4872"/>
                    <a:pt x="5398344" y="-19895"/>
                    <a:pt x="5498615" y="0"/>
                  </a:cubicBezTo>
                  <a:cubicBezTo>
                    <a:pt x="5598886" y="19895"/>
                    <a:pt x="5996724" y="-16413"/>
                    <a:pt x="6158507" y="0"/>
                  </a:cubicBezTo>
                  <a:cubicBezTo>
                    <a:pt x="6320290" y="16413"/>
                    <a:pt x="6445071" y="-12891"/>
                    <a:pt x="6673224" y="0"/>
                  </a:cubicBezTo>
                  <a:cubicBezTo>
                    <a:pt x="6901377" y="12891"/>
                    <a:pt x="7360556" y="4270"/>
                    <a:pt x="7623469" y="0"/>
                  </a:cubicBezTo>
                  <a:cubicBezTo>
                    <a:pt x="7812594" y="-3754"/>
                    <a:pt x="7982676" y="170023"/>
                    <a:pt x="7988119" y="364650"/>
                  </a:cubicBezTo>
                  <a:cubicBezTo>
                    <a:pt x="7974571" y="479192"/>
                    <a:pt x="8004032" y="695930"/>
                    <a:pt x="7988119" y="821664"/>
                  </a:cubicBezTo>
                  <a:cubicBezTo>
                    <a:pt x="7972206" y="947398"/>
                    <a:pt x="7980026" y="1076965"/>
                    <a:pt x="7988119" y="1264092"/>
                  </a:cubicBezTo>
                  <a:cubicBezTo>
                    <a:pt x="7996212" y="1451219"/>
                    <a:pt x="7974716" y="1685564"/>
                    <a:pt x="7988119" y="1823204"/>
                  </a:cubicBezTo>
                  <a:cubicBezTo>
                    <a:pt x="8006874" y="2014289"/>
                    <a:pt x="7816814" y="2202159"/>
                    <a:pt x="7623469" y="2187854"/>
                  </a:cubicBezTo>
                  <a:cubicBezTo>
                    <a:pt x="7420796" y="2148711"/>
                    <a:pt x="7064511" y="2223287"/>
                    <a:pt x="6818400" y="2187854"/>
                  </a:cubicBezTo>
                  <a:cubicBezTo>
                    <a:pt x="6572289" y="2152421"/>
                    <a:pt x="6256738" y="2203965"/>
                    <a:pt x="6085919" y="2187854"/>
                  </a:cubicBezTo>
                  <a:cubicBezTo>
                    <a:pt x="5915100" y="2171743"/>
                    <a:pt x="5700581" y="2196186"/>
                    <a:pt x="5498615" y="2187854"/>
                  </a:cubicBezTo>
                  <a:cubicBezTo>
                    <a:pt x="5296649" y="2179522"/>
                    <a:pt x="4990967" y="2214009"/>
                    <a:pt x="4766134" y="2187854"/>
                  </a:cubicBezTo>
                  <a:cubicBezTo>
                    <a:pt x="4541301" y="2161699"/>
                    <a:pt x="4352410" y="2159809"/>
                    <a:pt x="4033653" y="2187854"/>
                  </a:cubicBezTo>
                  <a:cubicBezTo>
                    <a:pt x="3714896" y="2215899"/>
                    <a:pt x="3712073" y="2187891"/>
                    <a:pt x="3446349" y="2187854"/>
                  </a:cubicBezTo>
                  <a:cubicBezTo>
                    <a:pt x="3180625" y="2187817"/>
                    <a:pt x="2897666" y="2187296"/>
                    <a:pt x="2713868" y="2187854"/>
                  </a:cubicBezTo>
                  <a:cubicBezTo>
                    <a:pt x="2530070" y="2188412"/>
                    <a:pt x="2187355" y="2220770"/>
                    <a:pt x="2053975" y="2187854"/>
                  </a:cubicBezTo>
                  <a:cubicBezTo>
                    <a:pt x="1920595" y="2154938"/>
                    <a:pt x="1634460" y="2199115"/>
                    <a:pt x="1321494" y="2187854"/>
                  </a:cubicBezTo>
                  <a:cubicBezTo>
                    <a:pt x="1008528" y="2176593"/>
                    <a:pt x="609178" y="2162938"/>
                    <a:pt x="364650" y="2187854"/>
                  </a:cubicBezTo>
                  <a:cubicBezTo>
                    <a:pt x="207708" y="2170286"/>
                    <a:pt x="-4419" y="1984719"/>
                    <a:pt x="0" y="1823204"/>
                  </a:cubicBezTo>
                  <a:cubicBezTo>
                    <a:pt x="2107" y="1619616"/>
                    <a:pt x="20444" y="1554611"/>
                    <a:pt x="0" y="1307848"/>
                  </a:cubicBezTo>
                  <a:cubicBezTo>
                    <a:pt x="-20444" y="1061085"/>
                    <a:pt x="7774" y="952827"/>
                    <a:pt x="0" y="836249"/>
                  </a:cubicBezTo>
                  <a:cubicBezTo>
                    <a:pt x="-7774" y="719671"/>
                    <a:pt x="3885" y="472191"/>
                    <a:pt x="0" y="364650"/>
                  </a:cubicBezTo>
                  <a:close/>
                </a:path>
              </a:pathLst>
            </a:custGeom>
            <a:solidFill>
              <a:srgbClr val="FFC000"/>
            </a:solidFill>
            <a:ln w="28575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1219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24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/>
                <a:ea typeface="Microsoft YaHei" panose="020B0503020204020204" charset="-122"/>
                <a:cs typeface="+mn-cs"/>
              </a:endParaRPr>
            </a:p>
          </p:txBody>
        </p:sp>
        <p:sp>
          <p:nvSpPr>
            <p:cNvPr id="16" name="Rectangle: Rounded Corners 61"/>
            <p:cNvSpPr/>
            <p:nvPr/>
          </p:nvSpPr>
          <p:spPr>
            <a:xfrm>
              <a:off x="2295795" y="4741690"/>
              <a:ext cx="7724862" cy="1914383"/>
            </a:xfrm>
            <a:custGeom>
              <a:avLst/>
              <a:gdLst>
                <a:gd name="connsiteX0" fmla="*/ 0 w 7724862"/>
                <a:gd name="connsiteY0" fmla="*/ 319070 h 1914383"/>
                <a:gd name="connsiteX1" fmla="*/ 319070 w 7724862"/>
                <a:gd name="connsiteY1" fmla="*/ 0 h 1914383"/>
                <a:gd name="connsiteX2" fmla="*/ 821583 w 7724862"/>
                <a:gd name="connsiteY2" fmla="*/ 0 h 1914383"/>
                <a:gd name="connsiteX3" fmla="*/ 1394963 w 7724862"/>
                <a:gd name="connsiteY3" fmla="*/ 0 h 1914383"/>
                <a:gd name="connsiteX4" fmla="*/ 1968343 w 7724862"/>
                <a:gd name="connsiteY4" fmla="*/ 0 h 1914383"/>
                <a:gd name="connsiteX5" fmla="*/ 2754325 w 7724862"/>
                <a:gd name="connsiteY5" fmla="*/ 0 h 1914383"/>
                <a:gd name="connsiteX6" fmla="*/ 3185971 w 7724862"/>
                <a:gd name="connsiteY6" fmla="*/ 0 h 1914383"/>
                <a:gd name="connsiteX7" fmla="*/ 3688484 w 7724862"/>
                <a:gd name="connsiteY7" fmla="*/ 0 h 1914383"/>
                <a:gd name="connsiteX8" fmla="*/ 4332732 w 7724862"/>
                <a:gd name="connsiteY8" fmla="*/ 0 h 1914383"/>
                <a:gd name="connsiteX9" fmla="*/ 4906112 w 7724862"/>
                <a:gd name="connsiteY9" fmla="*/ 0 h 1914383"/>
                <a:gd name="connsiteX10" fmla="*/ 5337758 w 7724862"/>
                <a:gd name="connsiteY10" fmla="*/ 0 h 1914383"/>
                <a:gd name="connsiteX11" fmla="*/ 5982005 w 7724862"/>
                <a:gd name="connsiteY11" fmla="*/ 0 h 1914383"/>
                <a:gd name="connsiteX12" fmla="*/ 6484518 w 7724862"/>
                <a:gd name="connsiteY12" fmla="*/ 0 h 1914383"/>
                <a:gd name="connsiteX13" fmla="*/ 7405792 w 7724862"/>
                <a:gd name="connsiteY13" fmla="*/ 0 h 1914383"/>
                <a:gd name="connsiteX14" fmla="*/ 7724862 w 7724862"/>
                <a:gd name="connsiteY14" fmla="*/ 319070 h 1914383"/>
                <a:gd name="connsiteX15" fmla="*/ 7724862 w 7724862"/>
                <a:gd name="connsiteY15" fmla="*/ 931667 h 1914383"/>
                <a:gd name="connsiteX16" fmla="*/ 7724862 w 7724862"/>
                <a:gd name="connsiteY16" fmla="*/ 1595313 h 1914383"/>
                <a:gd name="connsiteX17" fmla="*/ 7405792 w 7724862"/>
                <a:gd name="connsiteY17" fmla="*/ 1914383 h 1914383"/>
                <a:gd name="connsiteX18" fmla="*/ 6619810 w 7724862"/>
                <a:gd name="connsiteY18" fmla="*/ 1914383 h 1914383"/>
                <a:gd name="connsiteX19" fmla="*/ 5904695 w 7724862"/>
                <a:gd name="connsiteY19" fmla="*/ 1914383 h 1914383"/>
                <a:gd name="connsiteX20" fmla="*/ 5260448 w 7724862"/>
                <a:gd name="connsiteY20" fmla="*/ 1914383 h 1914383"/>
                <a:gd name="connsiteX21" fmla="*/ 4474466 w 7724862"/>
                <a:gd name="connsiteY21" fmla="*/ 1914383 h 1914383"/>
                <a:gd name="connsiteX22" fmla="*/ 3971953 w 7724862"/>
                <a:gd name="connsiteY22" fmla="*/ 1914383 h 1914383"/>
                <a:gd name="connsiteX23" fmla="*/ 3327706 w 7724862"/>
                <a:gd name="connsiteY23" fmla="*/ 1914383 h 1914383"/>
                <a:gd name="connsiteX24" fmla="*/ 2541724 w 7724862"/>
                <a:gd name="connsiteY24" fmla="*/ 1914383 h 1914383"/>
                <a:gd name="connsiteX25" fmla="*/ 1755742 w 7724862"/>
                <a:gd name="connsiteY25" fmla="*/ 1914383 h 1914383"/>
                <a:gd name="connsiteX26" fmla="*/ 1111494 w 7724862"/>
                <a:gd name="connsiteY26" fmla="*/ 1914383 h 1914383"/>
                <a:gd name="connsiteX27" fmla="*/ 319070 w 7724862"/>
                <a:gd name="connsiteY27" fmla="*/ 1914383 h 1914383"/>
                <a:gd name="connsiteX28" fmla="*/ 0 w 7724862"/>
                <a:gd name="connsiteY28" fmla="*/ 1595313 h 1914383"/>
                <a:gd name="connsiteX29" fmla="*/ 0 w 7724862"/>
                <a:gd name="connsiteY29" fmla="*/ 995479 h 1914383"/>
                <a:gd name="connsiteX30" fmla="*/ 0 w 7724862"/>
                <a:gd name="connsiteY30" fmla="*/ 319070 h 19143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</a:cxnLst>
              <a:rect l="l" t="t" r="r" b="b"/>
              <a:pathLst>
                <a:path w="7724862" h="1914383" fill="none" extrusionOk="0">
                  <a:moveTo>
                    <a:pt x="0" y="319070"/>
                  </a:moveTo>
                  <a:cubicBezTo>
                    <a:pt x="-42166" y="145095"/>
                    <a:pt x="122437" y="-4566"/>
                    <a:pt x="319070" y="0"/>
                  </a:cubicBezTo>
                  <a:cubicBezTo>
                    <a:pt x="446738" y="-19625"/>
                    <a:pt x="638008" y="9936"/>
                    <a:pt x="821583" y="0"/>
                  </a:cubicBezTo>
                  <a:cubicBezTo>
                    <a:pt x="1005158" y="-9936"/>
                    <a:pt x="1269619" y="-22318"/>
                    <a:pt x="1394963" y="0"/>
                  </a:cubicBezTo>
                  <a:cubicBezTo>
                    <a:pt x="1520307" y="22318"/>
                    <a:pt x="1760980" y="11540"/>
                    <a:pt x="1968343" y="0"/>
                  </a:cubicBezTo>
                  <a:cubicBezTo>
                    <a:pt x="2175706" y="-11540"/>
                    <a:pt x="2584955" y="7807"/>
                    <a:pt x="2754325" y="0"/>
                  </a:cubicBezTo>
                  <a:cubicBezTo>
                    <a:pt x="2923695" y="-7807"/>
                    <a:pt x="3043634" y="15422"/>
                    <a:pt x="3185971" y="0"/>
                  </a:cubicBezTo>
                  <a:cubicBezTo>
                    <a:pt x="3328308" y="-15422"/>
                    <a:pt x="3509854" y="-7109"/>
                    <a:pt x="3688484" y="0"/>
                  </a:cubicBezTo>
                  <a:cubicBezTo>
                    <a:pt x="3867114" y="7109"/>
                    <a:pt x="4136822" y="-380"/>
                    <a:pt x="4332732" y="0"/>
                  </a:cubicBezTo>
                  <a:cubicBezTo>
                    <a:pt x="4528642" y="380"/>
                    <a:pt x="4757243" y="-7097"/>
                    <a:pt x="4906112" y="0"/>
                  </a:cubicBezTo>
                  <a:cubicBezTo>
                    <a:pt x="5054981" y="7097"/>
                    <a:pt x="5202124" y="-13254"/>
                    <a:pt x="5337758" y="0"/>
                  </a:cubicBezTo>
                  <a:cubicBezTo>
                    <a:pt x="5473392" y="13254"/>
                    <a:pt x="5788070" y="-23124"/>
                    <a:pt x="5982005" y="0"/>
                  </a:cubicBezTo>
                  <a:cubicBezTo>
                    <a:pt x="6175940" y="23124"/>
                    <a:pt x="6284520" y="15087"/>
                    <a:pt x="6484518" y="0"/>
                  </a:cubicBezTo>
                  <a:cubicBezTo>
                    <a:pt x="6684516" y="-15087"/>
                    <a:pt x="7174058" y="-30190"/>
                    <a:pt x="7405792" y="0"/>
                  </a:cubicBezTo>
                  <a:cubicBezTo>
                    <a:pt x="7574544" y="30399"/>
                    <a:pt x="7743519" y="129761"/>
                    <a:pt x="7724862" y="319070"/>
                  </a:cubicBezTo>
                  <a:cubicBezTo>
                    <a:pt x="7747313" y="496635"/>
                    <a:pt x="7741859" y="694835"/>
                    <a:pt x="7724862" y="931667"/>
                  </a:cubicBezTo>
                  <a:cubicBezTo>
                    <a:pt x="7707865" y="1168499"/>
                    <a:pt x="7742883" y="1388705"/>
                    <a:pt x="7724862" y="1595313"/>
                  </a:cubicBezTo>
                  <a:cubicBezTo>
                    <a:pt x="7731734" y="1779727"/>
                    <a:pt x="7577803" y="1911637"/>
                    <a:pt x="7405792" y="1914383"/>
                  </a:cubicBezTo>
                  <a:cubicBezTo>
                    <a:pt x="7123702" y="1905589"/>
                    <a:pt x="6875820" y="1938669"/>
                    <a:pt x="6619810" y="1914383"/>
                  </a:cubicBezTo>
                  <a:cubicBezTo>
                    <a:pt x="6363800" y="1890097"/>
                    <a:pt x="6248323" y="1925700"/>
                    <a:pt x="5904695" y="1914383"/>
                  </a:cubicBezTo>
                  <a:cubicBezTo>
                    <a:pt x="5561067" y="1903066"/>
                    <a:pt x="5420497" y="1915006"/>
                    <a:pt x="5260448" y="1914383"/>
                  </a:cubicBezTo>
                  <a:cubicBezTo>
                    <a:pt x="5100399" y="1913760"/>
                    <a:pt x="4739223" y="1911580"/>
                    <a:pt x="4474466" y="1914383"/>
                  </a:cubicBezTo>
                  <a:cubicBezTo>
                    <a:pt x="4209709" y="1917186"/>
                    <a:pt x="4222130" y="1921144"/>
                    <a:pt x="3971953" y="1914383"/>
                  </a:cubicBezTo>
                  <a:cubicBezTo>
                    <a:pt x="3721776" y="1907622"/>
                    <a:pt x="3506553" y="1887517"/>
                    <a:pt x="3327706" y="1914383"/>
                  </a:cubicBezTo>
                  <a:cubicBezTo>
                    <a:pt x="3148859" y="1941249"/>
                    <a:pt x="2803041" y="1947850"/>
                    <a:pt x="2541724" y="1914383"/>
                  </a:cubicBezTo>
                  <a:cubicBezTo>
                    <a:pt x="2280407" y="1880916"/>
                    <a:pt x="1960207" y="1904157"/>
                    <a:pt x="1755742" y="1914383"/>
                  </a:cubicBezTo>
                  <a:cubicBezTo>
                    <a:pt x="1551277" y="1924609"/>
                    <a:pt x="1393499" y="1921900"/>
                    <a:pt x="1111494" y="1914383"/>
                  </a:cubicBezTo>
                  <a:cubicBezTo>
                    <a:pt x="829489" y="1906866"/>
                    <a:pt x="560411" y="1907251"/>
                    <a:pt x="319070" y="1914383"/>
                  </a:cubicBezTo>
                  <a:cubicBezTo>
                    <a:pt x="133055" y="1917635"/>
                    <a:pt x="-18973" y="1778939"/>
                    <a:pt x="0" y="1595313"/>
                  </a:cubicBezTo>
                  <a:cubicBezTo>
                    <a:pt x="-17075" y="1435073"/>
                    <a:pt x="1919" y="1138824"/>
                    <a:pt x="0" y="995479"/>
                  </a:cubicBezTo>
                  <a:cubicBezTo>
                    <a:pt x="-1919" y="852134"/>
                    <a:pt x="17816" y="481616"/>
                    <a:pt x="0" y="319070"/>
                  </a:cubicBezTo>
                  <a:close/>
                </a:path>
                <a:path w="7724862" h="1914383" stroke="0" extrusionOk="0">
                  <a:moveTo>
                    <a:pt x="0" y="319070"/>
                  </a:moveTo>
                  <a:cubicBezTo>
                    <a:pt x="22149" y="156405"/>
                    <a:pt x="167181" y="-4391"/>
                    <a:pt x="319070" y="0"/>
                  </a:cubicBezTo>
                  <a:cubicBezTo>
                    <a:pt x="483057" y="6924"/>
                    <a:pt x="632728" y="4241"/>
                    <a:pt x="750716" y="0"/>
                  </a:cubicBezTo>
                  <a:cubicBezTo>
                    <a:pt x="868704" y="-4241"/>
                    <a:pt x="1108563" y="-11942"/>
                    <a:pt x="1253229" y="0"/>
                  </a:cubicBezTo>
                  <a:cubicBezTo>
                    <a:pt x="1397895" y="11942"/>
                    <a:pt x="1681341" y="14817"/>
                    <a:pt x="2039211" y="0"/>
                  </a:cubicBezTo>
                  <a:cubicBezTo>
                    <a:pt x="2397081" y="-14817"/>
                    <a:pt x="2549092" y="7272"/>
                    <a:pt x="2754325" y="0"/>
                  </a:cubicBezTo>
                  <a:cubicBezTo>
                    <a:pt x="2959558" y="-7272"/>
                    <a:pt x="3249668" y="-18438"/>
                    <a:pt x="3540307" y="0"/>
                  </a:cubicBezTo>
                  <a:cubicBezTo>
                    <a:pt x="3830946" y="18438"/>
                    <a:pt x="4149016" y="-34148"/>
                    <a:pt x="4326289" y="0"/>
                  </a:cubicBezTo>
                  <a:cubicBezTo>
                    <a:pt x="4503562" y="34148"/>
                    <a:pt x="4716025" y="13080"/>
                    <a:pt x="4899669" y="0"/>
                  </a:cubicBezTo>
                  <a:cubicBezTo>
                    <a:pt x="5083313" y="-13080"/>
                    <a:pt x="5214474" y="8310"/>
                    <a:pt x="5331315" y="0"/>
                  </a:cubicBezTo>
                  <a:cubicBezTo>
                    <a:pt x="5448156" y="-8310"/>
                    <a:pt x="5660836" y="-16749"/>
                    <a:pt x="5975563" y="0"/>
                  </a:cubicBezTo>
                  <a:cubicBezTo>
                    <a:pt x="6290290" y="16749"/>
                    <a:pt x="6239243" y="21532"/>
                    <a:pt x="6478076" y="0"/>
                  </a:cubicBezTo>
                  <a:cubicBezTo>
                    <a:pt x="6716909" y="-21532"/>
                    <a:pt x="7161716" y="-31083"/>
                    <a:pt x="7405792" y="0"/>
                  </a:cubicBezTo>
                  <a:cubicBezTo>
                    <a:pt x="7570128" y="-3636"/>
                    <a:pt x="7699989" y="173764"/>
                    <a:pt x="7724862" y="319070"/>
                  </a:cubicBezTo>
                  <a:cubicBezTo>
                    <a:pt x="7702650" y="527354"/>
                    <a:pt x="7723456" y="676966"/>
                    <a:pt x="7724862" y="931667"/>
                  </a:cubicBezTo>
                  <a:cubicBezTo>
                    <a:pt x="7726268" y="1186368"/>
                    <a:pt x="7700902" y="1297572"/>
                    <a:pt x="7724862" y="1595313"/>
                  </a:cubicBezTo>
                  <a:cubicBezTo>
                    <a:pt x="7749852" y="1768388"/>
                    <a:pt x="7609468" y="1927597"/>
                    <a:pt x="7405792" y="1914383"/>
                  </a:cubicBezTo>
                  <a:cubicBezTo>
                    <a:pt x="7137469" y="1913063"/>
                    <a:pt x="6948239" y="1887575"/>
                    <a:pt x="6832412" y="1914383"/>
                  </a:cubicBezTo>
                  <a:cubicBezTo>
                    <a:pt x="6716585" y="1941191"/>
                    <a:pt x="6463333" y="1923537"/>
                    <a:pt x="6117297" y="1914383"/>
                  </a:cubicBezTo>
                  <a:cubicBezTo>
                    <a:pt x="5771262" y="1905229"/>
                    <a:pt x="5549703" y="1942897"/>
                    <a:pt x="5402182" y="1914383"/>
                  </a:cubicBezTo>
                  <a:cubicBezTo>
                    <a:pt x="5254661" y="1885869"/>
                    <a:pt x="5014288" y="1894158"/>
                    <a:pt x="4828802" y="1914383"/>
                  </a:cubicBezTo>
                  <a:cubicBezTo>
                    <a:pt x="4643316" y="1934608"/>
                    <a:pt x="4289618" y="1882809"/>
                    <a:pt x="4113688" y="1914383"/>
                  </a:cubicBezTo>
                  <a:cubicBezTo>
                    <a:pt x="3937758" y="1945957"/>
                    <a:pt x="3659538" y="1886811"/>
                    <a:pt x="3398573" y="1914383"/>
                  </a:cubicBezTo>
                  <a:cubicBezTo>
                    <a:pt x="3137608" y="1941955"/>
                    <a:pt x="2958220" y="1900301"/>
                    <a:pt x="2825193" y="1914383"/>
                  </a:cubicBezTo>
                  <a:cubicBezTo>
                    <a:pt x="2692166" y="1928465"/>
                    <a:pt x="2413517" y="1881800"/>
                    <a:pt x="2110078" y="1914383"/>
                  </a:cubicBezTo>
                  <a:cubicBezTo>
                    <a:pt x="1806640" y="1946966"/>
                    <a:pt x="1745224" y="1896075"/>
                    <a:pt x="1465830" y="1914383"/>
                  </a:cubicBezTo>
                  <a:cubicBezTo>
                    <a:pt x="1186436" y="1932691"/>
                    <a:pt x="782296" y="1876945"/>
                    <a:pt x="319070" y="1914383"/>
                  </a:cubicBezTo>
                  <a:cubicBezTo>
                    <a:pt x="165698" y="1904037"/>
                    <a:pt x="-10165" y="1775264"/>
                    <a:pt x="0" y="1595313"/>
                  </a:cubicBezTo>
                  <a:cubicBezTo>
                    <a:pt x="2442" y="1389869"/>
                    <a:pt x="486" y="1211254"/>
                    <a:pt x="0" y="969954"/>
                  </a:cubicBezTo>
                  <a:cubicBezTo>
                    <a:pt x="-486" y="728654"/>
                    <a:pt x="-32493" y="513105"/>
                    <a:pt x="0" y="319070"/>
                  </a:cubicBezTo>
                  <a:close/>
                </a:path>
              </a:pathLst>
            </a:custGeom>
            <a:solidFill>
              <a:srgbClr val="FFFFFF"/>
            </a:solidFill>
            <a:ln w="28575" cap="flat" cmpd="sng" algn="ctr">
              <a:noFill/>
              <a:prstDash val="sysDash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1219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24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/>
                <a:ea typeface="Microsoft YaHei" panose="020B0503020204020204" charset="-122"/>
                <a:cs typeface="+mn-cs"/>
              </a:endParaRPr>
            </a:p>
          </p:txBody>
        </p:sp>
        <p:sp>
          <p:nvSpPr>
            <p:cNvPr id="17" name="Rectangle: Rounded Corners 65"/>
            <p:cNvSpPr/>
            <p:nvPr/>
          </p:nvSpPr>
          <p:spPr>
            <a:xfrm>
              <a:off x="2317626" y="4752423"/>
              <a:ext cx="7724863" cy="1891749"/>
            </a:xfrm>
            <a:custGeom>
              <a:avLst/>
              <a:gdLst>
                <a:gd name="connsiteX0" fmla="*/ 0 w 7724863"/>
                <a:gd name="connsiteY0" fmla="*/ 315298 h 1891749"/>
                <a:gd name="connsiteX1" fmla="*/ 315298 w 7724863"/>
                <a:gd name="connsiteY1" fmla="*/ 0 h 1891749"/>
                <a:gd name="connsiteX2" fmla="*/ 818346 w 7724863"/>
                <a:gd name="connsiteY2" fmla="*/ 0 h 1891749"/>
                <a:gd name="connsiteX3" fmla="*/ 1392337 w 7724863"/>
                <a:gd name="connsiteY3" fmla="*/ 0 h 1891749"/>
                <a:gd name="connsiteX4" fmla="*/ 1966327 w 7724863"/>
                <a:gd name="connsiteY4" fmla="*/ 0 h 1891749"/>
                <a:gd name="connsiteX5" fmla="*/ 2753146 w 7724863"/>
                <a:gd name="connsiteY5" fmla="*/ 0 h 1891749"/>
                <a:gd name="connsiteX6" fmla="*/ 3185251 w 7724863"/>
                <a:gd name="connsiteY6" fmla="*/ 0 h 1891749"/>
                <a:gd name="connsiteX7" fmla="*/ 3688299 w 7724863"/>
                <a:gd name="connsiteY7" fmla="*/ 0 h 1891749"/>
                <a:gd name="connsiteX8" fmla="*/ 4333233 w 7724863"/>
                <a:gd name="connsiteY8" fmla="*/ 0 h 1891749"/>
                <a:gd name="connsiteX9" fmla="*/ 4907224 w 7724863"/>
                <a:gd name="connsiteY9" fmla="*/ 0 h 1891749"/>
                <a:gd name="connsiteX10" fmla="*/ 5339329 w 7724863"/>
                <a:gd name="connsiteY10" fmla="*/ 0 h 1891749"/>
                <a:gd name="connsiteX11" fmla="*/ 5984262 w 7724863"/>
                <a:gd name="connsiteY11" fmla="*/ 0 h 1891749"/>
                <a:gd name="connsiteX12" fmla="*/ 6487310 w 7724863"/>
                <a:gd name="connsiteY12" fmla="*/ 0 h 1891749"/>
                <a:gd name="connsiteX13" fmla="*/ 7409565 w 7724863"/>
                <a:gd name="connsiteY13" fmla="*/ 0 h 1891749"/>
                <a:gd name="connsiteX14" fmla="*/ 7724863 w 7724863"/>
                <a:gd name="connsiteY14" fmla="*/ 315298 h 1891749"/>
                <a:gd name="connsiteX15" fmla="*/ 7724863 w 7724863"/>
                <a:gd name="connsiteY15" fmla="*/ 920651 h 1891749"/>
                <a:gd name="connsiteX16" fmla="*/ 7724863 w 7724863"/>
                <a:gd name="connsiteY16" fmla="*/ 1576451 h 1891749"/>
                <a:gd name="connsiteX17" fmla="*/ 7409565 w 7724863"/>
                <a:gd name="connsiteY17" fmla="*/ 1891749 h 1891749"/>
                <a:gd name="connsiteX18" fmla="*/ 6622746 w 7724863"/>
                <a:gd name="connsiteY18" fmla="*/ 1891749 h 1891749"/>
                <a:gd name="connsiteX19" fmla="*/ 5906870 w 7724863"/>
                <a:gd name="connsiteY19" fmla="*/ 1891749 h 1891749"/>
                <a:gd name="connsiteX20" fmla="*/ 5261937 w 7724863"/>
                <a:gd name="connsiteY20" fmla="*/ 1891749 h 1891749"/>
                <a:gd name="connsiteX21" fmla="*/ 4475118 w 7724863"/>
                <a:gd name="connsiteY21" fmla="*/ 1891749 h 1891749"/>
                <a:gd name="connsiteX22" fmla="*/ 3972070 w 7724863"/>
                <a:gd name="connsiteY22" fmla="*/ 1891749 h 1891749"/>
                <a:gd name="connsiteX23" fmla="*/ 3327137 w 7724863"/>
                <a:gd name="connsiteY23" fmla="*/ 1891749 h 1891749"/>
                <a:gd name="connsiteX24" fmla="*/ 2540318 w 7724863"/>
                <a:gd name="connsiteY24" fmla="*/ 1891749 h 1891749"/>
                <a:gd name="connsiteX25" fmla="*/ 1753499 w 7724863"/>
                <a:gd name="connsiteY25" fmla="*/ 1891749 h 1891749"/>
                <a:gd name="connsiteX26" fmla="*/ 1108566 w 7724863"/>
                <a:gd name="connsiteY26" fmla="*/ 1891749 h 1891749"/>
                <a:gd name="connsiteX27" fmla="*/ 315298 w 7724863"/>
                <a:gd name="connsiteY27" fmla="*/ 1891749 h 1891749"/>
                <a:gd name="connsiteX28" fmla="*/ 0 w 7724863"/>
                <a:gd name="connsiteY28" fmla="*/ 1576451 h 1891749"/>
                <a:gd name="connsiteX29" fmla="*/ 0 w 7724863"/>
                <a:gd name="connsiteY29" fmla="*/ 983709 h 1891749"/>
                <a:gd name="connsiteX30" fmla="*/ 0 w 7724863"/>
                <a:gd name="connsiteY30" fmla="*/ 315298 h 189174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</a:cxnLst>
              <a:rect l="l" t="t" r="r" b="b"/>
              <a:pathLst>
                <a:path w="7724863" h="1891749" fill="none" extrusionOk="0">
                  <a:moveTo>
                    <a:pt x="0" y="315298"/>
                  </a:moveTo>
                  <a:cubicBezTo>
                    <a:pt x="-14797" y="141951"/>
                    <a:pt x="130281" y="-2434"/>
                    <a:pt x="315298" y="0"/>
                  </a:cubicBezTo>
                  <a:cubicBezTo>
                    <a:pt x="463744" y="-19391"/>
                    <a:pt x="580090" y="-22483"/>
                    <a:pt x="818346" y="0"/>
                  </a:cubicBezTo>
                  <a:cubicBezTo>
                    <a:pt x="1056602" y="22483"/>
                    <a:pt x="1136407" y="-186"/>
                    <a:pt x="1392337" y="0"/>
                  </a:cubicBezTo>
                  <a:cubicBezTo>
                    <a:pt x="1648267" y="186"/>
                    <a:pt x="1686620" y="-1006"/>
                    <a:pt x="1966327" y="0"/>
                  </a:cubicBezTo>
                  <a:cubicBezTo>
                    <a:pt x="2246034" y="1006"/>
                    <a:pt x="2590414" y="-17617"/>
                    <a:pt x="2753146" y="0"/>
                  </a:cubicBezTo>
                  <a:cubicBezTo>
                    <a:pt x="2915878" y="17617"/>
                    <a:pt x="3035406" y="-19567"/>
                    <a:pt x="3185251" y="0"/>
                  </a:cubicBezTo>
                  <a:cubicBezTo>
                    <a:pt x="3335097" y="19567"/>
                    <a:pt x="3582608" y="20989"/>
                    <a:pt x="3688299" y="0"/>
                  </a:cubicBezTo>
                  <a:cubicBezTo>
                    <a:pt x="3793990" y="-20989"/>
                    <a:pt x="4040872" y="22707"/>
                    <a:pt x="4333233" y="0"/>
                  </a:cubicBezTo>
                  <a:cubicBezTo>
                    <a:pt x="4625594" y="-22707"/>
                    <a:pt x="4659147" y="23789"/>
                    <a:pt x="4907224" y="0"/>
                  </a:cubicBezTo>
                  <a:cubicBezTo>
                    <a:pt x="5155301" y="-23789"/>
                    <a:pt x="5195798" y="-5091"/>
                    <a:pt x="5339329" y="0"/>
                  </a:cubicBezTo>
                  <a:cubicBezTo>
                    <a:pt x="5482861" y="5091"/>
                    <a:pt x="5739408" y="-14996"/>
                    <a:pt x="5984262" y="0"/>
                  </a:cubicBezTo>
                  <a:cubicBezTo>
                    <a:pt x="6229116" y="14996"/>
                    <a:pt x="6274592" y="-16699"/>
                    <a:pt x="6487310" y="0"/>
                  </a:cubicBezTo>
                  <a:cubicBezTo>
                    <a:pt x="6700028" y="16699"/>
                    <a:pt x="7029216" y="-17700"/>
                    <a:pt x="7409565" y="0"/>
                  </a:cubicBezTo>
                  <a:cubicBezTo>
                    <a:pt x="7575158" y="34778"/>
                    <a:pt x="7742806" y="128573"/>
                    <a:pt x="7724863" y="315298"/>
                  </a:cubicBezTo>
                  <a:cubicBezTo>
                    <a:pt x="7754547" y="439863"/>
                    <a:pt x="7740072" y="759637"/>
                    <a:pt x="7724863" y="920651"/>
                  </a:cubicBezTo>
                  <a:cubicBezTo>
                    <a:pt x="7709654" y="1081665"/>
                    <a:pt x="7704628" y="1303549"/>
                    <a:pt x="7724863" y="1576451"/>
                  </a:cubicBezTo>
                  <a:cubicBezTo>
                    <a:pt x="7734654" y="1762263"/>
                    <a:pt x="7557835" y="1874865"/>
                    <a:pt x="7409565" y="1891749"/>
                  </a:cubicBezTo>
                  <a:cubicBezTo>
                    <a:pt x="7089490" y="1896716"/>
                    <a:pt x="6810974" y="1887568"/>
                    <a:pt x="6622746" y="1891749"/>
                  </a:cubicBezTo>
                  <a:cubicBezTo>
                    <a:pt x="6434518" y="1895930"/>
                    <a:pt x="6178097" y="1903380"/>
                    <a:pt x="5906870" y="1891749"/>
                  </a:cubicBezTo>
                  <a:cubicBezTo>
                    <a:pt x="5635643" y="1880118"/>
                    <a:pt x="5459994" y="1910842"/>
                    <a:pt x="5261937" y="1891749"/>
                  </a:cubicBezTo>
                  <a:cubicBezTo>
                    <a:pt x="5063880" y="1872656"/>
                    <a:pt x="4765153" y="1904927"/>
                    <a:pt x="4475118" y="1891749"/>
                  </a:cubicBezTo>
                  <a:cubicBezTo>
                    <a:pt x="4185083" y="1878571"/>
                    <a:pt x="4152204" y="1895642"/>
                    <a:pt x="3972070" y="1891749"/>
                  </a:cubicBezTo>
                  <a:cubicBezTo>
                    <a:pt x="3791936" y="1887856"/>
                    <a:pt x="3508183" y="1908199"/>
                    <a:pt x="3327137" y="1891749"/>
                  </a:cubicBezTo>
                  <a:cubicBezTo>
                    <a:pt x="3146091" y="1875299"/>
                    <a:pt x="2839956" y="1926582"/>
                    <a:pt x="2540318" y="1891749"/>
                  </a:cubicBezTo>
                  <a:cubicBezTo>
                    <a:pt x="2240680" y="1856916"/>
                    <a:pt x="2073685" y="1872656"/>
                    <a:pt x="1753499" y="1891749"/>
                  </a:cubicBezTo>
                  <a:cubicBezTo>
                    <a:pt x="1433313" y="1910842"/>
                    <a:pt x="1324189" y="1904221"/>
                    <a:pt x="1108566" y="1891749"/>
                  </a:cubicBezTo>
                  <a:cubicBezTo>
                    <a:pt x="892943" y="1879277"/>
                    <a:pt x="700878" y="1916030"/>
                    <a:pt x="315298" y="1891749"/>
                  </a:cubicBezTo>
                  <a:cubicBezTo>
                    <a:pt x="134249" y="1894045"/>
                    <a:pt x="-10737" y="1754778"/>
                    <a:pt x="0" y="1576451"/>
                  </a:cubicBezTo>
                  <a:cubicBezTo>
                    <a:pt x="8397" y="1297110"/>
                    <a:pt x="19891" y="1166058"/>
                    <a:pt x="0" y="983709"/>
                  </a:cubicBezTo>
                  <a:cubicBezTo>
                    <a:pt x="-19891" y="801360"/>
                    <a:pt x="-3538" y="481075"/>
                    <a:pt x="0" y="315298"/>
                  </a:cubicBezTo>
                  <a:close/>
                </a:path>
                <a:path w="7724863" h="1891749" stroke="0" extrusionOk="0">
                  <a:moveTo>
                    <a:pt x="0" y="315298"/>
                  </a:moveTo>
                  <a:cubicBezTo>
                    <a:pt x="32285" y="160917"/>
                    <a:pt x="176451" y="-6369"/>
                    <a:pt x="315298" y="0"/>
                  </a:cubicBezTo>
                  <a:cubicBezTo>
                    <a:pt x="474964" y="-19014"/>
                    <a:pt x="640577" y="-15310"/>
                    <a:pt x="747403" y="0"/>
                  </a:cubicBezTo>
                  <a:cubicBezTo>
                    <a:pt x="854230" y="15310"/>
                    <a:pt x="1127572" y="19373"/>
                    <a:pt x="1250451" y="0"/>
                  </a:cubicBezTo>
                  <a:cubicBezTo>
                    <a:pt x="1373330" y="-19373"/>
                    <a:pt x="1681318" y="12056"/>
                    <a:pt x="2037270" y="0"/>
                  </a:cubicBezTo>
                  <a:cubicBezTo>
                    <a:pt x="2393222" y="-12056"/>
                    <a:pt x="2463817" y="-29896"/>
                    <a:pt x="2753146" y="0"/>
                  </a:cubicBezTo>
                  <a:cubicBezTo>
                    <a:pt x="3042475" y="29896"/>
                    <a:pt x="3255337" y="2124"/>
                    <a:pt x="3539965" y="0"/>
                  </a:cubicBezTo>
                  <a:cubicBezTo>
                    <a:pt x="3824593" y="-2124"/>
                    <a:pt x="4157179" y="-36265"/>
                    <a:pt x="4326784" y="0"/>
                  </a:cubicBezTo>
                  <a:cubicBezTo>
                    <a:pt x="4496389" y="36265"/>
                    <a:pt x="4657586" y="6348"/>
                    <a:pt x="4900774" y="0"/>
                  </a:cubicBezTo>
                  <a:cubicBezTo>
                    <a:pt x="5143962" y="-6348"/>
                    <a:pt x="5163462" y="-18812"/>
                    <a:pt x="5332880" y="0"/>
                  </a:cubicBezTo>
                  <a:cubicBezTo>
                    <a:pt x="5502298" y="18812"/>
                    <a:pt x="5806436" y="-6084"/>
                    <a:pt x="5977813" y="0"/>
                  </a:cubicBezTo>
                  <a:cubicBezTo>
                    <a:pt x="6149190" y="6084"/>
                    <a:pt x="6253247" y="22411"/>
                    <a:pt x="6480861" y="0"/>
                  </a:cubicBezTo>
                  <a:cubicBezTo>
                    <a:pt x="6708475" y="-22411"/>
                    <a:pt x="7161092" y="-29531"/>
                    <a:pt x="7409565" y="0"/>
                  </a:cubicBezTo>
                  <a:cubicBezTo>
                    <a:pt x="7571273" y="-3803"/>
                    <a:pt x="7700212" y="171799"/>
                    <a:pt x="7724863" y="315298"/>
                  </a:cubicBezTo>
                  <a:cubicBezTo>
                    <a:pt x="7711765" y="597506"/>
                    <a:pt x="7699886" y="753333"/>
                    <a:pt x="7724863" y="920651"/>
                  </a:cubicBezTo>
                  <a:cubicBezTo>
                    <a:pt x="7749840" y="1087969"/>
                    <a:pt x="7708755" y="1301463"/>
                    <a:pt x="7724863" y="1576451"/>
                  </a:cubicBezTo>
                  <a:cubicBezTo>
                    <a:pt x="7755754" y="1746701"/>
                    <a:pt x="7605538" y="1902258"/>
                    <a:pt x="7409565" y="1891749"/>
                  </a:cubicBezTo>
                  <a:cubicBezTo>
                    <a:pt x="7252018" y="1870296"/>
                    <a:pt x="6996721" y="1917334"/>
                    <a:pt x="6835574" y="1891749"/>
                  </a:cubicBezTo>
                  <a:cubicBezTo>
                    <a:pt x="6674427" y="1866164"/>
                    <a:pt x="6386799" y="1857090"/>
                    <a:pt x="6119698" y="1891749"/>
                  </a:cubicBezTo>
                  <a:cubicBezTo>
                    <a:pt x="5852597" y="1926408"/>
                    <a:pt x="5563766" y="1917816"/>
                    <a:pt x="5403822" y="1891749"/>
                  </a:cubicBezTo>
                  <a:cubicBezTo>
                    <a:pt x="5243878" y="1865682"/>
                    <a:pt x="5044424" y="1873083"/>
                    <a:pt x="4829832" y="1891749"/>
                  </a:cubicBezTo>
                  <a:cubicBezTo>
                    <a:pt x="4615240" y="1910416"/>
                    <a:pt x="4409221" y="1890158"/>
                    <a:pt x="4113956" y="1891749"/>
                  </a:cubicBezTo>
                  <a:cubicBezTo>
                    <a:pt x="3818691" y="1893340"/>
                    <a:pt x="3647421" y="1918168"/>
                    <a:pt x="3398079" y="1891749"/>
                  </a:cubicBezTo>
                  <a:cubicBezTo>
                    <a:pt x="3148737" y="1865330"/>
                    <a:pt x="2956917" y="1883929"/>
                    <a:pt x="2824089" y="1891749"/>
                  </a:cubicBezTo>
                  <a:cubicBezTo>
                    <a:pt x="2691261" y="1899570"/>
                    <a:pt x="2333173" y="1885231"/>
                    <a:pt x="2108213" y="1891749"/>
                  </a:cubicBezTo>
                  <a:cubicBezTo>
                    <a:pt x="1883253" y="1898267"/>
                    <a:pt x="1629386" y="1876492"/>
                    <a:pt x="1463279" y="1891749"/>
                  </a:cubicBezTo>
                  <a:cubicBezTo>
                    <a:pt x="1297172" y="1907006"/>
                    <a:pt x="819207" y="1887172"/>
                    <a:pt x="315298" y="1891749"/>
                  </a:cubicBezTo>
                  <a:cubicBezTo>
                    <a:pt x="166344" y="1880346"/>
                    <a:pt x="-9696" y="1754147"/>
                    <a:pt x="0" y="1576451"/>
                  </a:cubicBezTo>
                  <a:cubicBezTo>
                    <a:pt x="5577" y="1436239"/>
                    <a:pt x="-27651" y="1158990"/>
                    <a:pt x="0" y="958486"/>
                  </a:cubicBezTo>
                  <a:cubicBezTo>
                    <a:pt x="27651" y="757983"/>
                    <a:pt x="-24594" y="544205"/>
                    <a:pt x="0" y="315298"/>
                  </a:cubicBezTo>
                  <a:close/>
                </a:path>
              </a:pathLst>
            </a:custGeom>
            <a:solidFill>
              <a:srgbClr val="FFFFFF"/>
            </a:solidFill>
            <a:ln w="28575" cap="flat" cmpd="sng" algn="ctr">
              <a:solidFill>
                <a:srgbClr val="000000"/>
              </a:solidFill>
              <a:prstDash val="dash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1219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24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/>
                <a:ea typeface="Microsoft YaHei" panose="020B0503020204020204" charset="-122"/>
                <a:cs typeface="+mn-cs"/>
              </a:endParaRPr>
            </a:p>
          </p:txBody>
        </p:sp>
      </p:grpSp>
      <p:pic>
        <p:nvPicPr>
          <p:cNvPr id="19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401" y="2517541"/>
            <a:ext cx="2732447" cy="446745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95112" y="514189"/>
            <a:ext cx="2115376" cy="2106323"/>
          </a:xfrm>
          <a:prstGeom prst="rect">
            <a:avLst/>
          </a:prstGeom>
        </p:spPr>
      </p:pic>
      <p:sp>
        <p:nvSpPr>
          <p:cNvPr id="21" name="TextBox 20"/>
          <p:cNvSpPr txBox="1"/>
          <p:nvPr/>
        </p:nvSpPr>
        <p:spPr>
          <a:xfrm>
            <a:off x="4876800" y="648415"/>
            <a:ext cx="5080000" cy="17336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1219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sz="5335" b="1" i="0" u="none" strike="noStrike" kern="1200" cap="none" spc="0" normalizeH="0" baseline="0" noProof="0" dirty="0" err="1">
                <a:ln>
                  <a:noFill/>
                </a:ln>
                <a:solidFill>
                  <a:srgbClr val="FF66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Tính</a:t>
            </a:r>
            <a:r>
              <a:rPr kumimoji="0" lang="en-US" sz="5335" b="1" i="0" u="none" strike="noStrike" kern="1200" cap="none" spc="0" normalizeH="0" baseline="0" noProof="0" dirty="0">
                <a:ln>
                  <a:noFill/>
                </a:ln>
                <a:solidFill>
                  <a:srgbClr val="FF66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en-US" sz="5335" b="1" i="0" u="none" strike="noStrike" kern="1200" cap="none" spc="0" normalizeH="0" baseline="0" noProof="0" dirty="0" err="1">
                <a:ln>
                  <a:noFill/>
                </a:ln>
                <a:solidFill>
                  <a:srgbClr val="FF66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nhẩm</a:t>
            </a:r>
            <a:r>
              <a:rPr kumimoji="0" lang="en-US" sz="5335" b="1" i="0" u="none" strike="noStrike" kern="1200" cap="none" spc="0" normalizeH="0" baseline="0" noProof="0" dirty="0">
                <a:ln>
                  <a:noFill/>
                </a:ln>
                <a:solidFill>
                  <a:srgbClr val="FF66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:</a:t>
            </a:r>
          </a:p>
          <a:p>
            <a:pPr marL="0" marR="0" lvl="0" indent="0" algn="ctr" defTabSz="1219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sz="5335" b="1" i="0" u="none" strike="noStrike" kern="1200" cap="none" spc="0" normalizeH="0" baseline="0" noProof="0" dirty="0">
                <a:ln>
                  <a:noFill/>
                </a:ln>
                <a:solidFill>
                  <a:srgbClr val="FF66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16 – 9 = ?</a:t>
            </a:r>
          </a:p>
        </p:txBody>
      </p:sp>
      <p:grpSp>
        <p:nvGrpSpPr>
          <p:cNvPr id="44" name="Group 43"/>
          <p:cNvGrpSpPr/>
          <p:nvPr/>
        </p:nvGrpSpPr>
        <p:grpSpPr>
          <a:xfrm>
            <a:off x="4978402" y="3570664"/>
            <a:ext cx="2830863" cy="891942"/>
            <a:chOff x="3733801" y="2677997"/>
            <a:chExt cx="2123147" cy="668956"/>
          </a:xfrm>
        </p:grpSpPr>
        <p:sp>
          <p:nvSpPr>
            <p:cNvPr id="26" name="Rounded Rectangle 25"/>
            <p:cNvSpPr/>
            <p:nvPr/>
          </p:nvSpPr>
          <p:spPr>
            <a:xfrm>
              <a:off x="3733801" y="2677997"/>
              <a:ext cx="2123147" cy="668956"/>
            </a:xfrm>
            <a:prstGeom prst="roundRect">
              <a:avLst/>
            </a:prstGeom>
            <a:solidFill>
              <a:srgbClr val="00B050"/>
            </a:solidFill>
            <a:ln w="571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1219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4535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2" name="TextBox 21"/>
            <p:cNvSpPr txBox="1"/>
            <p:nvPr/>
          </p:nvSpPr>
          <p:spPr>
            <a:xfrm>
              <a:off x="3886200" y="2677997"/>
              <a:ext cx="1828800" cy="5617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1219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en-US" sz="4265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7</a:t>
              </a:r>
            </a:p>
          </p:txBody>
        </p:sp>
      </p:grpSp>
      <p:grpSp>
        <p:nvGrpSpPr>
          <p:cNvPr id="45" name="Group 44"/>
          <p:cNvGrpSpPr/>
          <p:nvPr/>
        </p:nvGrpSpPr>
        <p:grpSpPr>
          <a:xfrm>
            <a:off x="4978401" y="4630901"/>
            <a:ext cx="2830863" cy="891941"/>
            <a:chOff x="3733800" y="3473177"/>
            <a:chExt cx="2123147" cy="668956"/>
          </a:xfrm>
        </p:grpSpPr>
        <p:sp>
          <p:nvSpPr>
            <p:cNvPr id="37" name="Rounded Rectangle 36"/>
            <p:cNvSpPr/>
            <p:nvPr/>
          </p:nvSpPr>
          <p:spPr>
            <a:xfrm>
              <a:off x="3733800" y="3473177"/>
              <a:ext cx="2123147" cy="668956"/>
            </a:xfrm>
            <a:prstGeom prst="roundRect">
              <a:avLst/>
            </a:prstGeom>
            <a:solidFill>
              <a:srgbClr val="FF3300"/>
            </a:solidFill>
            <a:ln w="571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1219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4535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41" name="TextBox 40"/>
            <p:cNvSpPr txBox="1"/>
            <p:nvPr/>
          </p:nvSpPr>
          <p:spPr>
            <a:xfrm>
              <a:off x="3886200" y="3510975"/>
              <a:ext cx="1828800" cy="5617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1219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en-US" sz="4265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6</a:t>
              </a:r>
            </a:p>
          </p:txBody>
        </p:sp>
      </p:grpSp>
      <p:grpSp>
        <p:nvGrpSpPr>
          <p:cNvPr id="46" name="Group 45"/>
          <p:cNvGrpSpPr/>
          <p:nvPr/>
        </p:nvGrpSpPr>
        <p:grpSpPr>
          <a:xfrm>
            <a:off x="4978402" y="5686661"/>
            <a:ext cx="2830863" cy="891942"/>
            <a:chOff x="3733801" y="4264994"/>
            <a:chExt cx="2123147" cy="668956"/>
          </a:xfrm>
          <a:solidFill>
            <a:srgbClr val="FFC000"/>
          </a:solidFill>
        </p:grpSpPr>
        <p:sp>
          <p:nvSpPr>
            <p:cNvPr id="38" name="Rounded Rectangle 37"/>
            <p:cNvSpPr/>
            <p:nvPr/>
          </p:nvSpPr>
          <p:spPr>
            <a:xfrm>
              <a:off x="3733801" y="4264994"/>
              <a:ext cx="2123147" cy="668956"/>
            </a:xfrm>
            <a:prstGeom prst="roundRect">
              <a:avLst/>
            </a:prstGeom>
            <a:grpFill/>
            <a:ln w="571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1219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4535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42" name="TextBox 41"/>
            <p:cNvSpPr txBox="1"/>
            <p:nvPr/>
          </p:nvSpPr>
          <p:spPr>
            <a:xfrm>
              <a:off x="3886200" y="4299452"/>
              <a:ext cx="1828800" cy="561741"/>
            </a:xfrm>
            <a:prstGeom prst="rect">
              <a:avLst/>
            </a:prstGeom>
            <a:grpFill/>
          </p:spPr>
          <p:txBody>
            <a:bodyPr wrap="square" rtlCol="0">
              <a:spAutoFit/>
            </a:bodyPr>
            <a:lstStyle/>
            <a:p>
              <a:pPr marL="0" marR="0" lvl="0" indent="0" algn="ctr" defTabSz="1219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en-US" sz="4265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5</a:t>
              </a:r>
            </a:p>
          </p:txBody>
        </p:sp>
      </p:grpSp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26400" y="7597428"/>
            <a:ext cx="2139040" cy="240049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5" name="Picture 7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23013" y="7816667"/>
            <a:ext cx="2139040" cy="240049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016000" y="7310509"/>
            <a:ext cx="1279112" cy="14637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7" name="TextBox 46"/>
          <p:cNvSpPr txBox="1"/>
          <p:nvPr/>
        </p:nvSpPr>
        <p:spPr>
          <a:xfrm>
            <a:off x="2540000" y="648415"/>
            <a:ext cx="152400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1219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9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SVN-Gretoon" pitchFamily="18" charset="0"/>
              <a:ea typeface="+mn-ea"/>
              <a:cs typeface="+mn-cs"/>
            </a:endParaRPr>
          </a:p>
        </p:txBody>
      </p:sp>
      <p:pic>
        <p:nvPicPr>
          <p:cNvPr id="48" name="Picture 47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33987" y="596143"/>
            <a:ext cx="1396147" cy="1869127"/>
          </a:xfrm>
          <a:prstGeom prst="rect">
            <a:avLst/>
          </a:prstGeom>
        </p:spPr>
      </p:pic>
      <p:pic>
        <p:nvPicPr>
          <p:cNvPr id="1032" name="Picture 8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815495" y="3699394"/>
            <a:ext cx="2899557" cy="311784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1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500" fill="hold"/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1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6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1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0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1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22" presetID="2" presetClass="entr" presetSubtype="8" fill="hold" nodeType="afterEffect" p14:presetBounceEnd="6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24" dur="11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25" dur="11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6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27" presetID="2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9" dur="50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0" dur="50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1" presetID="2" presetClass="entr" presetSubtype="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3" dur="500" fill="hold"/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4" dur="500" fill="hold"/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5" presetID="2" presetClass="entr" presetSubtype="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7" dur="5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8" dur="5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  <p:seq concurrent="1" nextAc="seek">
                  <p:cTn id="39" restart="whenNotActive" fill="hold" evtFilter="cancelBubble" nodeType="interactiveSeq">
                    <p:stCondLst>
                      <p:cond evt="onClick" delay="0">
                        <p:tgtEl>
                          <p:spTgt spid="44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40" fill="hold">
                          <p:stCondLst>
                            <p:cond delay="0"/>
                          </p:stCondLst>
                          <p:childTnLst>
                            <p:par>
                              <p:cTn id="41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42" presetID="56" presetClass="path" presetSubtype="0" accel="50000" decel="5000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3.33333E-6 -4.26939E-6 L 0.25 -0.63453 " pathEditMode="relative" rAng="0" ptsTypes="AA">
                                          <p:cBhvr>
                                            <p:cTn id="43" dur="900" fill="hold"/>
                                            <p:tgtEl>
                                              <p:spTgt spid="1030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12500" y="-31727"/>
                                        </p:animMotion>
                                      </p:childTnLst>
                                      <p:subTnLst>
                                        <p:audio>
                                          <p:cMediaNode>
                                            <p:cTn display="0" masterRel="sameClick">
                                              <p:stCondLst>
                                                <p:cond evt="begin" delay="0">
                                                  <p:tn val="42"/>
                                                </p:cond>
                                              </p:stCondLst>
                                              <p:endCondLst>
                                                <p:cond evt="onStopAudio" delay="0">
                                                  <p:tgtEl>
                                                    <p:sldTgt/>
                                                  </p:tgtEl>
                                                </p:cond>
                                              </p:endCondLst>
                                            </p:cTn>
                                            <p:tgtEl>
                                              <p:sndTgt r:embed="rId3" name="chimes.wav"/>
                                            </p:tgtEl>
                                          </p:cMediaNode>
                                        </p:audio>
                                      </p:subTnLst>
                                    </p:cTn>
                                  </p:par>
                                  <p:par>
                                    <p:cTn id="44" presetID="2" presetClass="entr" presetSubtype="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6" dur="500" fill="hold"/>
                                            <p:tgtEl>
                                              <p:spTgt spid="103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7" dur="500" fill="hold"/>
                                            <p:tgtEl>
                                              <p:spTgt spid="103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Click" delay="0">
                      <p:tgtEl>
                        <p:spTgt spid="44"/>
                      </p:tgtEl>
                    </p:cond>
                  </p:nextCondLst>
                </p:seq>
                <p:seq concurrent="1" nextAc="seek">
                  <p:cTn id="48" restart="whenNotActive" fill="hold" evtFilter="cancelBubble" nodeType="interactiveSeq">
                    <p:stCondLst>
                      <p:cond evt="onClick" delay="0">
                        <p:tgtEl>
                          <p:spTgt spid="45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49" fill="hold">
                          <p:stCondLst>
                            <p:cond delay="0"/>
                          </p:stCondLst>
                          <p:childTnLst>
                            <p:par>
                              <p:cTn id="5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1" presetID="56" presetClass="path" presetSubtype="0" accel="50000" decel="5000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3.05556E-6 -4.85017E-6 L -0.09601 -0.53135 " pathEditMode="relative" rAng="0" ptsTypes="AA">
                                          <p:cBhvr>
                                            <p:cTn id="52" dur="900" fill="hold"/>
                                            <p:tgtEl>
                                              <p:spTgt spid="1031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4809" y="-26568"/>
                                        </p:animMotion>
                                      </p:childTnLst>
                                      <p:subTnLst>
                                        <p:audio>
                                          <p:cMediaNode>
                                            <p:cTn display="0" masterRel="sameClick">
                                              <p:stCondLst>
                                                <p:cond evt="begin" delay="0">
                                                  <p:tn val="51"/>
                                                </p:cond>
                                              </p:stCondLst>
                                              <p:endCondLst>
                                                <p:cond evt="onStopAudio" delay="0">
                                                  <p:tgtEl>
                                                    <p:sldTgt/>
                                                  </p:tgtEl>
                                                </p:cond>
                                              </p:endCondLst>
                                            </p:cTn>
                                            <p:tgtEl>
                                              <p:sndTgt r:embed="rId4" name="suction.wav"/>
                                            </p:tgtEl>
                                          </p:cMediaNode>
                                        </p:audio>
                                      </p:sub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Click" delay="0">
                      <p:tgtEl>
                        <p:spTgt spid="45"/>
                      </p:tgtEl>
                    </p:cond>
                  </p:nextCondLst>
                </p:seq>
                <p:seq concurrent="1" nextAc="seek">
                  <p:cTn id="53" restart="whenNotActive" fill="hold" evtFilter="cancelBubble" nodeType="interactiveSeq">
                    <p:stCondLst>
                      <p:cond evt="onClick" delay="0">
                        <p:tgtEl>
                          <p:spTgt spid="46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54" fill="hold">
                          <p:stCondLst>
                            <p:cond delay="0"/>
                          </p:stCondLst>
                          <p:childTnLst>
                            <p:par>
                              <p:cTn id="55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6" presetID="56" presetClass="path" presetSubtype="0" accel="50000" decel="5000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4.44444E-6 -3.36423E-6 L -0.01389 -0.43002 " pathEditMode="relative" rAng="0" ptsTypes="AA">
                                          <p:cBhvr>
                                            <p:cTn id="57" dur="1000" fill="hold"/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694" y="-21501"/>
                                        </p:animMotion>
                                      </p:childTnLst>
                                      <p:subTnLst>
                                        <p:audio>
                                          <p:cMediaNode>
                                            <p:cTn display="0" masterRel="sameClick">
                                              <p:stCondLst>
                                                <p:cond evt="begin" delay="0">
                                                  <p:tn val="56"/>
                                                </p:cond>
                                              </p:stCondLst>
                                              <p:endCondLst>
                                                <p:cond evt="onStopAudio" delay="0">
                                                  <p:tgtEl>
                                                    <p:sldTgt/>
                                                  </p:tgtEl>
                                                </p:cond>
                                              </p:endCondLst>
                                            </p:cTn>
                                            <p:tgtEl>
                                              <p:sndTgt r:embed="rId4" name="suction.wav"/>
                                            </p:tgtEl>
                                          </p:cMediaNode>
                                        </p:audio>
                                      </p:sub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Click" delay="0">
                      <p:tgtEl>
                        <p:spTgt spid="46"/>
                      </p:tgtEl>
                    </p:cond>
                  </p:nextCondLst>
                </p:seq>
                <p:seq concurrent="1" nextAc="seek">
                  <p:cTn id="58" restart="whenNotActive" fill="hold" evtFilter="cancelBubble" nodeType="interactiveSeq">
                    <p:stCondLst>
                      <p:cond evt="onClick" delay="0">
                        <p:tgtEl>
                          <p:spTgt spid="1030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59" fill="hold">
                          <p:stCondLst>
                            <p:cond delay="0"/>
                          </p:stCondLst>
                          <p:childTnLst>
                            <p:par>
                              <p:cTn id="6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61" presetID="56" presetClass="path" presetSubtype="0" accel="50000" decel="5000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0.25 -0.63454 L 0.65591 -0.4359 " pathEditMode="relative" rAng="0" ptsTypes="AA">
                                          <p:cBhvr>
                                            <p:cTn id="62" dur="2000" fill="hold"/>
                                            <p:tgtEl>
                                              <p:spTgt spid="1030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20295" y="9917"/>
                                        </p:animMotion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Click" delay="0">
                      <p:tgtEl>
                        <p:spTgt spid="1030"/>
                      </p:tgtEl>
                    </p:cond>
                  </p:nextCondLst>
                </p:seq>
              </p:childTnLst>
            </p:cTn>
          </p:par>
        </p:tnLst>
        <p:bldLst>
          <p:bldP spid="21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1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500" fill="hold"/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1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6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1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0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1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22" presetID="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4" dur="11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5" dur="11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6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27" presetID="2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9" dur="50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0" dur="50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1" presetID="2" presetClass="entr" presetSubtype="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3" dur="500" fill="hold"/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4" dur="500" fill="hold"/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5" presetID="2" presetClass="entr" presetSubtype="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7" dur="5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8" dur="5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  <p:seq concurrent="1" nextAc="seek">
                  <p:cTn id="39" restart="whenNotActive" fill="hold" evtFilter="cancelBubble" nodeType="interactiveSeq">
                    <p:stCondLst>
                      <p:cond evt="onClick" delay="0">
                        <p:tgtEl>
                          <p:spTgt spid="44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40" fill="hold">
                          <p:stCondLst>
                            <p:cond delay="0"/>
                          </p:stCondLst>
                          <p:childTnLst>
                            <p:par>
                              <p:cTn id="41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42" presetID="56" presetClass="path" presetSubtype="0" accel="50000" decel="5000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3.33333E-6 -4.26939E-6 L 0.25 -0.63453 " pathEditMode="relative" rAng="0" ptsTypes="AA">
                                          <p:cBhvr>
                                            <p:cTn id="43" dur="900" fill="hold"/>
                                            <p:tgtEl>
                                              <p:spTgt spid="1030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12500" y="-31727"/>
                                        </p:animMotion>
                                      </p:childTnLst>
                                      <p:subTnLst>
                                        <p:audio>
                                          <p:cMediaNode>
                                            <p:cTn display="0" masterRel="sameClick">
                                              <p:stCondLst>
                                                <p:cond evt="begin" delay="0">
                                                  <p:tn val="42"/>
                                                </p:cond>
                                              </p:stCondLst>
                                              <p:endCondLst>
                                                <p:cond evt="onStopAudio" delay="0">
                                                  <p:tgtEl>
                                                    <p:sldTgt/>
                                                  </p:tgtEl>
                                                </p:cond>
                                              </p:endCondLst>
                                            </p:cTn>
                                            <p:tgtEl>
                                              <p:sndTgt r:embed="rId12" name="chimes.wav"/>
                                            </p:tgtEl>
                                          </p:cMediaNode>
                                        </p:audio>
                                      </p:subTnLst>
                                    </p:cTn>
                                  </p:par>
                                  <p:par>
                                    <p:cTn id="44" presetID="2" presetClass="entr" presetSubtype="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6" dur="500" fill="hold"/>
                                            <p:tgtEl>
                                              <p:spTgt spid="103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7" dur="500" fill="hold"/>
                                            <p:tgtEl>
                                              <p:spTgt spid="103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Click" delay="0">
                      <p:tgtEl>
                        <p:spTgt spid="44"/>
                      </p:tgtEl>
                    </p:cond>
                  </p:nextCondLst>
                </p:seq>
                <p:seq concurrent="1" nextAc="seek">
                  <p:cTn id="48" restart="whenNotActive" fill="hold" evtFilter="cancelBubble" nodeType="interactiveSeq">
                    <p:stCondLst>
                      <p:cond evt="onClick" delay="0">
                        <p:tgtEl>
                          <p:spTgt spid="45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49" fill="hold">
                          <p:stCondLst>
                            <p:cond delay="0"/>
                          </p:stCondLst>
                          <p:childTnLst>
                            <p:par>
                              <p:cTn id="5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1" presetID="56" presetClass="path" presetSubtype="0" accel="50000" decel="5000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3.05556E-6 -4.85017E-6 L -0.09601 -0.53135 " pathEditMode="relative" rAng="0" ptsTypes="AA">
                                          <p:cBhvr>
                                            <p:cTn id="52" dur="900" fill="hold"/>
                                            <p:tgtEl>
                                              <p:spTgt spid="1031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4809" y="-26568"/>
                                        </p:animMotion>
                                      </p:childTnLst>
                                      <p:subTnLst>
                                        <p:audio>
                                          <p:cMediaNode>
                                            <p:cTn display="0" masterRel="sameClick">
                                              <p:stCondLst>
                                                <p:cond evt="begin" delay="0">
                                                  <p:tn val="51"/>
                                                </p:cond>
                                              </p:stCondLst>
                                              <p:endCondLst>
                                                <p:cond evt="onStopAudio" delay="0">
                                                  <p:tgtEl>
                                                    <p:sldTgt/>
                                                  </p:tgtEl>
                                                </p:cond>
                                              </p:endCondLst>
                                            </p:cTn>
                                            <p:tgtEl>
                                              <p:sndTgt r:embed="rId13" name="suction.wav"/>
                                            </p:tgtEl>
                                          </p:cMediaNode>
                                        </p:audio>
                                      </p:sub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Click" delay="0">
                      <p:tgtEl>
                        <p:spTgt spid="45"/>
                      </p:tgtEl>
                    </p:cond>
                  </p:nextCondLst>
                </p:seq>
                <p:seq concurrent="1" nextAc="seek">
                  <p:cTn id="53" restart="whenNotActive" fill="hold" evtFilter="cancelBubble" nodeType="interactiveSeq">
                    <p:stCondLst>
                      <p:cond evt="onClick" delay="0">
                        <p:tgtEl>
                          <p:spTgt spid="46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54" fill="hold">
                          <p:stCondLst>
                            <p:cond delay="0"/>
                          </p:stCondLst>
                          <p:childTnLst>
                            <p:par>
                              <p:cTn id="55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6" presetID="56" presetClass="path" presetSubtype="0" accel="50000" decel="5000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4.44444E-6 -3.36423E-6 L -0.01389 -0.43002 " pathEditMode="relative" rAng="0" ptsTypes="AA">
                                          <p:cBhvr>
                                            <p:cTn id="57" dur="1000" fill="hold"/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694" y="-21501"/>
                                        </p:animMotion>
                                      </p:childTnLst>
                                      <p:subTnLst>
                                        <p:audio>
                                          <p:cMediaNode>
                                            <p:cTn display="0" masterRel="sameClick">
                                              <p:stCondLst>
                                                <p:cond evt="begin" delay="0">
                                                  <p:tn val="56"/>
                                                </p:cond>
                                              </p:stCondLst>
                                              <p:endCondLst>
                                                <p:cond evt="onStopAudio" delay="0">
                                                  <p:tgtEl>
                                                    <p:sldTgt/>
                                                  </p:tgtEl>
                                                </p:cond>
                                              </p:endCondLst>
                                            </p:cTn>
                                            <p:tgtEl>
                                              <p:sndTgt r:embed="rId13" name="suction.wav"/>
                                            </p:tgtEl>
                                          </p:cMediaNode>
                                        </p:audio>
                                      </p:sub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Click" delay="0">
                      <p:tgtEl>
                        <p:spTgt spid="46"/>
                      </p:tgtEl>
                    </p:cond>
                  </p:nextCondLst>
                </p:seq>
                <p:seq concurrent="1" nextAc="seek">
                  <p:cTn id="58" restart="whenNotActive" fill="hold" evtFilter="cancelBubble" nodeType="interactiveSeq">
                    <p:stCondLst>
                      <p:cond evt="onClick" delay="0">
                        <p:tgtEl>
                          <p:spTgt spid="1030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59" fill="hold">
                          <p:stCondLst>
                            <p:cond delay="0"/>
                          </p:stCondLst>
                          <p:childTnLst>
                            <p:par>
                              <p:cTn id="6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61" presetID="56" presetClass="path" presetSubtype="0" accel="50000" decel="5000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0.25 -0.63454 L 0.65591 -0.4359 " pathEditMode="relative" rAng="0" ptsTypes="AA">
                                          <p:cBhvr>
                                            <p:cTn id="62" dur="2000" fill="hold"/>
                                            <p:tgtEl>
                                              <p:spTgt spid="1030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20295" y="9917"/>
                                        </p:animMotion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Click" delay="0">
                      <p:tgtEl>
                        <p:spTgt spid="1030"/>
                      </p:tgtEl>
                    </p:cond>
                  </p:nextCondLst>
                </p:seq>
              </p:childTnLst>
            </p:cTn>
          </p:par>
        </p:tnLst>
        <p:bldLst>
          <p:bldP spid="21" grpId="0"/>
        </p:bldLst>
      </p:timing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385"/>
            <a:ext cx="12192000" cy="6855231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312475"/>
            <a:ext cx="12196235" cy="4570925"/>
          </a:xfrm>
          <a:prstGeom prst="rect">
            <a:avLst/>
          </a:prstGeom>
        </p:spPr>
      </p:pic>
      <p:grpSp>
        <p:nvGrpSpPr>
          <p:cNvPr id="14" name="Group 13"/>
          <p:cNvGrpSpPr/>
          <p:nvPr/>
        </p:nvGrpSpPr>
        <p:grpSpPr>
          <a:xfrm>
            <a:off x="1159289" y="178081"/>
            <a:ext cx="7757876" cy="2813828"/>
            <a:chOff x="2171343" y="4618089"/>
            <a:chExt cx="7988119" cy="2187854"/>
          </a:xfrm>
        </p:grpSpPr>
        <p:sp>
          <p:nvSpPr>
            <p:cNvPr id="15" name="Rectangle: Rounded Corners 11"/>
            <p:cNvSpPr/>
            <p:nvPr/>
          </p:nvSpPr>
          <p:spPr>
            <a:xfrm>
              <a:off x="2171343" y="4618089"/>
              <a:ext cx="7988119" cy="2187854"/>
            </a:xfrm>
            <a:custGeom>
              <a:avLst/>
              <a:gdLst>
                <a:gd name="connsiteX0" fmla="*/ 0 w 7988119"/>
                <a:gd name="connsiteY0" fmla="*/ 364650 h 2187854"/>
                <a:gd name="connsiteX1" fmla="*/ 364650 w 7988119"/>
                <a:gd name="connsiteY1" fmla="*/ 0 h 2187854"/>
                <a:gd name="connsiteX2" fmla="*/ 951954 w 7988119"/>
                <a:gd name="connsiteY2" fmla="*/ 0 h 2187854"/>
                <a:gd name="connsiteX3" fmla="*/ 1757023 w 7988119"/>
                <a:gd name="connsiteY3" fmla="*/ 0 h 2187854"/>
                <a:gd name="connsiteX4" fmla="*/ 2199152 w 7988119"/>
                <a:gd name="connsiteY4" fmla="*/ 0 h 2187854"/>
                <a:gd name="connsiteX5" fmla="*/ 2713868 w 7988119"/>
                <a:gd name="connsiteY5" fmla="*/ 0 h 2187854"/>
                <a:gd name="connsiteX6" fmla="*/ 3373760 w 7988119"/>
                <a:gd name="connsiteY6" fmla="*/ 0 h 2187854"/>
                <a:gd name="connsiteX7" fmla="*/ 3961065 w 7988119"/>
                <a:gd name="connsiteY7" fmla="*/ 0 h 2187854"/>
                <a:gd name="connsiteX8" fmla="*/ 4403193 w 7988119"/>
                <a:gd name="connsiteY8" fmla="*/ 0 h 2187854"/>
                <a:gd name="connsiteX9" fmla="*/ 5063086 w 7988119"/>
                <a:gd name="connsiteY9" fmla="*/ 0 h 2187854"/>
                <a:gd name="connsiteX10" fmla="*/ 5577802 w 7988119"/>
                <a:gd name="connsiteY10" fmla="*/ 0 h 2187854"/>
                <a:gd name="connsiteX11" fmla="*/ 6237694 w 7988119"/>
                <a:gd name="connsiteY11" fmla="*/ 0 h 2187854"/>
                <a:gd name="connsiteX12" fmla="*/ 6897587 w 7988119"/>
                <a:gd name="connsiteY12" fmla="*/ 0 h 2187854"/>
                <a:gd name="connsiteX13" fmla="*/ 7623469 w 7988119"/>
                <a:gd name="connsiteY13" fmla="*/ 0 h 2187854"/>
                <a:gd name="connsiteX14" fmla="*/ 7988119 w 7988119"/>
                <a:gd name="connsiteY14" fmla="*/ 364650 h 2187854"/>
                <a:gd name="connsiteX15" fmla="*/ 7988119 w 7988119"/>
                <a:gd name="connsiteY15" fmla="*/ 821664 h 2187854"/>
                <a:gd name="connsiteX16" fmla="*/ 7988119 w 7988119"/>
                <a:gd name="connsiteY16" fmla="*/ 1264092 h 2187854"/>
                <a:gd name="connsiteX17" fmla="*/ 7988119 w 7988119"/>
                <a:gd name="connsiteY17" fmla="*/ 1823204 h 2187854"/>
                <a:gd name="connsiteX18" fmla="*/ 7623469 w 7988119"/>
                <a:gd name="connsiteY18" fmla="*/ 2187854 h 2187854"/>
                <a:gd name="connsiteX19" fmla="*/ 7108753 w 7988119"/>
                <a:gd name="connsiteY19" fmla="*/ 2187854 h 2187854"/>
                <a:gd name="connsiteX20" fmla="*/ 6594036 w 7988119"/>
                <a:gd name="connsiteY20" fmla="*/ 2187854 h 2187854"/>
                <a:gd name="connsiteX21" fmla="*/ 5934144 w 7988119"/>
                <a:gd name="connsiteY21" fmla="*/ 2187854 h 2187854"/>
                <a:gd name="connsiteX22" fmla="*/ 5129075 w 7988119"/>
                <a:gd name="connsiteY22" fmla="*/ 2187854 h 2187854"/>
                <a:gd name="connsiteX23" fmla="*/ 4324006 w 7988119"/>
                <a:gd name="connsiteY23" fmla="*/ 2187854 h 2187854"/>
                <a:gd name="connsiteX24" fmla="*/ 3664113 w 7988119"/>
                <a:gd name="connsiteY24" fmla="*/ 2187854 h 2187854"/>
                <a:gd name="connsiteX25" fmla="*/ 3004221 w 7988119"/>
                <a:gd name="connsiteY25" fmla="*/ 2187854 h 2187854"/>
                <a:gd name="connsiteX26" fmla="*/ 2344328 w 7988119"/>
                <a:gd name="connsiteY26" fmla="*/ 2187854 h 2187854"/>
                <a:gd name="connsiteX27" fmla="*/ 1539259 w 7988119"/>
                <a:gd name="connsiteY27" fmla="*/ 2187854 h 2187854"/>
                <a:gd name="connsiteX28" fmla="*/ 1024543 w 7988119"/>
                <a:gd name="connsiteY28" fmla="*/ 2187854 h 2187854"/>
                <a:gd name="connsiteX29" fmla="*/ 364650 w 7988119"/>
                <a:gd name="connsiteY29" fmla="*/ 2187854 h 2187854"/>
                <a:gd name="connsiteX30" fmla="*/ 0 w 7988119"/>
                <a:gd name="connsiteY30" fmla="*/ 1823204 h 2187854"/>
                <a:gd name="connsiteX31" fmla="*/ 0 w 7988119"/>
                <a:gd name="connsiteY31" fmla="*/ 1380776 h 2187854"/>
                <a:gd name="connsiteX32" fmla="*/ 0 w 7988119"/>
                <a:gd name="connsiteY32" fmla="*/ 923762 h 2187854"/>
                <a:gd name="connsiteX33" fmla="*/ 0 w 7988119"/>
                <a:gd name="connsiteY33" fmla="*/ 364650 h 218785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</a:cxnLst>
              <a:rect l="l" t="t" r="r" b="b"/>
              <a:pathLst>
                <a:path w="7988119" h="2187854" fill="none" extrusionOk="0">
                  <a:moveTo>
                    <a:pt x="0" y="364650"/>
                  </a:moveTo>
                  <a:cubicBezTo>
                    <a:pt x="13662" y="150266"/>
                    <a:pt x="147348" y="773"/>
                    <a:pt x="364650" y="0"/>
                  </a:cubicBezTo>
                  <a:cubicBezTo>
                    <a:pt x="492391" y="-4000"/>
                    <a:pt x="782854" y="-3407"/>
                    <a:pt x="951954" y="0"/>
                  </a:cubicBezTo>
                  <a:cubicBezTo>
                    <a:pt x="1121054" y="3407"/>
                    <a:pt x="1358805" y="24272"/>
                    <a:pt x="1757023" y="0"/>
                  </a:cubicBezTo>
                  <a:cubicBezTo>
                    <a:pt x="2155241" y="-24272"/>
                    <a:pt x="2062205" y="13791"/>
                    <a:pt x="2199152" y="0"/>
                  </a:cubicBezTo>
                  <a:cubicBezTo>
                    <a:pt x="2336099" y="-13791"/>
                    <a:pt x="2467116" y="17794"/>
                    <a:pt x="2713868" y="0"/>
                  </a:cubicBezTo>
                  <a:cubicBezTo>
                    <a:pt x="2960620" y="-17794"/>
                    <a:pt x="3155958" y="-1215"/>
                    <a:pt x="3373760" y="0"/>
                  </a:cubicBezTo>
                  <a:cubicBezTo>
                    <a:pt x="3591562" y="1215"/>
                    <a:pt x="3793449" y="-3076"/>
                    <a:pt x="3961065" y="0"/>
                  </a:cubicBezTo>
                  <a:cubicBezTo>
                    <a:pt x="4128682" y="3076"/>
                    <a:pt x="4223484" y="8317"/>
                    <a:pt x="4403193" y="0"/>
                  </a:cubicBezTo>
                  <a:cubicBezTo>
                    <a:pt x="4582902" y="-8317"/>
                    <a:pt x="4767255" y="4438"/>
                    <a:pt x="5063086" y="0"/>
                  </a:cubicBezTo>
                  <a:cubicBezTo>
                    <a:pt x="5358917" y="-4438"/>
                    <a:pt x="5325247" y="-13008"/>
                    <a:pt x="5577802" y="0"/>
                  </a:cubicBezTo>
                  <a:cubicBezTo>
                    <a:pt x="5830357" y="13008"/>
                    <a:pt x="6068128" y="13365"/>
                    <a:pt x="6237694" y="0"/>
                  </a:cubicBezTo>
                  <a:cubicBezTo>
                    <a:pt x="6407260" y="-13365"/>
                    <a:pt x="6730491" y="29520"/>
                    <a:pt x="6897587" y="0"/>
                  </a:cubicBezTo>
                  <a:cubicBezTo>
                    <a:pt x="7064683" y="-29520"/>
                    <a:pt x="7286986" y="14823"/>
                    <a:pt x="7623469" y="0"/>
                  </a:cubicBezTo>
                  <a:cubicBezTo>
                    <a:pt x="7793517" y="-4927"/>
                    <a:pt x="7963789" y="153794"/>
                    <a:pt x="7988119" y="364650"/>
                  </a:cubicBezTo>
                  <a:cubicBezTo>
                    <a:pt x="7975308" y="475337"/>
                    <a:pt x="7972961" y="638760"/>
                    <a:pt x="7988119" y="821664"/>
                  </a:cubicBezTo>
                  <a:cubicBezTo>
                    <a:pt x="8003277" y="1004568"/>
                    <a:pt x="8007457" y="1138247"/>
                    <a:pt x="7988119" y="1264092"/>
                  </a:cubicBezTo>
                  <a:cubicBezTo>
                    <a:pt x="7968781" y="1389937"/>
                    <a:pt x="7973074" y="1693719"/>
                    <a:pt x="7988119" y="1823204"/>
                  </a:cubicBezTo>
                  <a:cubicBezTo>
                    <a:pt x="8033022" y="2042116"/>
                    <a:pt x="7862012" y="2183268"/>
                    <a:pt x="7623469" y="2187854"/>
                  </a:cubicBezTo>
                  <a:cubicBezTo>
                    <a:pt x="7509097" y="2186789"/>
                    <a:pt x="7365315" y="2187622"/>
                    <a:pt x="7108753" y="2187854"/>
                  </a:cubicBezTo>
                  <a:cubicBezTo>
                    <a:pt x="6852191" y="2188086"/>
                    <a:pt x="6844931" y="2189738"/>
                    <a:pt x="6594036" y="2187854"/>
                  </a:cubicBezTo>
                  <a:cubicBezTo>
                    <a:pt x="6343141" y="2185970"/>
                    <a:pt x="6167877" y="2183547"/>
                    <a:pt x="5934144" y="2187854"/>
                  </a:cubicBezTo>
                  <a:cubicBezTo>
                    <a:pt x="5700411" y="2192161"/>
                    <a:pt x="5367546" y="2183906"/>
                    <a:pt x="5129075" y="2187854"/>
                  </a:cubicBezTo>
                  <a:cubicBezTo>
                    <a:pt x="4890604" y="2191802"/>
                    <a:pt x="4654101" y="2208940"/>
                    <a:pt x="4324006" y="2187854"/>
                  </a:cubicBezTo>
                  <a:cubicBezTo>
                    <a:pt x="3993911" y="2166768"/>
                    <a:pt x="3979023" y="2205126"/>
                    <a:pt x="3664113" y="2187854"/>
                  </a:cubicBezTo>
                  <a:cubicBezTo>
                    <a:pt x="3349203" y="2170582"/>
                    <a:pt x="3164263" y="2199353"/>
                    <a:pt x="3004221" y="2187854"/>
                  </a:cubicBezTo>
                  <a:cubicBezTo>
                    <a:pt x="2844179" y="2176355"/>
                    <a:pt x="2505982" y="2189343"/>
                    <a:pt x="2344328" y="2187854"/>
                  </a:cubicBezTo>
                  <a:cubicBezTo>
                    <a:pt x="2182674" y="2186365"/>
                    <a:pt x="1723274" y="2176889"/>
                    <a:pt x="1539259" y="2187854"/>
                  </a:cubicBezTo>
                  <a:cubicBezTo>
                    <a:pt x="1355244" y="2198819"/>
                    <a:pt x="1190675" y="2213316"/>
                    <a:pt x="1024543" y="2187854"/>
                  </a:cubicBezTo>
                  <a:cubicBezTo>
                    <a:pt x="858411" y="2162392"/>
                    <a:pt x="659124" y="2155098"/>
                    <a:pt x="364650" y="2187854"/>
                  </a:cubicBezTo>
                  <a:cubicBezTo>
                    <a:pt x="163362" y="2156115"/>
                    <a:pt x="-476" y="2002245"/>
                    <a:pt x="0" y="1823204"/>
                  </a:cubicBezTo>
                  <a:cubicBezTo>
                    <a:pt x="18467" y="1676980"/>
                    <a:pt x="17191" y="1516521"/>
                    <a:pt x="0" y="1380776"/>
                  </a:cubicBezTo>
                  <a:cubicBezTo>
                    <a:pt x="-17191" y="1245031"/>
                    <a:pt x="-10635" y="1139203"/>
                    <a:pt x="0" y="923762"/>
                  </a:cubicBezTo>
                  <a:cubicBezTo>
                    <a:pt x="10635" y="708321"/>
                    <a:pt x="-21050" y="578764"/>
                    <a:pt x="0" y="364650"/>
                  </a:cubicBezTo>
                  <a:close/>
                </a:path>
                <a:path w="7988119" h="2187854" stroke="0" extrusionOk="0">
                  <a:moveTo>
                    <a:pt x="0" y="364650"/>
                  </a:moveTo>
                  <a:cubicBezTo>
                    <a:pt x="38348" y="186722"/>
                    <a:pt x="195432" y="-5807"/>
                    <a:pt x="364650" y="0"/>
                  </a:cubicBezTo>
                  <a:cubicBezTo>
                    <a:pt x="585559" y="19472"/>
                    <a:pt x="639750" y="13819"/>
                    <a:pt x="806778" y="0"/>
                  </a:cubicBezTo>
                  <a:cubicBezTo>
                    <a:pt x="973806" y="-13819"/>
                    <a:pt x="1139285" y="-11928"/>
                    <a:pt x="1321494" y="0"/>
                  </a:cubicBezTo>
                  <a:cubicBezTo>
                    <a:pt x="1503703" y="11928"/>
                    <a:pt x="1879389" y="-8246"/>
                    <a:pt x="2126563" y="0"/>
                  </a:cubicBezTo>
                  <a:cubicBezTo>
                    <a:pt x="2373737" y="8246"/>
                    <a:pt x="2671490" y="-127"/>
                    <a:pt x="2859044" y="0"/>
                  </a:cubicBezTo>
                  <a:cubicBezTo>
                    <a:pt x="3046598" y="127"/>
                    <a:pt x="3402969" y="33598"/>
                    <a:pt x="3664113" y="0"/>
                  </a:cubicBezTo>
                  <a:cubicBezTo>
                    <a:pt x="3925257" y="-33598"/>
                    <a:pt x="4189375" y="-39355"/>
                    <a:pt x="4469182" y="0"/>
                  </a:cubicBezTo>
                  <a:cubicBezTo>
                    <a:pt x="4748989" y="39355"/>
                    <a:pt x="4911023" y="-4872"/>
                    <a:pt x="5056487" y="0"/>
                  </a:cubicBezTo>
                  <a:cubicBezTo>
                    <a:pt x="5201951" y="4872"/>
                    <a:pt x="5398344" y="-19895"/>
                    <a:pt x="5498615" y="0"/>
                  </a:cubicBezTo>
                  <a:cubicBezTo>
                    <a:pt x="5598886" y="19895"/>
                    <a:pt x="5996724" y="-16413"/>
                    <a:pt x="6158507" y="0"/>
                  </a:cubicBezTo>
                  <a:cubicBezTo>
                    <a:pt x="6320290" y="16413"/>
                    <a:pt x="6445071" y="-12891"/>
                    <a:pt x="6673224" y="0"/>
                  </a:cubicBezTo>
                  <a:cubicBezTo>
                    <a:pt x="6901377" y="12891"/>
                    <a:pt x="7360556" y="4270"/>
                    <a:pt x="7623469" y="0"/>
                  </a:cubicBezTo>
                  <a:cubicBezTo>
                    <a:pt x="7812594" y="-3754"/>
                    <a:pt x="7982676" y="170023"/>
                    <a:pt x="7988119" y="364650"/>
                  </a:cubicBezTo>
                  <a:cubicBezTo>
                    <a:pt x="7974571" y="479192"/>
                    <a:pt x="8004032" y="695930"/>
                    <a:pt x="7988119" y="821664"/>
                  </a:cubicBezTo>
                  <a:cubicBezTo>
                    <a:pt x="7972206" y="947398"/>
                    <a:pt x="7980026" y="1076965"/>
                    <a:pt x="7988119" y="1264092"/>
                  </a:cubicBezTo>
                  <a:cubicBezTo>
                    <a:pt x="7996212" y="1451219"/>
                    <a:pt x="7974716" y="1685564"/>
                    <a:pt x="7988119" y="1823204"/>
                  </a:cubicBezTo>
                  <a:cubicBezTo>
                    <a:pt x="8006874" y="2014289"/>
                    <a:pt x="7816814" y="2202159"/>
                    <a:pt x="7623469" y="2187854"/>
                  </a:cubicBezTo>
                  <a:cubicBezTo>
                    <a:pt x="7420796" y="2148711"/>
                    <a:pt x="7064511" y="2223287"/>
                    <a:pt x="6818400" y="2187854"/>
                  </a:cubicBezTo>
                  <a:cubicBezTo>
                    <a:pt x="6572289" y="2152421"/>
                    <a:pt x="6256738" y="2203965"/>
                    <a:pt x="6085919" y="2187854"/>
                  </a:cubicBezTo>
                  <a:cubicBezTo>
                    <a:pt x="5915100" y="2171743"/>
                    <a:pt x="5700581" y="2196186"/>
                    <a:pt x="5498615" y="2187854"/>
                  </a:cubicBezTo>
                  <a:cubicBezTo>
                    <a:pt x="5296649" y="2179522"/>
                    <a:pt x="4990967" y="2214009"/>
                    <a:pt x="4766134" y="2187854"/>
                  </a:cubicBezTo>
                  <a:cubicBezTo>
                    <a:pt x="4541301" y="2161699"/>
                    <a:pt x="4352410" y="2159809"/>
                    <a:pt x="4033653" y="2187854"/>
                  </a:cubicBezTo>
                  <a:cubicBezTo>
                    <a:pt x="3714896" y="2215899"/>
                    <a:pt x="3712073" y="2187891"/>
                    <a:pt x="3446349" y="2187854"/>
                  </a:cubicBezTo>
                  <a:cubicBezTo>
                    <a:pt x="3180625" y="2187817"/>
                    <a:pt x="2897666" y="2187296"/>
                    <a:pt x="2713868" y="2187854"/>
                  </a:cubicBezTo>
                  <a:cubicBezTo>
                    <a:pt x="2530070" y="2188412"/>
                    <a:pt x="2187355" y="2220770"/>
                    <a:pt x="2053975" y="2187854"/>
                  </a:cubicBezTo>
                  <a:cubicBezTo>
                    <a:pt x="1920595" y="2154938"/>
                    <a:pt x="1634460" y="2199115"/>
                    <a:pt x="1321494" y="2187854"/>
                  </a:cubicBezTo>
                  <a:cubicBezTo>
                    <a:pt x="1008528" y="2176593"/>
                    <a:pt x="609178" y="2162938"/>
                    <a:pt x="364650" y="2187854"/>
                  </a:cubicBezTo>
                  <a:cubicBezTo>
                    <a:pt x="207708" y="2170286"/>
                    <a:pt x="-4419" y="1984719"/>
                    <a:pt x="0" y="1823204"/>
                  </a:cubicBezTo>
                  <a:cubicBezTo>
                    <a:pt x="2107" y="1619616"/>
                    <a:pt x="20444" y="1554611"/>
                    <a:pt x="0" y="1307848"/>
                  </a:cubicBezTo>
                  <a:cubicBezTo>
                    <a:pt x="-20444" y="1061085"/>
                    <a:pt x="7774" y="952827"/>
                    <a:pt x="0" y="836249"/>
                  </a:cubicBezTo>
                  <a:cubicBezTo>
                    <a:pt x="-7774" y="719671"/>
                    <a:pt x="3885" y="472191"/>
                    <a:pt x="0" y="364650"/>
                  </a:cubicBezTo>
                  <a:close/>
                </a:path>
              </a:pathLst>
            </a:custGeom>
            <a:solidFill>
              <a:srgbClr val="FFC000"/>
            </a:solidFill>
            <a:ln w="28575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1219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24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/>
                <a:ea typeface="Microsoft YaHei" panose="020B0503020204020204" charset="-122"/>
                <a:cs typeface="+mn-cs"/>
              </a:endParaRPr>
            </a:p>
          </p:txBody>
        </p:sp>
        <p:sp>
          <p:nvSpPr>
            <p:cNvPr id="16" name="Rectangle: Rounded Corners 61"/>
            <p:cNvSpPr/>
            <p:nvPr/>
          </p:nvSpPr>
          <p:spPr>
            <a:xfrm>
              <a:off x="2295795" y="4741690"/>
              <a:ext cx="7724862" cy="1914383"/>
            </a:xfrm>
            <a:custGeom>
              <a:avLst/>
              <a:gdLst>
                <a:gd name="connsiteX0" fmla="*/ 0 w 7724862"/>
                <a:gd name="connsiteY0" fmla="*/ 319070 h 1914383"/>
                <a:gd name="connsiteX1" fmla="*/ 319070 w 7724862"/>
                <a:gd name="connsiteY1" fmla="*/ 0 h 1914383"/>
                <a:gd name="connsiteX2" fmla="*/ 821583 w 7724862"/>
                <a:gd name="connsiteY2" fmla="*/ 0 h 1914383"/>
                <a:gd name="connsiteX3" fmla="*/ 1394963 w 7724862"/>
                <a:gd name="connsiteY3" fmla="*/ 0 h 1914383"/>
                <a:gd name="connsiteX4" fmla="*/ 1968343 w 7724862"/>
                <a:gd name="connsiteY4" fmla="*/ 0 h 1914383"/>
                <a:gd name="connsiteX5" fmla="*/ 2754325 w 7724862"/>
                <a:gd name="connsiteY5" fmla="*/ 0 h 1914383"/>
                <a:gd name="connsiteX6" fmla="*/ 3185971 w 7724862"/>
                <a:gd name="connsiteY6" fmla="*/ 0 h 1914383"/>
                <a:gd name="connsiteX7" fmla="*/ 3688484 w 7724862"/>
                <a:gd name="connsiteY7" fmla="*/ 0 h 1914383"/>
                <a:gd name="connsiteX8" fmla="*/ 4332732 w 7724862"/>
                <a:gd name="connsiteY8" fmla="*/ 0 h 1914383"/>
                <a:gd name="connsiteX9" fmla="*/ 4906112 w 7724862"/>
                <a:gd name="connsiteY9" fmla="*/ 0 h 1914383"/>
                <a:gd name="connsiteX10" fmla="*/ 5337758 w 7724862"/>
                <a:gd name="connsiteY10" fmla="*/ 0 h 1914383"/>
                <a:gd name="connsiteX11" fmla="*/ 5982005 w 7724862"/>
                <a:gd name="connsiteY11" fmla="*/ 0 h 1914383"/>
                <a:gd name="connsiteX12" fmla="*/ 6484518 w 7724862"/>
                <a:gd name="connsiteY12" fmla="*/ 0 h 1914383"/>
                <a:gd name="connsiteX13" fmla="*/ 7405792 w 7724862"/>
                <a:gd name="connsiteY13" fmla="*/ 0 h 1914383"/>
                <a:gd name="connsiteX14" fmla="*/ 7724862 w 7724862"/>
                <a:gd name="connsiteY14" fmla="*/ 319070 h 1914383"/>
                <a:gd name="connsiteX15" fmla="*/ 7724862 w 7724862"/>
                <a:gd name="connsiteY15" fmla="*/ 931667 h 1914383"/>
                <a:gd name="connsiteX16" fmla="*/ 7724862 w 7724862"/>
                <a:gd name="connsiteY16" fmla="*/ 1595313 h 1914383"/>
                <a:gd name="connsiteX17" fmla="*/ 7405792 w 7724862"/>
                <a:gd name="connsiteY17" fmla="*/ 1914383 h 1914383"/>
                <a:gd name="connsiteX18" fmla="*/ 6619810 w 7724862"/>
                <a:gd name="connsiteY18" fmla="*/ 1914383 h 1914383"/>
                <a:gd name="connsiteX19" fmla="*/ 5904695 w 7724862"/>
                <a:gd name="connsiteY19" fmla="*/ 1914383 h 1914383"/>
                <a:gd name="connsiteX20" fmla="*/ 5260448 w 7724862"/>
                <a:gd name="connsiteY20" fmla="*/ 1914383 h 1914383"/>
                <a:gd name="connsiteX21" fmla="*/ 4474466 w 7724862"/>
                <a:gd name="connsiteY21" fmla="*/ 1914383 h 1914383"/>
                <a:gd name="connsiteX22" fmla="*/ 3971953 w 7724862"/>
                <a:gd name="connsiteY22" fmla="*/ 1914383 h 1914383"/>
                <a:gd name="connsiteX23" fmla="*/ 3327706 w 7724862"/>
                <a:gd name="connsiteY23" fmla="*/ 1914383 h 1914383"/>
                <a:gd name="connsiteX24" fmla="*/ 2541724 w 7724862"/>
                <a:gd name="connsiteY24" fmla="*/ 1914383 h 1914383"/>
                <a:gd name="connsiteX25" fmla="*/ 1755742 w 7724862"/>
                <a:gd name="connsiteY25" fmla="*/ 1914383 h 1914383"/>
                <a:gd name="connsiteX26" fmla="*/ 1111494 w 7724862"/>
                <a:gd name="connsiteY26" fmla="*/ 1914383 h 1914383"/>
                <a:gd name="connsiteX27" fmla="*/ 319070 w 7724862"/>
                <a:gd name="connsiteY27" fmla="*/ 1914383 h 1914383"/>
                <a:gd name="connsiteX28" fmla="*/ 0 w 7724862"/>
                <a:gd name="connsiteY28" fmla="*/ 1595313 h 1914383"/>
                <a:gd name="connsiteX29" fmla="*/ 0 w 7724862"/>
                <a:gd name="connsiteY29" fmla="*/ 995479 h 1914383"/>
                <a:gd name="connsiteX30" fmla="*/ 0 w 7724862"/>
                <a:gd name="connsiteY30" fmla="*/ 319070 h 19143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</a:cxnLst>
              <a:rect l="l" t="t" r="r" b="b"/>
              <a:pathLst>
                <a:path w="7724862" h="1914383" fill="none" extrusionOk="0">
                  <a:moveTo>
                    <a:pt x="0" y="319070"/>
                  </a:moveTo>
                  <a:cubicBezTo>
                    <a:pt x="-42166" y="145095"/>
                    <a:pt x="122437" y="-4566"/>
                    <a:pt x="319070" y="0"/>
                  </a:cubicBezTo>
                  <a:cubicBezTo>
                    <a:pt x="446738" y="-19625"/>
                    <a:pt x="638008" y="9936"/>
                    <a:pt x="821583" y="0"/>
                  </a:cubicBezTo>
                  <a:cubicBezTo>
                    <a:pt x="1005158" y="-9936"/>
                    <a:pt x="1269619" y="-22318"/>
                    <a:pt x="1394963" y="0"/>
                  </a:cubicBezTo>
                  <a:cubicBezTo>
                    <a:pt x="1520307" y="22318"/>
                    <a:pt x="1760980" y="11540"/>
                    <a:pt x="1968343" y="0"/>
                  </a:cubicBezTo>
                  <a:cubicBezTo>
                    <a:pt x="2175706" y="-11540"/>
                    <a:pt x="2584955" y="7807"/>
                    <a:pt x="2754325" y="0"/>
                  </a:cubicBezTo>
                  <a:cubicBezTo>
                    <a:pt x="2923695" y="-7807"/>
                    <a:pt x="3043634" y="15422"/>
                    <a:pt x="3185971" y="0"/>
                  </a:cubicBezTo>
                  <a:cubicBezTo>
                    <a:pt x="3328308" y="-15422"/>
                    <a:pt x="3509854" y="-7109"/>
                    <a:pt x="3688484" y="0"/>
                  </a:cubicBezTo>
                  <a:cubicBezTo>
                    <a:pt x="3867114" y="7109"/>
                    <a:pt x="4136822" y="-380"/>
                    <a:pt x="4332732" y="0"/>
                  </a:cubicBezTo>
                  <a:cubicBezTo>
                    <a:pt x="4528642" y="380"/>
                    <a:pt x="4757243" y="-7097"/>
                    <a:pt x="4906112" y="0"/>
                  </a:cubicBezTo>
                  <a:cubicBezTo>
                    <a:pt x="5054981" y="7097"/>
                    <a:pt x="5202124" y="-13254"/>
                    <a:pt x="5337758" y="0"/>
                  </a:cubicBezTo>
                  <a:cubicBezTo>
                    <a:pt x="5473392" y="13254"/>
                    <a:pt x="5788070" y="-23124"/>
                    <a:pt x="5982005" y="0"/>
                  </a:cubicBezTo>
                  <a:cubicBezTo>
                    <a:pt x="6175940" y="23124"/>
                    <a:pt x="6284520" y="15087"/>
                    <a:pt x="6484518" y="0"/>
                  </a:cubicBezTo>
                  <a:cubicBezTo>
                    <a:pt x="6684516" y="-15087"/>
                    <a:pt x="7174058" y="-30190"/>
                    <a:pt x="7405792" y="0"/>
                  </a:cubicBezTo>
                  <a:cubicBezTo>
                    <a:pt x="7574544" y="30399"/>
                    <a:pt x="7743519" y="129761"/>
                    <a:pt x="7724862" y="319070"/>
                  </a:cubicBezTo>
                  <a:cubicBezTo>
                    <a:pt x="7747313" y="496635"/>
                    <a:pt x="7741859" y="694835"/>
                    <a:pt x="7724862" y="931667"/>
                  </a:cubicBezTo>
                  <a:cubicBezTo>
                    <a:pt x="7707865" y="1168499"/>
                    <a:pt x="7742883" y="1388705"/>
                    <a:pt x="7724862" y="1595313"/>
                  </a:cubicBezTo>
                  <a:cubicBezTo>
                    <a:pt x="7731734" y="1779727"/>
                    <a:pt x="7577803" y="1911637"/>
                    <a:pt x="7405792" y="1914383"/>
                  </a:cubicBezTo>
                  <a:cubicBezTo>
                    <a:pt x="7123702" y="1905589"/>
                    <a:pt x="6875820" y="1938669"/>
                    <a:pt x="6619810" y="1914383"/>
                  </a:cubicBezTo>
                  <a:cubicBezTo>
                    <a:pt x="6363800" y="1890097"/>
                    <a:pt x="6248323" y="1925700"/>
                    <a:pt x="5904695" y="1914383"/>
                  </a:cubicBezTo>
                  <a:cubicBezTo>
                    <a:pt x="5561067" y="1903066"/>
                    <a:pt x="5420497" y="1915006"/>
                    <a:pt x="5260448" y="1914383"/>
                  </a:cubicBezTo>
                  <a:cubicBezTo>
                    <a:pt x="5100399" y="1913760"/>
                    <a:pt x="4739223" y="1911580"/>
                    <a:pt x="4474466" y="1914383"/>
                  </a:cubicBezTo>
                  <a:cubicBezTo>
                    <a:pt x="4209709" y="1917186"/>
                    <a:pt x="4222130" y="1921144"/>
                    <a:pt x="3971953" y="1914383"/>
                  </a:cubicBezTo>
                  <a:cubicBezTo>
                    <a:pt x="3721776" y="1907622"/>
                    <a:pt x="3506553" y="1887517"/>
                    <a:pt x="3327706" y="1914383"/>
                  </a:cubicBezTo>
                  <a:cubicBezTo>
                    <a:pt x="3148859" y="1941249"/>
                    <a:pt x="2803041" y="1947850"/>
                    <a:pt x="2541724" y="1914383"/>
                  </a:cubicBezTo>
                  <a:cubicBezTo>
                    <a:pt x="2280407" y="1880916"/>
                    <a:pt x="1960207" y="1904157"/>
                    <a:pt x="1755742" y="1914383"/>
                  </a:cubicBezTo>
                  <a:cubicBezTo>
                    <a:pt x="1551277" y="1924609"/>
                    <a:pt x="1393499" y="1921900"/>
                    <a:pt x="1111494" y="1914383"/>
                  </a:cubicBezTo>
                  <a:cubicBezTo>
                    <a:pt x="829489" y="1906866"/>
                    <a:pt x="560411" y="1907251"/>
                    <a:pt x="319070" y="1914383"/>
                  </a:cubicBezTo>
                  <a:cubicBezTo>
                    <a:pt x="133055" y="1917635"/>
                    <a:pt x="-18973" y="1778939"/>
                    <a:pt x="0" y="1595313"/>
                  </a:cubicBezTo>
                  <a:cubicBezTo>
                    <a:pt x="-17075" y="1435073"/>
                    <a:pt x="1919" y="1138824"/>
                    <a:pt x="0" y="995479"/>
                  </a:cubicBezTo>
                  <a:cubicBezTo>
                    <a:pt x="-1919" y="852134"/>
                    <a:pt x="17816" y="481616"/>
                    <a:pt x="0" y="319070"/>
                  </a:cubicBezTo>
                  <a:close/>
                </a:path>
                <a:path w="7724862" h="1914383" stroke="0" extrusionOk="0">
                  <a:moveTo>
                    <a:pt x="0" y="319070"/>
                  </a:moveTo>
                  <a:cubicBezTo>
                    <a:pt x="22149" y="156405"/>
                    <a:pt x="167181" y="-4391"/>
                    <a:pt x="319070" y="0"/>
                  </a:cubicBezTo>
                  <a:cubicBezTo>
                    <a:pt x="483057" y="6924"/>
                    <a:pt x="632728" y="4241"/>
                    <a:pt x="750716" y="0"/>
                  </a:cubicBezTo>
                  <a:cubicBezTo>
                    <a:pt x="868704" y="-4241"/>
                    <a:pt x="1108563" y="-11942"/>
                    <a:pt x="1253229" y="0"/>
                  </a:cubicBezTo>
                  <a:cubicBezTo>
                    <a:pt x="1397895" y="11942"/>
                    <a:pt x="1681341" y="14817"/>
                    <a:pt x="2039211" y="0"/>
                  </a:cubicBezTo>
                  <a:cubicBezTo>
                    <a:pt x="2397081" y="-14817"/>
                    <a:pt x="2549092" y="7272"/>
                    <a:pt x="2754325" y="0"/>
                  </a:cubicBezTo>
                  <a:cubicBezTo>
                    <a:pt x="2959558" y="-7272"/>
                    <a:pt x="3249668" y="-18438"/>
                    <a:pt x="3540307" y="0"/>
                  </a:cubicBezTo>
                  <a:cubicBezTo>
                    <a:pt x="3830946" y="18438"/>
                    <a:pt x="4149016" y="-34148"/>
                    <a:pt x="4326289" y="0"/>
                  </a:cubicBezTo>
                  <a:cubicBezTo>
                    <a:pt x="4503562" y="34148"/>
                    <a:pt x="4716025" y="13080"/>
                    <a:pt x="4899669" y="0"/>
                  </a:cubicBezTo>
                  <a:cubicBezTo>
                    <a:pt x="5083313" y="-13080"/>
                    <a:pt x="5214474" y="8310"/>
                    <a:pt x="5331315" y="0"/>
                  </a:cubicBezTo>
                  <a:cubicBezTo>
                    <a:pt x="5448156" y="-8310"/>
                    <a:pt x="5660836" y="-16749"/>
                    <a:pt x="5975563" y="0"/>
                  </a:cubicBezTo>
                  <a:cubicBezTo>
                    <a:pt x="6290290" y="16749"/>
                    <a:pt x="6239243" y="21532"/>
                    <a:pt x="6478076" y="0"/>
                  </a:cubicBezTo>
                  <a:cubicBezTo>
                    <a:pt x="6716909" y="-21532"/>
                    <a:pt x="7161716" y="-31083"/>
                    <a:pt x="7405792" y="0"/>
                  </a:cubicBezTo>
                  <a:cubicBezTo>
                    <a:pt x="7570128" y="-3636"/>
                    <a:pt x="7699989" y="173764"/>
                    <a:pt x="7724862" y="319070"/>
                  </a:cubicBezTo>
                  <a:cubicBezTo>
                    <a:pt x="7702650" y="527354"/>
                    <a:pt x="7723456" y="676966"/>
                    <a:pt x="7724862" y="931667"/>
                  </a:cubicBezTo>
                  <a:cubicBezTo>
                    <a:pt x="7726268" y="1186368"/>
                    <a:pt x="7700902" y="1297572"/>
                    <a:pt x="7724862" y="1595313"/>
                  </a:cubicBezTo>
                  <a:cubicBezTo>
                    <a:pt x="7749852" y="1768388"/>
                    <a:pt x="7609468" y="1927597"/>
                    <a:pt x="7405792" y="1914383"/>
                  </a:cubicBezTo>
                  <a:cubicBezTo>
                    <a:pt x="7137469" y="1913063"/>
                    <a:pt x="6948239" y="1887575"/>
                    <a:pt x="6832412" y="1914383"/>
                  </a:cubicBezTo>
                  <a:cubicBezTo>
                    <a:pt x="6716585" y="1941191"/>
                    <a:pt x="6463333" y="1923537"/>
                    <a:pt x="6117297" y="1914383"/>
                  </a:cubicBezTo>
                  <a:cubicBezTo>
                    <a:pt x="5771262" y="1905229"/>
                    <a:pt x="5549703" y="1942897"/>
                    <a:pt x="5402182" y="1914383"/>
                  </a:cubicBezTo>
                  <a:cubicBezTo>
                    <a:pt x="5254661" y="1885869"/>
                    <a:pt x="5014288" y="1894158"/>
                    <a:pt x="4828802" y="1914383"/>
                  </a:cubicBezTo>
                  <a:cubicBezTo>
                    <a:pt x="4643316" y="1934608"/>
                    <a:pt x="4289618" y="1882809"/>
                    <a:pt x="4113688" y="1914383"/>
                  </a:cubicBezTo>
                  <a:cubicBezTo>
                    <a:pt x="3937758" y="1945957"/>
                    <a:pt x="3659538" y="1886811"/>
                    <a:pt x="3398573" y="1914383"/>
                  </a:cubicBezTo>
                  <a:cubicBezTo>
                    <a:pt x="3137608" y="1941955"/>
                    <a:pt x="2958220" y="1900301"/>
                    <a:pt x="2825193" y="1914383"/>
                  </a:cubicBezTo>
                  <a:cubicBezTo>
                    <a:pt x="2692166" y="1928465"/>
                    <a:pt x="2413517" y="1881800"/>
                    <a:pt x="2110078" y="1914383"/>
                  </a:cubicBezTo>
                  <a:cubicBezTo>
                    <a:pt x="1806640" y="1946966"/>
                    <a:pt x="1745224" y="1896075"/>
                    <a:pt x="1465830" y="1914383"/>
                  </a:cubicBezTo>
                  <a:cubicBezTo>
                    <a:pt x="1186436" y="1932691"/>
                    <a:pt x="782296" y="1876945"/>
                    <a:pt x="319070" y="1914383"/>
                  </a:cubicBezTo>
                  <a:cubicBezTo>
                    <a:pt x="165698" y="1904037"/>
                    <a:pt x="-10165" y="1775264"/>
                    <a:pt x="0" y="1595313"/>
                  </a:cubicBezTo>
                  <a:cubicBezTo>
                    <a:pt x="2442" y="1389869"/>
                    <a:pt x="486" y="1211254"/>
                    <a:pt x="0" y="969954"/>
                  </a:cubicBezTo>
                  <a:cubicBezTo>
                    <a:pt x="-486" y="728654"/>
                    <a:pt x="-32493" y="513105"/>
                    <a:pt x="0" y="319070"/>
                  </a:cubicBezTo>
                  <a:close/>
                </a:path>
              </a:pathLst>
            </a:custGeom>
            <a:solidFill>
              <a:srgbClr val="FFFFFF"/>
            </a:solidFill>
            <a:ln w="28575" cap="flat" cmpd="sng" algn="ctr">
              <a:noFill/>
              <a:prstDash val="sysDash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1219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24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/>
                <a:ea typeface="Microsoft YaHei" panose="020B0503020204020204" charset="-122"/>
                <a:cs typeface="+mn-cs"/>
              </a:endParaRPr>
            </a:p>
          </p:txBody>
        </p:sp>
        <p:sp>
          <p:nvSpPr>
            <p:cNvPr id="17" name="Rectangle: Rounded Corners 65"/>
            <p:cNvSpPr/>
            <p:nvPr/>
          </p:nvSpPr>
          <p:spPr>
            <a:xfrm>
              <a:off x="2317626" y="4752423"/>
              <a:ext cx="7724863" cy="1891749"/>
            </a:xfrm>
            <a:custGeom>
              <a:avLst/>
              <a:gdLst>
                <a:gd name="connsiteX0" fmla="*/ 0 w 7724863"/>
                <a:gd name="connsiteY0" fmla="*/ 315298 h 1891749"/>
                <a:gd name="connsiteX1" fmla="*/ 315298 w 7724863"/>
                <a:gd name="connsiteY1" fmla="*/ 0 h 1891749"/>
                <a:gd name="connsiteX2" fmla="*/ 818346 w 7724863"/>
                <a:gd name="connsiteY2" fmla="*/ 0 h 1891749"/>
                <a:gd name="connsiteX3" fmla="*/ 1392337 w 7724863"/>
                <a:gd name="connsiteY3" fmla="*/ 0 h 1891749"/>
                <a:gd name="connsiteX4" fmla="*/ 1966327 w 7724863"/>
                <a:gd name="connsiteY4" fmla="*/ 0 h 1891749"/>
                <a:gd name="connsiteX5" fmla="*/ 2753146 w 7724863"/>
                <a:gd name="connsiteY5" fmla="*/ 0 h 1891749"/>
                <a:gd name="connsiteX6" fmla="*/ 3185251 w 7724863"/>
                <a:gd name="connsiteY6" fmla="*/ 0 h 1891749"/>
                <a:gd name="connsiteX7" fmla="*/ 3688299 w 7724863"/>
                <a:gd name="connsiteY7" fmla="*/ 0 h 1891749"/>
                <a:gd name="connsiteX8" fmla="*/ 4333233 w 7724863"/>
                <a:gd name="connsiteY8" fmla="*/ 0 h 1891749"/>
                <a:gd name="connsiteX9" fmla="*/ 4907224 w 7724863"/>
                <a:gd name="connsiteY9" fmla="*/ 0 h 1891749"/>
                <a:gd name="connsiteX10" fmla="*/ 5339329 w 7724863"/>
                <a:gd name="connsiteY10" fmla="*/ 0 h 1891749"/>
                <a:gd name="connsiteX11" fmla="*/ 5984262 w 7724863"/>
                <a:gd name="connsiteY11" fmla="*/ 0 h 1891749"/>
                <a:gd name="connsiteX12" fmla="*/ 6487310 w 7724863"/>
                <a:gd name="connsiteY12" fmla="*/ 0 h 1891749"/>
                <a:gd name="connsiteX13" fmla="*/ 7409565 w 7724863"/>
                <a:gd name="connsiteY13" fmla="*/ 0 h 1891749"/>
                <a:gd name="connsiteX14" fmla="*/ 7724863 w 7724863"/>
                <a:gd name="connsiteY14" fmla="*/ 315298 h 1891749"/>
                <a:gd name="connsiteX15" fmla="*/ 7724863 w 7724863"/>
                <a:gd name="connsiteY15" fmla="*/ 920651 h 1891749"/>
                <a:gd name="connsiteX16" fmla="*/ 7724863 w 7724863"/>
                <a:gd name="connsiteY16" fmla="*/ 1576451 h 1891749"/>
                <a:gd name="connsiteX17" fmla="*/ 7409565 w 7724863"/>
                <a:gd name="connsiteY17" fmla="*/ 1891749 h 1891749"/>
                <a:gd name="connsiteX18" fmla="*/ 6622746 w 7724863"/>
                <a:gd name="connsiteY18" fmla="*/ 1891749 h 1891749"/>
                <a:gd name="connsiteX19" fmla="*/ 5906870 w 7724863"/>
                <a:gd name="connsiteY19" fmla="*/ 1891749 h 1891749"/>
                <a:gd name="connsiteX20" fmla="*/ 5261937 w 7724863"/>
                <a:gd name="connsiteY20" fmla="*/ 1891749 h 1891749"/>
                <a:gd name="connsiteX21" fmla="*/ 4475118 w 7724863"/>
                <a:gd name="connsiteY21" fmla="*/ 1891749 h 1891749"/>
                <a:gd name="connsiteX22" fmla="*/ 3972070 w 7724863"/>
                <a:gd name="connsiteY22" fmla="*/ 1891749 h 1891749"/>
                <a:gd name="connsiteX23" fmla="*/ 3327137 w 7724863"/>
                <a:gd name="connsiteY23" fmla="*/ 1891749 h 1891749"/>
                <a:gd name="connsiteX24" fmla="*/ 2540318 w 7724863"/>
                <a:gd name="connsiteY24" fmla="*/ 1891749 h 1891749"/>
                <a:gd name="connsiteX25" fmla="*/ 1753499 w 7724863"/>
                <a:gd name="connsiteY25" fmla="*/ 1891749 h 1891749"/>
                <a:gd name="connsiteX26" fmla="*/ 1108566 w 7724863"/>
                <a:gd name="connsiteY26" fmla="*/ 1891749 h 1891749"/>
                <a:gd name="connsiteX27" fmla="*/ 315298 w 7724863"/>
                <a:gd name="connsiteY27" fmla="*/ 1891749 h 1891749"/>
                <a:gd name="connsiteX28" fmla="*/ 0 w 7724863"/>
                <a:gd name="connsiteY28" fmla="*/ 1576451 h 1891749"/>
                <a:gd name="connsiteX29" fmla="*/ 0 w 7724863"/>
                <a:gd name="connsiteY29" fmla="*/ 983709 h 1891749"/>
                <a:gd name="connsiteX30" fmla="*/ 0 w 7724863"/>
                <a:gd name="connsiteY30" fmla="*/ 315298 h 189174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</a:cxnLst>
              <a:rect l="l" t="t" r="r" b="b"/>
              <a:pathLst>
                <a:path w="7724863" h="1891749" fill="none" extrusionOk="0">
                  <a:moveTo>
                    <a:pt x="0" y="315298"/>
                  </a:moveTo>
                  <a:cubicBezTo>
                    <a:pt x="-14797" y="141951"/>
                    <a:pt x="130281" y="-2434"/>
                    <a:pt x="315298" y="0"/>
                  </a:cubicBezTo>
                  <a:cubicBezTo>
                    <a:pt x="463744" y="-19391"/>
                    <a:pt x="580090" y="-22483"/>
                    <a:pt x="818346" y="0"/>
                  </a:cubicBezTo>
                  <a:cubicBezTo>
                    <a:pt x="1056602" y="22483"/>
                    <a:pt x="1136407" y="-186"/>
                    <a:pt x="1392337" y="0"/>
                  </a:cubicBezTo>
                  <a:cubicBezTo>
                    <a:pt x="1648267" y="186"/>
                    <a:pt x="1686620" y="-1006"/>
                    <a:pt x="1966327" y="0"/>
                  </a:cubicBezTo>
                  <a:cubicBezTo>
                    <a:pt x="2246034" y="1006"/>
                    <a:pt x="2590414" y="-17617"/>
                    <a:pt x="2753146" y="0"/>
                  </a:cubicBezTo>
                  <a:cubicBezTo>
                    <a:pt x="2915878" y="17617"/>
                    <a:pt x="3035406" y="-19567"/>
                    <a:pt x="3185251" y="0"/>
                  </a:cubicBezTo>
                  <a:cubicBezTo>
                    <a:pt x="3335097" y="19567"/>
                    <a:pt x="3582608" y="20989"/>
                    <a:pt x="3688299" y="0"/>
                  </a:cubicBezTo>
                  <a:cubicBezTo>
                    <a:pt x="3793990" y="-20989"/>
                    <a:pt x="4040872" y="22707"/>
                    <a:pt x="4333233" y="0"/>
                  </a:cubicBezTo>
                  <a:cubicBezTo>
                    <a:pt x="4625594" y="-22707"/>
                    <a:pt x="4659147" y="23789"/>
                    <a:pt x="4907224" y="0"/>
                  </a:cubicBezTo>
                  <a:cubicBezTo>
                    <a:pt x="5155301" y="-23789"/>
                    <a:pt x="5195798" y="-5091"/>
                    <a:pt x="5339329" y="0"/>
                  </a:cubicBezTo>
                  <a:cubicBezTo>
                    <a:pt x="5482861" y="5091"/>
                    <a:pt x="5739408" y="-14996"/>
                    <a:pt x="5984262" y="0"/>
                  </a:cubicBezTo>
                  <a:cubicBezTo>
                    <a:pt x="6229116" y="14996"/>
                    <a:pt x="6274592" y="-16699"/>
                    <a:pt x="6487310" y="0"/>
                  </a:cubicBezTo>
                  <a:cubicBezTo>
                    <a:pt x="6700028" y="16699"/>
                    <a:pt x="7029216" y="-17700"/>
                    <a:pt x="7409565" y="0"/>
                  </a:cubicBezTo>
                  <a:cubicBezTo>
                    <a:pt x="7575158" y="34778"/>
                    <a:pt x="7742806" y="128573"/>
                    <a:pt x="7724863" y="315298"/>
                  </a:cubicBezTo>
                  <a:cubicBezTo>
                    <a:pt x="7754547" y="439863"/>
                    <a:pt x="7740072" y="759637"/>
                    <a:pt x="7724863" y="920651"/>
                  </a:cubicBezTo>
                  <a:cubicBezTo>
                    <a:pt x="7709654" y="1081665"/>
                    <a:pt x="7704628" y="1303549"/>
                    <a:pt x="7724863" y="1576451"/>
                  </a:cubicBezTo>
                  <a:cubicBezTo>
                    <a:pt x="7734654" y="1762263"/>
                    <a:pt x="7557835" y="1874865"/>
                    <a:pt x="7409565" y="1891749"/>
                  </a:cubicBezTo>
                  <a:cubicBezTo>
                    <a:pt x="7089490" y="1896716"/>
                    <a:pt x="6810974" y="1887568"/>
                    <a:pt x="6622746" y="1891749"/>
                  </a:cubicBezTo>
                  <a:cubicBezTo>
                    <a:pt x="6434518" y="1895930"/>
                    <a:pt x="6178097" y="1903380"/>
                    <a:pt x="5906870" y="1891749"/>
                  </a:cubicBezTo>
                  <a:cubicBezTo>
                    <a:pt x="5635643" y="1880118"/>
                    <a:pt x="5459994" y="1910842"/>
                    <a:pt x="5261937" y="1891749"/>
                  </a:cubicBezTo>
                  <a:cubicBezTo>
                    <a:pt x="5063880" y="1872656"/>
                    <a:pt x="4765153" y="1904927"/>
                    <a:pt x="4475118" y="1891749"/>
                  </a:cubicBezTo>
                  <a:cubicBezTo>
                    <a:pt x="4185083" y="1878571"/>
                    <a:pt x="4152204" y="1895642"/>
                    <a:pt x="3972070" y="1891749"/>
                  </a:cubicBezTo>
                  <a:cubicBezTo>
                    <a:pt x="3791936" y="1887856"/>
                    <a:pt x="3508183" y="1908199"/>
                    <a:pt x="3327137" y="1891749"/>
                  </a:cubicBezTo>
                  <a:cubicBezTo>
                    <a:pt x="3146091" y="1875299"/>
                    <a:pt x="2839956" y="1926582"/>
                    <a:pt x="2540318" y="1891749"/>
                  </a:cubicBezTo>
                  <a:cubicBezTo>
                    <a:pt x="2240680" y="1856916"/>
                    <a:pt x="2073685" y="1872656"/>
                    <a:pt x="1753499" y="1891749"/>
                  </a:cubicBezTo>
                  <a:cubicBezTo>
                    <a:pt x="1433313" y="1910842"/>
                    <a:pt x="1324189" y="1904221"/>
                    <a:pt x="1108566" y="1891749"/>
                  </a:cubicBezTo>
                  <a:cubicBezTo>
                    <a:pt x="892943" y="1879277"/>
                    <a:pt x="700878" y="1916030"/>
                    <a:pt x="315298" y="1891749"/>
                  </a:cubicBezTo>
                  <a:cubicBezTo>
                    <a:pt x="134249" y="1894045"/>
                    <a:pt x="-10737" y="1754778"/>
                    <a:pt x="0" y="1576451"/>
                  </a:cubicBezTo>
                  <a:cubicBezTo>
                    <a:pt x="8397" y="1297110"/>
                    <a:pt x="19891" y="1166058"/>
                    <a:pt x="0" y="983709"/>
                  </a:cubicBezTo>
                  <a:cubicBezTo>
                    <a:pt x="-19891" y="801360"/>
                    <a:pt x="-3538" y="481075"/>
                    <a:pt x="0" y="315298"/>
                  </a:cubicBezTo>
                  <a:close/>
                </a:path>
                <a:path w="7724863" h="1891749" stroke="0" extrusionOk="0">
                  <a:moveTo>
                    <a:pt x="0" y="315298"/>
                  </a:moveTo>
                  <a:cubicBezTo>
                    <a:pt x="32285" y="160917"/>
                    <a:pt x="176451" y="-6369"/>
                    <a:pt x="315298" y="0"/>
                  </a:cubicBezTo>
                  <a:cubicBezTo>
                    <a:pt x="474964" y="-19014"/>
                    <a:pt x="640577" y="-15310"/>
                    <a:pt x="747403" y="0"/>
                  </a:cubicBezTo>
                  <a:cubicBezTo>
                    <a:pt x="854230" y="15310"/>
                    <a:pt x="1127572" y="19373"/>
                    <a:pt x="1250451" y="0"/>
                  </a:cubicBezTo>
                  <a:cubicBezTo>
                    <a:pt x="1373330" y="-19373"/>
                    <a:pt x="1681318" y="12056"/>
                    <a:pt x="2037270" y="0"/>
                  </a:cubicBezTo>
                  <a:cubicBezTo>
                    <a:pt x="2393222" y="-12056"/>
                    <a:pt x="2463817" y="-29896"/>
                    <a:pt x="2753146" y="0"/>
                  </a:cubicBezTo>
                  <a:cubicBezTo>
                    <a:pt x="3042475" y="29896"/>
                    <a:pt x="3255337" y="2124"/>
                    <a:pt x="3539965" y="0"/>
                  </a:cubicBezTo>
                  <a:cubicBezTo>
                    <a:pt x="3824593" y="-2124"/>
                    <a:pt x="4157179" y="-36265"/>
                    <a:pt x="4326784" y="0"/>
                  </a:cubicBezTo>
                  <a:cubicBezTo>
                    <a:pt x="4496389" y="36265"/>
                    <a:pt x="4657586" y="6348"/>
                    <a:pt x="4900774" y="0"/>
                  </a:cubicBezTo>
                  <a:cubicBezTo>
                    <a:pt x="5143962" y="-6348"/>
                    <a:pt x="5163462" y="-18812"/>
                    <a:pt x="5332880" y="0"/>
                  </a:cubicBezTo>
                  <a:cubicBezTo>
                    <a:pt x="5502298" y="18812"/>
                    <a:pt x="5806436" y="-6084"/>
                    <a:pt x="5977813" y="0"/>
                  </a:cubicBezTo>
                  <a:cubicBezTo>
                    <a:pt x="6149190" y="6084"/>
                    <a:pt x="6253247" y="22411"/>
                    <a:pt x="6480861" y="0"/>
                  </a:cubicBezTo>
                  <a:cubicBezTo>
                    <a:pt x="6708475" y="-22411"/>
                    <a:pt x="7161092" y="-29531"/>
                    <a:pt x="7409565" y="0"/>
                  </a:cubicBezTo>
                  <a:cubicBezTo>
                    <a:pt x="7571273" y="-3803"/>
                    <a:pt x="7700212" y="171799"/>
                    <a:pt x="7724863" y="315298"/>
                  </a:cubicBezTo>
                  <a:cubicBezTo>
                    <a:pt x="7711765" y="597506"/>
                    <a:pt x="7699886" y="753333"/>
                    <a:pt x="7724863" y="920651"/>
                  </a:cubicBezTo>
                  <a:cubicBezTo>
                    <a:pt x="7749840" y="1087969"/>
                    <a:pt x="7708755" y="1301463"/>
                    <a:pt x="7724863" y="1576451"/>
                  </a:cubicBezTo>
                  <a:cubicBezTo>
                    <a:pt x="7755754" y="1746701"/>
                    <a:pt x="7605538" y="1902258"/>
                    <a:pt x="7409565" y="1891749"/>
                  </a:cubicBezTo>
                  <a:cubicBezTo>
                    <a:pt x="7252018" y="1870296"/>
                    <a:pt x="6996721" y="1917334"/>
                    <a:pt x="6835574" y="1891749"/>
                  </a:cubicBezTo>
                  <a:cubicBezTo>
                    <a:pt x="6674427" y="1866164"/>
                    <a:pt x="6386799" y="1857090"/>
                    <a:pt x="6119698" y="1891749"/>
                  </a:cubicBezTo>
                  <a:cubicBezTo>
                    <a:pt x="5852597" y="1926408"/>
                    <a:pt x="5563766" y="1917816"/>
                    <a:pt x="5403822" y="1891749"/>
                  </a:cubicBezTo>
                  <a:cubicBezTo>
                    <a:pt x="5243878" y="1865682"/>
                    <a:pt x="5044424" y="1873083"/>
                    <a:pt x="4829832" y="1891749"/>
                  </a:cubicBezTo>
                  <a:cubicBezTo>
                    <a:pt x="4615240" y="1910416"/>
                    <a:pt x="4409221" y="1890158"/>
                    <a:pt x="4113956" y="1891749"/>
                  </a:cubicBezTo>
                  <a:cubicBezTo>
                    <a:pt x="3818691" y="1893340"/>
                    <a:pt x="3647421" y="1918168"/>
                    <a:pt x="3398079" y="1891749"/>
                  </a:cubicBezTo>
                  <a:cubicBezTo>
                    <a:pt x="3148737" y="1865330"/>
                    <a:pt x="2956917" y="1883929"/>
                    <a:pt x="2824089" y="1891749"/>
                  </a:cubicBezTo>
                  <a:cubicBezTo>
                    <a:pt x="2691261" y="1899570"/>
                    <a:pt x="2333173" y="1885231"/>
                    <a:pt x="2108213" y="1891749"/>
                  </a:cubicBezTo>
                  <a:cubicBezTo>
                    <a:pt x="1883253" y="1898267"/>
                    <a:pt x="1629386" y="1876492"/>
                    <a:pt x="1463279" y="1891749"/>
                  </a:cubicBezTo>
                  <a:cubicBezTo>
                    <a:pt x="1297172" y="1907006"/>
                    <a:pt x="819207" y="1887172"/>
                    <a:pt x="315298" y="1891749"/>
                  </a:cubicBezTo>
                  <a:cubicBezTo>
                    <a:pt x="166344" y="1880346"/>
                    <a:pt x="-9696" y="1754147"/>
                    <a:pt x="0" y="1576451"/>
                  </a:cubicBezTo>
                  <a:cubicBezTo>
                    <a:pt x="5577" y="1436239"/>
                    <a:pt x="-27651" y="1158990"/>
                    <a:pt x="0" y="958486"/>
                  </a:cubicBezTo>
                  <a:cubicBezTo>
                    <a:pt x="27651" y="757983"/>
                    <a:pt x="-24594" y="544205"/>
                    <a:pt x="0" y="315298"/>
                  </a:cubicBezTo>
                  <a:close/>
                </a:path>
              </a:pathLst>
            </a:custGeom>
            <a:solidFill>
              <a:srgbClr val="FFFFFF"/>
            </a:solidFill>
            <a:ln w="28575" cap="flat" cmpd="sng" algn="ctr">
              <a:solidFill>
                <a:srgbClr val="000000"/>
              </a:solidFill>
              <a:prstDash val="dash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1219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24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/>
                <a:ea typeface="Microsoft YaHei" panose="020B0503020204020204" charset="-122"/>
                <a:cs typeface="+mn-cs"/>
              </a:endParaRPr>
            </a:p>
          </p:txBody>
        </p:sp>
      </p:grpSp>
      <p:pic>
        <p:nvPicPr>
          <p:cNvPr id="19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401" y="2517541"/>
            <a:ext cx="2732447" cy="446745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600" y="514189"/>
            <a:ext cx="2115376" cy="2106323"/>
          </a:xfrm>
          <a:prstGeom prst="rect">
            <a:avLst/>
          </a:prstGeom>
        </p:spPr>
      </p:pic>
      <p:sp>
        <p:nvSpPr>
          <p:cNvPr id="21" name="TextBox 20"/>
          <p:cNvSpPr txBox="1"/>
          <p:nvPr/>
        </p:nvSpPr>
        <p:spPr>
          <a:xfrm>
            <a:off x="2683288" y="648415"/>
            <a:ext cx="5080000" cy="17336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1219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sz="5335" b="1" i="0" u="none" strike="noStrike" kern="1200" cap="none" spc="0" normalizeH="0" baseline="0" noProof="0" dirty="0" err="1">
                <a:ln>
                  <a:noFill/>
                </a:ln>
                <a:solidFill>
                  <a:srgbClr val="FF66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Tính</a:t>
            </a:r>
            <a:r>
              <a:rPr kumimoji="0" lang="en-US" sz="5335" b="1" i="0" u="none" strike="noStrike" kern="1200" cap="none" spc="0" normalizeH="0" baseline="0" noProof="0" dirty="0">
                <a:ln>
                  <a:noFill/>
                </a:ln>
                <a:solidFill>
                  <a:srgbClr val="FF66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en-US" sz="5335" b="1" i="0" u="none" strike="noStrike" kern="1200" cap="none" spc="0" normalizeH="0" baseline="0" noProof="0" dirty="0" err="1">
                <a:ln>
                  <a:noFill/>
                </a:ln>
                <a:solidFill>
                  <a:srgbClr val="FF66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nhẩm</a:t>
            </a:r>
            <a:r>
              <a:rPr kumimoji="0" lang="en-US" sz="5335" b="1" i="0" u="none" strike="noStrike" kern="1200" cap="none" spc="0" normalizeH="0" baseline="0" noProof="0" dirty="0">
                <a:ln>
                  <a:noFill/>
                </a:ln>
                <a:solidFill>
                  <a:srgbClr val="FF66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:</a:t>
            </a:r>
          </a:p>
          <a:p>
            <a:pPr marL="0" marR="0" lvl="0" indent="0" algn="ctr" defTabSz="1219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sz="5335" b="1" i="0" u="none" strike="noStrike" kern="1200" cap="none" spc="0" normalizeH="0" baseline="0" noProof="0" dirty="0">
                <a:ln>
                  <a:noFill/>
                </a:ln>
                <a:solidFill>
                  <a:srgbClr val="FF66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17 – 8 = ?</a:t>
            </a:r>
          </a:p>
        </p:txBody>
      </p:sp>
      <p:grpSp>
        <p:nvGrpSpPr>
          <p:cNvPr id="44" name="Group 43"/>
          <p:cNvGrpSpPr/>
          <p:nvPr/>
        </p:nvGrpSpPr>
        <p:grpSpPr>
          <a:xfrm>
            <a:off x="4978402" y="3284902"/>
            <a:ext cx="2830863" cy="891942"/>
            <a:chOff x="3733801" y="2677997"/>
            <a:chExt cx="2123147" cy="668956"/>
          </a:xfrm>
        </p:grpSpPr>
        <p:sp>
          <p:nvSpPr>
            <p:cNvPr id="26" name="Rounded Rectangle 25"/>
            <p:cNvSpPr/>
            <p:nvPr/>
          </p:nvSpPr>
          <p:spPr>
            <a:xfrm>
              <a:off x="3733801" y="2677997"/>
              <a:ext cx="2123147" cy="668956"/>
            </a:xfrm>
            <a:prstGeom prst="roundRect">
              <a:avLst/>
            </a:prstGeom>
            <a:solidFill>
              <a:srgbClr val="00B050"/>
            </a:solidFill>
            <a:ln w="571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1219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4535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2" name="TextBox 21"/>
            <p:cNvSpPr txBox="1"/>
            <p:nvPr/>
          </p:nvSpPr>
          <p:spPr>
            <a:xfrm>
              <a:off x="3886200" y="2677997"/>
              <a:ext cx="1828800" cy="5617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1219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en-US" sz="4265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7</a:t>
              </a:r>
            </a:p>
          </p:txBody>
        </p:sp>
      </p:grpSp>
      <p:grpSp>
        <p:nvGrpSpPr>
          <p:cNvPr id="45" name="Group 44"/>
          <p:cNvGrpSpPr/>
          <p:nvPr/>
        </p:nvGrpSpPr>
        <p:grpSpPr>
          <a:xfrm>
            <a:off x="4978401" y="4345139"/>
            <a:ext cx="2830863" cy="891941"/>
            <a:chOff x="3733800" y="3473177"/>
            <a:chExt cx="2123147" cy="668956"/>
          </a:xfrm>
        </p:grpSpPr>
        <p:sp>
          <p:nvSpPr>
            <p:cNvPr id="37" name="Rounded Rectangle 36"/>
            <p:cNvSpPr/>
            <p:nvPr/>
          </p:nvSpPr>
          <p:spPr>
            <a:xfrm>
              <a:off x="3733800" y="3473177"/>
              <a:ext cx="2123147" cy="668956"/>
            </a:xfrm>
            <a:prstGeom prst="roundRect">
              <a:avLst/>
            </a:prstGeom>
            <a:solidFill>
              <a:srgbClr val="FF3300"/>
            </a:solidFill>
            <a:ln w="571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1219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4535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41" name="TextBox 40"/>
            <p:cNvSpPr txBox="1"/>
            <p:nvPr/>
          </p:nvSpPr>
          <p:spPr>
            <a:xfrm>
              <a:off x="3886200" y="3510975"/>
              <a:ext cx="1828800" cy="5617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1219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en-US" sz="4265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8</a:t>
              </a:r>
            </a:p>
          </p:txBody>
        </p:sp>
      </p:grpSp>
      <p:grpSp>
        <p:nvGrpSpPr>
          <p:cNvPr id="46" name="Group 45"/>
          <p:cNvGrpSpPr/>
          <p:nvPr/>
        </p:nvGrpSpPr>
        <p:grpSpPr>
          <a:xfrm>
            <a:off x="4978402" y="5400899"/>
            <a:ext cx="2830863" cy="891942"/>
            <a:chOff x="3733801" y="4264994"/>
            <a:chExt cx="2123147" cy="668956"/>
          </a:xfrm>
          <a:solidFill>
            <a:srgbClr val="FFC000"/>
          </a:solidFill>
        </p:grpSpPr>
        <p:sp>
          <p:nvSpPr>
            <p:cNvPr id="38" name="Rounded Rectangle 37"/>
            <p:cNvSpPr/>
            <p:nvPr/>
          </p:nvSpPr>
          <p:spPr>
            <a:xfrm>
              <a:off x="3733801" y="4264994"/>
              <a:ext cx="2123147" cy="668956"/>
            </a:xfrm>
            <a:prstGeom prst="roundRect">
              <a:avLst/>
            </a:prstGeom>
            <a:grpFill/>
            <a:ln w="571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1219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4535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42" name="TextBox 41"/>
            <p:cNvSpPr txBox="1"/>
            <p:nvPr/>
          </p:nvSpPr>
          <p:spPr>
            <a:xfrm>
              <a:off x="3886200" y="4299452"/>
              <a:ext cx="1828800" cy="561741"/>
            </a:xfrm>
            <a:prstGeom prst="rect">
              <a:avLst/>
            </a:prstGeom>
            <a:grpFill/>
          </p:spPr>
          <p:txBody>
            <a:bodyPr wrap="square" rtlCol="0">
              <a:spAutoFit/>
            </a:bodyPr>
            <a:lstStyle/>
            <a:p>
              <a:pPr marL="0" marR="0" lvl="0" indent="0" algn="ctr" defTabSz="1219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en-US" sz="4265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9</a:t>
              </a:r>
            </a:p>
          </p:txBody>
        </p:sp>
      </p:grpSp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26400" y="7311667"/>
            <a:ext cx="2139040" cy="240049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5" name="Picture 7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23013" y="7530905"/>
            <a:ext cx="2139040" cy="240049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9114045" y="4400652"/>
            <a:ext cx="1045956" cy="11969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7" name="TextBox 46"/>
          <p:cNvSpPr txBox="1"/>
          <p:nvPr/>
        </p:nvSpPr>
        <p:spPr>
          <a:xfrm>
            <a:off x="2540000" y="648415"/>
            <a:ext cx="152400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1219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9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SVN-Gretoon" pitchFamily="18" charset="0"/>
              <a:ea typeface="+mn-ea"/>
              <a:cs typeface="+mn-cs"/>
            </a:endParaRPr>
          </a:p>
        </p:txBody>
      </p:sp>
      <p:pic>
        <p:nvPicPr>
          <p:cNvPr id="48" name="Picture 47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0475" y="596143"/>
            <a:ext cx="1396147" cy="1869125"/>
          </a:xfrm>
          <a:prstGeom prst="rect">
            <a:avLst/>
          </a:prstGeom>
        </p:spPr>
      </p:pic>
      <p:pic>
        <p:nvPicPr>
          <p:cNvPr id="29" name="Picture 6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rot="20864568">
            <a:off x="939709" y="7209880"/>
            <a:ext cx="1873396" cy="18733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" name="Picture 8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815495" y="3699394"/>
            <a:ext cx="2899557" cy="311784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89601" y="0"/>
            <a:ext cx="6666575" cy="68580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1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500" fill="hold"/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1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6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1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0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1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22" presetID="2" presetClass="entr" presetSubtype="8" fill="hold" nodeType="afterEffect" p14:presetBounceEnd="6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24" dur="11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25" dur="11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6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27" presetID="2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9" dur="50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0" dur="50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1" presetID="2" presetClass="entr" presetSubtype="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3" dur="500" fill="hold"/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4" dur="500" fill="hold"/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5" presetID="2" presetClass="entr" presetSubtype="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7" dur="5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8" dur="5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  <p:seq concurrent="1" nextAc="seek">
                  <p:cTn id="39" restart="whenNotActive" fill="hold" evtFilter="cancelBubble" nodeType="interactiveSeq">
                    <p:stCondLst>
                      <p:cond evt="onClick" delay="0">
                        <p:tgtEl>
                          <p:spTgt spid="44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40" fill="hold">
                          <p:stCondLst>
                            <p:cond delay="0"/>
                          </p:stCondLst>
                          <p:childTnLst>
                            <p:par>
                              <p:cTn id="41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42" presetID="56" presetClass="path" presetSubtype="0" accel="50000" decel="5000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4.44444E-6 -3.36423E-6 L -0.00556 -0.7266 " pathEditMode="relative" rAng="0" ptsTypes="AA">
                                          <p:cBhvr>
                                            <p:cTn id="43" dur="1000" fill="hold"/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278" y="-36330"/>
                                        </p:animMotion>
                                      </p:childTnLst>
                                      <p:subTnLst>
                                        <p:audio>
                                          <p:cMediaNode>
                                            <p:cTn display="0" masterRel="sameClick">
                                              <p:stCondLst>
                                                <p:cond evt="begin" delay="0">
                                                  <p:tn val="42"/>
                                                </p:cond>
                                              </p:stCondLst>
                                              <p:endCondLst>
                                                <p:cond evt="onStopAudio" delay="0">
                                                  <p:tgtEl>
                                                    <p:sldTgt/>
                                                  </p:tgtEl>
                                                </p:cond>
                                              </p:endCondLst>
                                            </p:cTn>
                                            <p:tgtEl>
                                              <p:sndTgt r:embed="rId2" name="suction.wav"/>
                                            </p:tgtEl>
                                          </p:cMediaNode>
                                        </p:audio>
                                      </p:sub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Click" delay="0">
                      <p:tgtEl>
                        <p:spTgt spid="44"/>
                      </p:tgtEl>
                    </p:cond>
                  </p:nextCondLst>
                </p:seq>
                <p:seq concurrent="1" nextAc="seek">
                  <p:cTn id="44" restart="whenNotActive" fill="hold" evtFilter="cancelBubble" nodeType="interactiveSeq">
                    <p:stCondLst>
                      <p:cond evt="onClick" delay="0">
                        <p:tgtEl>
                          <p:spTgt spid="45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45" fill="hold">
                          <p:stCondLst>
                            <p:cond delay="0"/>
                          </p:stCondLst>
                          <p:childTnLst>
                            <p:par>
                              <p:cTn id="46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47" presetID="56" presetClass="path" presetSubtype="0" accel="50000" decel="5000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3.05556E-6 -4.85017E-6 L -0.09601 -0.53135 " pathEditMode="relative" rAng="0" ptsTypes="AA">
                                          <p:cBhvr>
                                            <p:cTn id="48" dur="900" fill="hold"/>
                                            <p:tgtEl>
                                              <p:spTgt spid="1031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4809" y="-26568"/>
                                        </p:animMotion>
                                      </p:childTnLst>
                                      <p:subTnLst>
                                        <p:audio>
                                          <p:cMediaNode>
                                            <p:cTn display="0" masterRel="sameClick">
                                              <p:stCondLst>
                                                <p:cond evt="begin" delay="0">
                                                  <p:tn val="47"/>
                                                </p:cond>
                                              </p:stCondLst>
                                              <p:endCondLst>
                                                <p:cond evt="onStopAudio" delay="0">
                                                  <p:tgtEl>
                                                    <p:sldTgt/>
                                                  </p:tgtEl>
                                                </p:cond>
                                              </p:endCondLst>
                                            </p:cTn>
                                            <p:tgtEl>
                                              <p:sndTgt r:embed="rId2" name="suction.wav"/>
                                            </p:tgtEl>
                                          </p:cMediaNode>
                                        </p:audio>
                                      </p:sub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Click" delay="0">
                      <p:tgtEl>
                        <p:spTgt spid="45"/>
                      </p:tgtEl>
                    </p:cond>
                  </p:nextCondLst>
                </p:seq>
                <p:seq concurrent="1" nextAc="seek">
                  <p:cTn id="49" restart="whenNotActive" fill="hold" evtFilter="cancelBubble" nodeType="interactiveSeq">
                    <p:stCondLst>
                      <p:cond evt="onClick" delay="0">
                        <p:tgtEl>
                          <p:spTgt spid="46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50" fill="hold">
                          <p:stCondLst>
                            <p:cond delay="0"/>
                          </p:stCondLst>
                          <p:childTnLst>
                            <p:par>
                              <p:cTn id="51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2" presetID="56" presetClass="path" presetSubtype="0" accel="50000" decel="50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1.66667E-6 -3.9481E-6 L 0.18646 -0.31788 " pathEditMode="relative" rAng="0" ptsTypes="AA">
                                          <p:cBhvr>
                                            <p:cTn id="53" dur="9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9323" y="-15910"/>
                                        </p:animMotion>
                                      </p:childTnLst>
                                      <p:subTnLst>
                                        <p:audio>
                                          <p:cMediaNode>
                                            <p:cTn display="0" masterRel="sameClick">
                                              <p:stCondLst>
                                                <p:cond evt="begin" delay="0">
                                                  <p:tn val="52"/>
                                                </p:cond>
                                              </p:stCondLst>
                                              <p:endCondLst>
                                                <p:cond evt="onStopAudio" delay="0">
                                                  <p:tgtEl>
                                                    <p:sldTgt/>
                                                  </p:tgtEl>
                                                </p:cond>
                                              </p:endCondLst>
                                            </p:cTn>
                                            <p:tgtEl>
                                              <p:sndTgt r:embed="rId3" name="chimes.wav"/>
                                            </p:tgtEl>
                                          </p:cMediaNode>
                                        </p:audio>
                                      </p:sub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Click" delay="0">
                      <p:tgtEl>
                        <p:spTgt spid="46"/>
                      </p:tgtEl>
                    </p:cond>
                  </p:nextCondLst>
                </p:seq>
                <p:seq concurrent="1" nextAc="seek">
                  <p:cTn id="54" restart="whenNotActive" fill="hold" evtFilter="cancelBubble" nodeType="interactiveSeq">
                    <p:stCondLst>
                      <p:cond evt="onClick" delay="0">
                        <p:tgtEl>
                          <p:spTgt spid="29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55" fill="hold">
                          <p:stCondLst>
                            <p:cond delay="0"/>
                          </p:stCondLst>
                          <p:childTnLst>
                            <p:par>
                              <p:cTn id="56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7" presetID="56" presetClass="path" presetSubtype="0" accel="50000" decel="5000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0.18646 -0.31789 L 0.68785 -0.43621 " pathEditMode="relative" rAng="0" ptsTypes="AA">
                                          <p:cBhvr>
                                            <p:cTn id="58" dur="20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25069" y="-5931"/>
                                        </p:animMotion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Click" delay="0">
                      <p:tgtEl>
                        <p:spTgt spid="29"/>
                      </p:tgtEl>
                    </p:cond>
                  </p:nextCondLst>
                </p:seq>
              </p:childTnLst>
            </p:cTn>
          </p:par>
        </p:tnLst>
        <p:bldLst>
          <p:bldP spid="21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1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500" fill="hold"/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1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6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1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0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1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22" presetID="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4" dur="11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5" dur="11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6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27" presetID="2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9" dur="50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0" dur="50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1" presetID="2" presetClass="entr" presetSubtype="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3" dur="500" fill="hold"/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4" dur="500" fill="hold"/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5" presetID="2" presetClass="entr" presetSubtype="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7" dur="5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8" dur="5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  <p:seq concurrent="1" nextAc="seek">
                  <p:cTn id="39" restart="whenNotActive" fill="hold" evtFilter="cancelBubble" nodeType="interactiveSeq">
                    <p:stCondLst>
                      <p:cond evt="onClick" delay="0">
                        <p:tgtEl>
                          <p:spTgt spid="44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40" fill="hold">
                          <p:stCondLst>
                            <p:cond delay="0"/>
                          </p:stCondLst>
                          <p:childTnLst>
                            <p:par>
                              <p:cTn id="41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42" presetID="56" presetClass="path" presetSubtype="0" accel="50000" decel="5000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4.44444E-6 -3.36423E-6 L -0.00556 -0.7266 " pathEditMode="relative" rAng="0" ptsTypes="AA">
                                          <p:cBhvr>
                                            <p:cTn id="43" dur="1000" fill="hold"/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278" y="-36330"/>
                                        </p:animMotion>
                                      </p:childTnLst>
                                      <p:subTnLst>
                                        <p:audio>
                                          <p:cMediaNode>
                                            <p:cTn display="0" masterRel="sameClick">
                                              <p:stCondLst>
                                                <p:cond evt="begin" delay="0">
                                                  <p:tn val="42"/>
                                                </p:cond>
                                              </p:stCondLst>
                                              <p:endCondLst>
                                                <p:cond evt="onStopAudio" delay="0">
                                                  <p:tgtEl>
                                                    <p:sldTgt/>
                                                  </p:tgtEl>
                                                </p:cond>
                                              </p:endCondLst>
                                            </p:cTn>
                                            <p:tgtEl>
                                              <p:sndTgt r:embed="rId14" name="suction.wav"/>
                                            </p:tgtEl>
                                          </p:cMediaNode>
                                        </p:audio>
                                      </p:sub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Click" delay="0">
                      <p:tgtEl>
                        <p:spTgt spid="44"/>
                      </p:tgtEl>
                    </p:cond>
                  </p:nextCondLst>
                </p:seq>
                <p:seq concurrent="1" nextAc="seek">
                  <p:cTn id="44" restart="whenNotActive" fill="hold" evtFilter="cancelBubble" nodeType="interactiveSeq">
                    <p:stCondLst>
                      <p:cond evt="onClick" delay="0">
                        <p:tgtEl>
                          <p:spTgt spid="45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45" fill="hold">
                          <p:stCondLst>
                            <p:cond delay="0"/>
                          </p:stCondLst>
                          <p:childTnLst>
                            <p:par>
                              <p:cTn id="46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47" presetID="56" presetClass="path" presetSubtype="0" accel="50000" decel="5000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3.05556E-6 -4.85017E-6 L -0.09601 -0.53135 " pathEditMode="relative" rAng="0" ptsTypes="AA">
                                          <p:cBhvr>
                                            <p:cTn id="48" dur="900" fill="hold"/>
                                            <p:tgtEl>
                                              <p:spTgt spid="1031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4809" y="-26568"/>
                                        </p:animMotion>
                                      </p:childTnLst>
                                      <p:subTnLst>
                                        <p:audio>
                                          <p:cMediaNode>
                                            <p:cTn display="0" masterRel="sameClick">
                                              <p:stCondLst>
                                                <p:cond evt="begin" delay="0">
                                                  <p:tn val="47"/>
                                                </p:cond>
                                              </p:stCondLst>
                                              <p:endCondLst>
                                                <p:cond evt="onStopAudio" delay="0">
                                                  <p:tgtEl>
                                                    <p:sldTgt/>
                                                  </p:tgtEl>
                                                </p:cond>
                                              </p:endCondLst>
                                            </p:cTn>
                                            <p:tgtEl>
                                              <p:sndTgt r:embed="rId14" name="suction.wav"/>
                                            </p:tgtEl>
                                          </p:cMediaNode>
                                        </p:audio>
                                      </p:sub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Click" delay="0">
                      <p:tgtEl>
                        <p:spTgt spid="45"/>
                      </p:tgtEl>
                    </p:cond>
                  </p:nextCondLst>
                </p:seq>
                <p:seq concurrent="1" nextAc="seek">
                  <p:cTn id="49" restart="whenNotActive" fill="hold" evtFilter="cancelBubble" nodeType="interactiveSeq">
                    <p:stCondLst>
                      <p:cond evt="onClick" delay="0">
                        <p:tgtEl>
                          <p:spTgt spid="46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50" fill="hold">
                          <p:stCondLst>
                            <p:cond delay="0"/>
                          </p:stCondLst>
                          <p:childTnLst>
                            <p:par>
                              <p:cTn id="51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2" presetID="56" presetClass="path" presetSubtype="0" accel="50000" decel="50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1.66667E-6 -3.9481E-6 L 0.18646 -0.31788 " pathEditMode="relative" rAng="0" ptsTypes="AA">
                                          <p:cBhvr>
                                            <p:cTn id="53" dur="9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9323" y="-15910"/>
                                        </p:animMotion>
                                      </p:childTnLst>
                                      <p:subTnLst>
                                        <p:audio>
                                          <p:cMediaNode>
                                            <p:cTn display="0" masterRel="sameClick">
                                              <p:stCondLst>
                                                <p:cond evt="begin" delay="0">
                                                  <p:tn val="52"/>
                                                </p:cond>
                                              </p:stCondLst>
                                              <p:endCondLst>
                                                <p:cond evt="onStopAudio" delay="0">
                                                  <p:tgtEl>
                                                    <p:sldTgt/>
                                                  </p:tgtEl>
                                                </p:cond>
                                              </p:endCondLst>
                                            </p:cTn>
                                            <p:tgtEl>
                                              <p:sndTgt r:embed="rId15" name="chimes.wav"/>
                                            </p:tgtEl>
                                          </p:cMediaNode>
                                        </p:audio>
                                      </p:sub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Click" delay="0">
                      <p:tgtEl>
                        <p:spTgt spid="46"/>
                      </p:tgtEl>
                    </p:cond>
                  </p:nextCondLst>
                </p:seq>
                <p:seq concurrent="1" nextAc="seek">
                  <p:cTn id="54" restart="whenNotActive" fill="hold" evtFilter="cancelBubble" nodeType="interactiveSeq">
                    <p:stCondLst>
                      <p:cond evt="onClick" delay="0">
                        <p:tgtEl>
                          <p:spTgt spid="29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55" fill="hold">
                          <p:stCondLst>
                            <p:cond delay="0"/>
                          </p:stCondLst>
                          <p:childTnLst>
                            <p:par>
                              <p:cTn id="56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7" presetID="56" presetClass="path" presetSubtype="0" accel="50000" decel="5000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0.18646 -0.31789 L 0.68785 -0.43621 " pathEditMode="relative" rAng="0" ptsTypes="AA">
                                          <p:cBhvr>
                                            <p:cTn id="58" dur="20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25069" y="-5931"/>
                                        </p:animMotion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Click" delay="0">
                      <p:tgtEl>
                        <p:spTgt spid="29"/>
                      </p:tgtEl>
                    </p:cond>
                  </p:nextCondLst>
                </p:seq>
              </p:childTnLst>
            </p:cTn>
          </p:par>
        </p:tnLst>
        <p:bldLst>
          <p:bldP spid="21" grpId="0"/>
        </p:bldLst>
      </p:timing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501" b="23326"/>
          <a:stretch>
            <a:fillRect/>
          </a:stretch>
        </p:blipFill>
        <p:spPr>
          <a:xfrm>
            <a:off x="0" y="-127000"/>
            <a:ext cx="12390675" cy="7112000"/>
          </a:xfrm>
          <a:prstGeom prst="rect">
            <a:avLst/>
          </a:prstGeom>
        </p:spPr>
      </p:pic>
      <p:grpSp>
        <p:nvGrpSpPr>
          <p:cNvPr id="14" name="Group 13"/>
          <p:cNvGrpSpPr/>
          <p:nvPr/>
        </p:nvGrpSpPr>
        <p:grpSpPr>
          <a:xfrm>
            <a:off x="3352801" y="178081"/>
            <a:ext cx="7757876" cy="2813828"/>
            <a:chOff x="2171343" y="4618089"/>
            <a:chExt cx="7988119" cy="2187854"/>
          </a:xfrm>
        </p:grpSpPr>
        <p:sp>
          <p:nvSpPr>
            <p:cNvPr id="15" name="Rectangle: Rounded Corners 11"/>
            <p:cNvSpPr/>
            <p:nvPr/>
          </p:nvSpPr>
          <p:spPr>
            <a:xfrm>
              <a:off x="2171343" y="4618089"/>
              <a:ext cx="7988119" cy="2187854"/>
            </a:xfrm>
            <a:custGeom>
              <a:avLst/>
              <a:gdLst>
                <a:gd name="connsiteX0" fmla="*/ 0 w 7988119"/>
                <a:gd name="connsiteY0" fmla="*/ 364650 h 2187854"/>
                <a:gd name="connsiteX1" fmla="*/ 364650 w 7988119"/>
                <a:gd name="connsiteY1" fmla="*/ 0 h 2187854"/>
                <a:gd name="connsiteX2" fmla="*/ 951954 w 7988119"/>
                <a:gd name="connsiteY2" fmla="*/ 0 h 2187854"/>
                <a:gd name="connsiteX3" fmla="*/ 1757023 w 7988119"/>
                <a:gd name="connsiteY3" fmla="*/ 0 h 2187854"/>
                <a:gd name="connsiteX4" fmla="*/ 2199152 w 7988119"/>
                <a:gd name="connsiteY4" fmla="*/ 0 h 2187854"/>
                <a:gd name="connsiteX5" fmla="*/ 2713868 w 7988119"/>
                <a:gd name="connsiteY5" fmla="*/ 0 h 2187854"/>
                <a:gd name="connsiteX6" fmla="*/ 3373760 w 7988119"/>
                <a:gd name="connsiteY6" fmla="*/ 0 h 2187854"/>
                <a:gd name="connsiteX7" fmla="*/ 3961065 w 7988119"/>
                <a:gd name="connsiteY7" fmla="*/ 0 h 2187854"/>
                <a:gd name="connsiteX8" fmla="*/ 4403193 w 7988119"/>
                <a:gd name="connsiteY8" fmla="*/ 0 h 2187854"/>
                <a:gd name="connsiteX9" fmla="*/ 5063086 w 7988119"/>
                <a:gd name="connsiteY9" fmla="*/ 0 h 2187854"/>
                <a:gd name="connsiteX10" fmla="*/ 5577802 w 7988119"/>
                <a:gd name="connsiteY10" fmla="*/ 0 h 2187854"/>
                <a:gd name="connsiteX11" fmla="*/ 6237694 w 7988119"/>
                <a:gd name="connsiteY11" fmla="*/ 0 h 2187854"/>
                <a:gd name="connsiteX12" fmla="*/ 6897587 w 7988119"/>
                <a:gd name="connsiteY12" fmla="*/ 0 h 2187854"/>
                <a:gd name="connsiteX13" fmla="*/ 7623469 w 7988119"/>
                <a:gd name="connsiteY13" fmla="*/ 0 h 2187854"/>
                <a:gd name="connsiteX14" fmla="*/ 7988119 w 7988119"/>
                <a:gd name="connsiteY14" fmla="*/ 364650 h 2187854"/>
                <a:gd name="connsiteX15" fmla="*/ 7988119 w 7988119"/>
                <a:gd name="connsiteY15" fmla="*/ 821664 h 2187854"/>
                <a:gd name="connsiteX16" fmla="*/ 7988119 w 7988119"/>
                <a:gd name="connsiteY16" fmla="*/ 1264092 h 2187854"/>
                <a:gd name="connsiteX17" fmla="*/ 7988119 w 7988119"/>
                <a:gd name="connsiteY17" fmla="*/ 1823204 h 2187854"/>
                <a:gd name="connsiteX18" fmla="*/ 7623469 w 7988119"/>
                <a:gd name="connsiteY18" fmla="*/ 2187854 h 2187854"/>
                <a:gd name="connsiteX19" fmla="*/ 7108753 w 7988119"/>
                <a:gd name="connsiteY19" fmla="*/ 2187854 h 2187854"/>
                <a:gd name="connsiteX20" fmla="*/ 6594036 w 7988119"/>
                <a:gd name="connsiteY20" fmla="*/ 2187854 h 2187854"/>
                <a:gd name="connsiteX21" fmla="*/ 5934144 w 7988119"/>
                <a:gd name="connsiteY21" fmla="*/ 2187854 h 2187854"/>
                <a:gd name="connsiteX22" fmla="*/ 5129075 w 7988119"/>
                <a:gd name="connsiteY22" fmla="*/ 2187854 h 2187854"/>
                <a:gd name="connsiteX23" fmla="*/ 4324006 w 7988119"/>
                <a:gd name="connsiteY23" fmla="*/ 2187854 h 2187854"/>
                <a:gd name="connsiteX24" fmla="*/ 3664113 w 7988119"/>
                <a:gd name="connsiteY24" fmla="*/ 2187854 h 2187854"/>
                <a:gd name="connsiteX25" fmla="*/ 3004221 w 7988119"/>
                <a:gd name="connsiteY25" fmla="*/ 2187854 h 2187854"/>
                <a:gd name="connsiteX26" fmla="*/ 2344328 w 7988119"/>
                <a:gd name="connsiteY26" fmla="*/ 2187854 h 2187854"/>
                <a:gd name="connsiteX27" fmla="*/ 1539259 w 7988119"/>
                <a:gd name="connsiteY27" fmla="*/ 2187854 h 2187854"/>
                <a:gd name="connsiteX28" fmla="*/ 1024543 w 7988119"/>
                <a:gd name="connsiteY28" fmla="*/ 2187854 h 2187854"/>
                <a:gd name="connsiteX29" fmla="*/ 364650 w 7988119"/>
                <a:gd name="connsiteY29" fmla="*/ 2187854 h 2187854"/>
                <a:gd name="connsiteX30" fmla="*/ 0 w 7988119"/>
                <a:gd name="connsiteY30" fmla="*/ 1823204 h 2187854"/>
                <a:gd name="connsiteX31" fmla="*/ 0 w 7988119"/>
                <a:gd name="connsiteY31" fmla="*/ 1380776 h 2187854"/>
                <a:gd name="connsiteX32" fmla="*/ 0 w 7988119"/>
                <a:gd name="connsiteY32" fmla="*/ 923762 h 2187854"/>
                <a:gd name="connsiteX33" fmla="*/ 0 w 7988119"/>
                <a:gd name="connsiteY33" fmla="*/ 364650 h 218785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</a:cxnLst>
              <a:rect l="l" t="t" r="r" b="b"/>
              <a:pathLst>
                <a:path w="7988119" h="2187854" fill="none" extrusionOk="0">
                  <a:moveTo>
                    <a:pt x="0" y="364650"/>
                  </a:moveTo>
                  <a:cubicBezTo>
                    <a:pt x="13662" y="150266"/>
                    <a:pt x="147348" y="773"/>
                    <a:pt x="364650" y="0"/>
                  </a:cubicBezTo>
                  <a:cubicBezTo>
                    <a:pt x="492391" y="-4000"/>
                    <a:pt x="782854" y="-3407"/>
                    <a:pt x="951954" y="0"/>
                  </a:cubicBezTo>
                  <a:cubicBezTo>
                    <a:pt x="1121054" y="3407"/>
                    <a:pt x="1358805" y="24272"/>
                    <a:pt x="1757023" y="0"/>
                  </a:cubicBezTo>
                  <a:cubicBezTo>
                    <a:pt x="2155241" y="-24272"/>
                    <a:pt x="2062205" y="13791"/>
                    <a:pt x="2199152" y="0"/>
                  </a:cubicBezTo>
                  <a:cubicBezTo>
                    <a:pt x="2336099" y="-13791"/>
                    <a:pt x="2467116" y="17794"/>
                    <a:pt x="2713868" y="0"/>
                  </a:cubicBezTo>
                  <a:cubicBezTo>
                    <a:pt x="2960620" y="-17794"/>
                    <a:pt x="3155958" y="-1215"/>
                    <a:pt x="3373760" y="0"/>
                  </a:cubicBezTo>
                  <a:cubicBezTo>
                    <a:pt x="3591562" y="1215"/>
                    <a:pt x="3793449" y="-3076"/>
                    <a:pt x="3961065" y="0"/>
                  </a:cubicBezTo>
                  <a:cubicBezTo>
                    <a:pt x="4128682" y="3076"/>
                    <a:pt x="4223484" y="8317"/>
                    <a:pt x="4403193" y="0"/>
                  </a:cubicBezTo>
                  <a:cubicBezTo>
                    <a:pt x="4582902" y="-8317"/>
                    <a:pt x="4767255" y="4438"/>
                    <a:pt x="5063086" y="0"/>
                  </a:cubicBezTo>
                  <a:cubicBezTo>
                    <a:pt x="5358917" y="-4438"/>
                    <a:pt x="5325247" y="-13008"/>
                    <a:pt x="5577802" y="0"/>
                  </a:cubicBezTo>
                  <a:cubicBezTo>
                    <a:pt x="5830357" y="13008"/>
                    <a:pt x="6068128" y="13365"/>
                    <a:pt x="6237694" y="0"/>
                  </a:cubicBezTo>
                  <a:cubicBezTo>
                    <a:pt x="6407260" y="-13365"/>
                    <a:pt x="6730491" y="29520"/>
                    <a:pt x="6897587" y="0"/>
                  </a:cubicBezTo>
                  <a:cubicBezTo>
                    <a:pt x="7064683" y="-29520"/>
                    <a:pt x="7286986" y="14823"/>
                    <a:pt x="7623469" y="0"/>
                  </a:cubicBezTo>
                  <a:cubicBezTo>
                    <a:pt x="7793517" y="-4927"/>
                    <a:pt x="7963789" y="153794"/>
                    <a:pt x="7988119" y="364650"/>
                  </a:cubicBezTo>
                  <a:cubicBezTo>
                    <a:pt x="7975308" y="475337"/>
                    <a:pt x="7972961" y="638760"/>
                    <a:pt x="7988119" y="821664"/>
                  </a:cubicBezTo>
                  <a:cubicBezTo>
                    <a:pt x="8003277" y="1004568"/>
                    <a:pt x="8007457" y="1138247"/>
                    <a:pt x="7988119" y="1264092"/>
                  </a:cubicBezTo>
                  <a:cubicBezTo>
                    <a:pt x="7968781" y="1389937"/>
                    <a:pt x="7973074" y="1693719"/>
                    <a:pt x="7988119" y="1823204"/>
                  </a:cubicBezTo>
                  <a:cubicBezTo>
                    <a:pt x="8033022" y="2042116"/>
                    <a:pt x="7862012" y="2183268"/>
                    <a:pt x="7623469" y="2187854"/>
                  </a:cubicBezTo>
                  <a:cubicBezTo>
                    <a:pt x="7509097" y="2186789"/>
                    <a:pt x="7365315" y="2187622"/>
                    <a:pt x="7108753" y="2187854"/>
                  </a:cubicBezTo>
                  <a:cubicBezTo>
                    <a:pt x="6852191" y="2188086"/>
                    <a:pt x="6844931" y="2189738"/>
                    <a:pt x="6594036" y="2187854"/>
                  </a:cubicBezTo>
                  <a:cubicBezTo>
                    <a:pt x="6343141" y="2185970"/>
                    <a:pt x="6167877" y="2183547"/>
                    <a:pt x="5934144" y="2187854"/>
                  </a:cubicBezTo>
                  <a:cubicBezTo>
                    <a:pt x="5700411" y="2192161"/>
                    <a:pt x="5367546" y="2183906"/>
                    <a:pt x="5129075" y="2187854"/>
                  </a:cubicBezTo>
                  <a:cubicBezTo>
                    <a:pt x="4890604" y="2191802"/>
                    <a:pt x="4654101" y="2208940"/>
                    <a:pt x="4324006" y="2187854"/>
                  </a:cubicBezTo>
                  <a:cubicBezTo>
                    <a:pt x="3993911" y="2166768"/>
                    <a:pt x="3979023" y="2205126"/>
                    <a:pt x="3664113" y="2187854"/>
                  </a:cubicBezTo>
                  <a:cubicBezTo>
                    <a:pt x="3349203" y="2170582"/>
                    <a:pt x="3164263" y="2199353"/>
                    <a:pt x="3004221" y="2187854"/>
                  </a:cubicBezTo>
                  <a:cubicBezTo>
                    <a:pt x="2844179" y="2176355"/>
                    <a:pt x="2505982" y="2189343"/>
                    <a:pt x="2344328" y="2187854"/>
                  </a:cubicBezTo>
                  <a:cubicBezTo>
                    <a:pt x="2182674" y="2186365"/>
                    <a:pt x="1723274" y="2176889"/>
                    <a:pt x="1539259" y="2187854"/>
                  </a:cubicBezTo>
                  <a:cubicBezTo>
                    <a:pt x="1355244" y="2198819"/>
                    <a:pt x="1190675" y="2213316"/>
                    <a:pt x="1024543" y="2187854"/>
                  </a:cubicBezTo>
                  <a:cubicBezTo>
                    <a:pt x="858411" y="2162392"/>
                    <a:pt x="659124" y="2155098"/>
                    <a:pt x="364650" y="2187854"/>
                  </a:cubicBezTo>
                  <a:cubicBezTo>
                    <a:pt x="163362" y="2156115"/>
                    <a:pt x="-476" y="2002245"/>
                    <a:pt x="0" y="1823204"/>
                  </a:cubicBezTo>
                  <a:cubicBezTo>
                    <a:pt x="18467" y="1676980"/>
                    <a:pt x="17191" y="1516521"/>
                    <a:pt x="0" y="1380776"/>
                  </a:cubicBezTo>
                  <a:cubicBezTo>
                    <a:pt x="-17191" y="1245031"/>
                    <a:pt x="-10635" y="1139203"/>
                    <a:pt x="0" y="923762"/>
                  </a:cubicBezTo>
                  <a:cubicBezTo>
                    <a:pt x="10635" y="708321"/>
                    <a:pt x="-21050" y="578764"/>
                    <a:pt x="0" y="364650"/>
                  </a:cubicBezTo>
                  <a:close/>
                </a:path>
                <a:path w="7988119" h="2187854" stroke="0" extrusionOk="0">
                  <a:moveTo>
                    <a:pt x="0" y="364650"/>
                  </a:moveTo>
                  <a:cubicBezTo>
                    <a:pt x="38348" y="186722"/>
                    <a:pt x="195432" y="-5807"/>
                    <a:pt x="364650" y="0"/>
                  </a:cubicBezTo>
                  <a:cubicBezTo>
                    <a:pt x="585559" y="19472"/>
                    <a:pt x="639750" y="13819"/>
                    <a:pt x="806778" y="0"/>
                  </a:cubicBezTo>
                  <a:cubicBezTo>
                    <a:pt x="973806" y="-13819"/>
                    <a:pt x="1139285" y="-11928"/>
                    <a:pt x="1321494" y="0"/>
                  </a:cubicBezTo>
                  <a:cubicBezTo>
                    <a:pt x="1503703" y="11928"/>
                    <a:pt x="1879389" y="-8246"/>
                    <a:pt x="2126563" y="0"/>
                  </a:cubicBezTo>
                  <a:cubicBezTo>
                    <a:pt x="2373737" y="8246"/>
                    <a:pt x="2671490" y="-127"/>
                    <a:pt x="2859044" y="0"/>
                  </a:cubicBezTo>
                  <a:cubicBezTo>
                    <a:pt x="3046598" y="127"/>
                    <a:pt x="3402969" y="33598"/>
                    <a:pt x="3664113" y="0"/>
                  </a:cubicBezTo>
                  <a:cubicBezTo>
                    <a:pt x="3925257" y="-33598"/>
                    <a:pt x="4189375" y="-39355"/>
                    <a:pt x="4469182" y="0"/>
                  </a:cubicBezTo>
                  <a:cubicBezTo>
                    <a:pt x="4748989" y="39355"/>
                    <a:pt x="4911023" y="-4872"/>
                    <a:pt x="5056487" y="0"/>
                  </a:cubicBezTo>
                  <a:cubicBezTo>
                    <a:pt x="5201951" y="4872"/>
                    <a:pt x="5398344" y="-19895"/>
                    <a:pt x="5498615" y="0"/>
                  </a:cubicBezTo>
                  <a:cubicBezTo>
                    <a:pt x="5598886" y="19895"/>
                    <a:pt x="5996724" y="-16413"/>
                    <a:pt x="6158507" y="0"/>
                  </a:cubicBezTo>
                  <a:cubicBezTo>
                    <a:pt x="6320290" y="16413"/>
                    <a:pt x="6445071" y="-12891"/>
                    <a:pt x="6673224" y="0"/>
                  </a:cubicBezTo>
                  <a:cubicBezTo>
                    <a:pt x="6901377" y="12891"/>
                    <a:pt x="7360556" y="4270"/>
                    <a:pt x="7623469" y="0"/>
                  </a:cubicBezTo>
                  <a:cubicBezTo>
                    <a:pt x="7812594" y="-3754"/>
                    <a:pt x="7982676" y="170023"/>
                    <a:pt x="7988119" y="364650"/>
                  </a:cubicBezTo>
                  <a:cubicBezTo>
                    <a:pt x="7974571" y="479192"/>
                    <a:pt x="8004032" y="695930"/>
                    <a:pt x="7988119" y="821664"/>
                  </a:cubicBezTo>
                  <a:cubicBezTo>
                    <a:pt x="7972206" y="947398"/>
                    <a:pt x="7980026" y="1076965"/>
                    <a:pt x="7988119" y="1264092"/>
                  </a:cubicBezTo>
                  <a:cubicBezTo>
                    <a:pt x="7996212" y="1451219"/>
                    <a:pt x="7974716" y="1685564"/>
                    <a:pt x="7988119" y="1823204"/>
                  </a:cubicBezTo>
                  <a:cubicBezTo>
                    <a:pt x="8006874" y="2014289"/>
                    <a:pt x="7816814" y="2202159"/>
                    <a:pt x="7623469" y="2187854"/>
                  </a:cubicBezTo>
                  <a:cubicBezTo>
                    <a:pt x="7420796" y="2148711"/>
                    <a:pt x="7064511" y="2223287"/>
                    <a:pt x="6818400" y="2187854"/>
                  </a:cubicBezTo>
                  <a:cubicBezTo>
                    <a:pt x="6572289" y="2152421"/>
                    <a:pt x="6256738" y="2203965"/>
                    <a:pt x="6085919" y="2187854"/>
                  </a:cubicBezTo>
                  <a:cubicBezTo>
                    <a:pt x="5915100" y="2171743"/>
                    <a:pt x="5700581" y="2196186"/>
                    <a:pt x="5498615" y="2187854"/>
                  </a:cubicBezTo>
                  <a:cubicBezTo>
                    <a:pt x="5296649" y="2179522"/>
                    <a:pt x="4990967" y="2214009"/>
                    <a:pt x="4766134" y="2187854"/>
                  </a:cubicBezTo>
                  <a:cubicBezTo>
                    <a:pt x="4541301" y="2161699"/>
                    <a:pt x="4352410" y="2159809"/>
                    <a:pt x="4033653" y="2187854"/>
                  </a:cubicBezTo>
                  <a:cubicBezTo>
                    <a:pt x="3714896" y="2215899"/>
                    <a:pt x="3712073" y="2187891"/>
                    <a:pt x="3446349" y="2187854"/>
                  </a:cubicBezTo>
                  <a:cubicBezTo>
                    <a:pt x="3180625" y="2187817"/>
                    <a:pt x="2897666" y="2187296"/>
                    <a:pt x="2713868" y="2187854"/>
                  </a:cubicBezTo>
                  <a:cubicBezTo>
                    <a:pt x="2530070" y="2188412"/>
                    <a:pt x="2187355" y="2220770"/>
                    <a:pt x="2053975" y="2187854"/>
                  </a:cubicBezTo>
                  <a:cubicBezTo>
                    <a:pt x="1920595" y="2154938"/>
                    <a:pt x="1634460" y="2199115"/>
                    <a:pt x="1321494" y="2187854"/>
                  </a:cubicBezTo>
                  <a:cubicBezTo>
                    <a:pt x="1008528" y="2176593"/>
                    <a:pt x="609178" y="2162938"/>
                    <a:pt x="364650" y="2187854"/>
                  </a:cubicBezTo>
                  <a:cubicBezTo>
                    <a:pt x="207708" y="2170286"/>
                    <a:pt x="-4419" y="1984719"/>
                    <a:pt x="0" y="1823204"/>
                  </a:cubicBezTo>
                  <a:cubicBezTo>
                    <a:pt x="2107" y="1619616"/>
                    <a:pt x="20444" y="1554611"/>
                    <a:pt x="0" y="1307848"/>
                  </a:cubicBezTo>
                  <a:cubicBezTo>
                    <a:pt x="-20444" y="1061085"/>
                    <a:pt x="7774" y="952827"/>
                    <a:pt x="0" y="836249"/>
                  </a:cubicBezTo>
                  <a:cubicBezTo>
                    <a:pt x="-7774" y="719671"/>
                    <a:pt x="3885" y="472191"/>
                    <a:pt x="0" y="364650"/>
                  </a:cubicBezTo>
                  <a:close/>
                </a:path>
              </a:pathLst>
            </a:custGeom>
            <a:solidFill>
              <a:srgbClr val="FFC000"/>
            </a:solidFill>
            <a:ln w="28575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1219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24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/>
                <a:ea typeface="Microsoft YaHei" panose="020B0503020204020204" charset="-122"/>
                <a:cs typeface="+mn-cs"/>
              </a:endParaRPr>
            </a:p>
          </p:txBody>
        </p:sp>
        <p:sp>
          <p:nvSpPr>
            <p:cNvPr id="16" name="Rectangle: Rounded Corners 61"/>
            <p:cNvSpPr/>
            <p:nvPr/>
          </p:nvSpPr>
          <p:spPr>
            <a:xfrm>
              <a:off x="2295795" y="4741690"/>
              <a:ext cx="7724862" cy="1914383"/>
            </a:xfrm>
            <a:custGeom>
              <a:avLst/>
              <a:gdLst>
                <a:gd name="connsiteX0" fmla="*/ 0 w 7724862"/>
                <a:gd name="connsiteY0" fmla="*/ 319070 h 1914383"/>
                <a:gd name="connsiteX1" fmla="*/ 319070 w 7724862"/>
                <a:gd name="connsiteY1" fmla="*/ 0 h 1914383"/>
                <a:gd name="connsiteX2" fmla="*/ 821583 w 7724862"/>
                <a:gd name="connsiteY2" fmla="*/ 0 h 1914383"/>
                <a:gd name="connsiteX3" fmla="*/ 1394963 w 7724862"/>
                <a:gd name="connsiteY3" fmla="*/ 0 h 1914383"/>
                <a:gd name="connsiteX4" fmla="*/ 1968343 w 7724862"/>
                <a:gd name="connsiteY4" fmla="*/ 0 h 1914383"/>
                <a:gd name="connsiteX5" fmla="*/ 2754325 w 7724862"/>
                <a:gd name="connsiteY5" fmla="*/ 0 h 1914383"/>
                <a:gd name="connsiteX6" fmla="*/ 3185971 w 7724862"/>
                <a:gd name="connsiteY6" fmla="*/ 0 h 1914383"/>
                <a:gd name="connsiteX7" fmla="*/ 3688484 w 7724862"/>
                <a:gd name="connsiteY7" fmla="*/ 0 h 1914383"/>
                <a:gd name="connsiteX8" fmla="*/ 4332732 w 7724862"/>
                <a:gd name="connsiteY8" fmla="*/ 0 h 1914383"/>
                <a:gd name="connsiteX9" fmla="*/ 4906112 w 7724862"/>
                <a:gd name="connsiteY9" fmla="*/ 0 h 1914383"/>
                <a:gd name="connsiteX10" fmla="*/ 5337758 w 7724862"/>
                <a:gd name="connsiteY10" fmla="*/ 0 h 1914383"/>
                <a:gd name="connsiteX11" fmla="*/ 5982005 w 7724862"/>
                <a:gd name="connsiteY11" fmla="*/ 0 h 1914383"/>
                <a:gd name="connsiteX12" fmla="*/ 6484518 w 7724862"/>
                <a:gd name="connsiteY12" fmla="*/ 0 h 1914383"/>
                <a:gd name="connsiteX13" fmla="*/ 7405792 w 7724862"/>
                <a:gd name="connsiteY13" fmla="*/ 0 h 1914383"/>
                <a:gd name="connsiteX14" fmla="*/ 7724862 w 7724862"/>
                <a:gd name="connsiteY14" fmla="*/ 319070 h 1914383"/>
                <a:gd name="connsiteX15" fmla="*/ 7724862 w 7724862"/>
                <a:gd name="connsiteY15" fmla="*/ 931667 h 1914383"/>
                <a:gd name="connsiteX16" fmla="*/ 7724862 w 7724862"/>
                <a:gd name="connsiteY16" fmla="*/ 1595313 h 1914383"/>
                <a:gd name="connsiteX17" fmla="*/ 7405792 w 7724862"/>
                <a:gd name="connsiteY17" fmla="*/ 1914383 h 1914383"/>
                <a:gd name="connsiteX18" fmla="*/ 6619810 w 7724862"/>
                <a:gd name="connsiteY18" fmla="*/ 1914383 h 1914383"/>
                <a:gd name="connsiteX19" fmla="*/ 5904695 w 7724862"/>
                <a:gd name="connsiteY19" fmla="*/ 1914383 h 1914383"/>
                <a:gd name="connsiteX20" fmla="*/ 5260448 w 7724862"/>
                <a:gd name="connsiteY20" fmla="*/ 1914383 h 1914383"/>
                <a:gd name="connsiteX21" fmla="*/ 4474466 w 7724862"/>
                <a:gd name="connsiteY21" fmla="*/ 1914383 h 1914383"/>
                <a:gd name="connsiteX22" fmla="*/ 3971953 w 7724862"/>
                <a:gd name="connsiteY22" fmla="*/ 1914383 h 1914383"/>
                <a:gd name="connsiteX23" fmla="*/ 3327706 w 7724862"/>
                <a:gd name="connsiteY23" fmla="*/ 1914383 h 1914383"/>
                <a:gd name="connsiteX24" fmla="*/ 2541724 w 7724862"/>
                <a:gd name="connsiteY24" fmla="*/ 1914383 h 1914383"/>
                <a:gd name="connsiteX25" fmla="*/ 1755742 w 7724862"/>
                <a:gd name="connsiteY25" fmla="*/ 1914383 h 1914383"/>
                <a:gd name="connsiteX26" fmla="*/ 1111494 w 7724862"/>
                <a:gd name="connsiteY26" fmla="*/ 1914383 h 1914383"/>
                <a:gd name="connsiteX27" fmla="*/ 319070 w 7724862"/>
                <a:gd name="connsiteY27" fmla="*/ 1914383 h 1914383"/>
                <a:gd name="connsiteX28" fmla="*/ 0 w 7724862"/>
                <a:gd name="connsiteY28" fmla="*/ 1595313 h 1914383"/>
                <a:gd name="connsiteX29" fmla="*/ 0 w 7724862"/>
                <a:gd name="connsiteY29" fmla="*/ 995479 h 1914383"/>
                <a:gd name="connsiteX30" fmla="*/ 0 w 7724862"/>
                <a:gd name="connsiteY30" fmla="*/ 319070 h 19143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</a:cxnLst>
              <a:rect l="l" t="t" r="r" b="b"/>
              <a:pathLst>
                <a:path w="7724862" h="1914383" fill="none" extrusionOk="0">
                  <a:moveTo>
                    <a:pt x="0" y="319070"/>
                  </a:moveTo>
                  <a:cubicBezTo>
                    <a:pt x="-42166" y="145095"/>
                    <a:pt x="122437" y="-4566"/>
                    <a:pt x="319070" y="0"/>
                  </a:cubicBezTo>
                  <a:cubicBezTo>
                    <a:pt x="446738" y="-19625"/>
                    <a:pt x="638008" y="9936"/>
                    <a:pt x="821583" y="0"/>
                  </a:cubicBezTo>
                  <a:cubicBezTo>
                    <a:pt x="1005158" y="-9936"/>
                    <a:pt x="1269619" y="-22318"/>
                    <a:pt x="1394963" y="0"/>
                  </a:cubicBezTo>
                  <a:cubicBezTo>
                    <a:pt x="1520307" y="22318"/>
                    <a:pt x="1760980" y="11540"/>
                    <a:pt x="1968343" y="0"/>
                  </a:cubicBezTo>
                  <a:cubicBezTo>
                    <a:pt x="2175706" y="-11540"/>
                    <a:pt x="2584955" y="7807"/>
                    <a:pt x="2754325" y="0"/>
                  </a:cubicBezTo>
                  <a:cubicBezTo>
                    <a:pt x="2923695" y="-7807"/>
                    <a:pt x="3043634" y="15422"/>
                    <a:pt x="3185971" y="0"/>
                  </a:cubicBezTo>
                  <a:cubicBezTo>
                    <a:pt x="3328308" y="-15422"/>
                    <a:pt x="3509854" y="-7109"/>
                    <a:pt x="3688484" y="0"/>
                  </a:cubicBezTo>
                  <a:cubicBezTo>
                    <a:pt x="3867114" y="7109"/>
                    <a:pt x="4136822" y="-380"/>
                    <a:pt x="4332732" y="0"/>
                  </a:cubicBezTo>
                  <a:cubicBezTo>
                    <a:pt x="4528642" y="380"/>
                    <a:pt x="4757243" y="-7097"/>
                    <a:pt x="4906112" y="0"/>
                  </a:cubicBezTo>
                  <a:cubicBezTo>
                    <a:pt x="5054981" y="7097"/>
                    <a:pt x="5202124" y="-13254"/>
                    <a:pt x="5337758" y="0"/>
                  </a:cubicBezTo>
                  <a:cubicBezTo>
                    <a:pt x="5473392" y="13254"/>
                    <a:pt x="5788070" y="-23124"/>
                    <a:pt x="5982005" y="0"/>
                  </a:cubicBezTo>
                  <a:cubicBezTo>
                    <a:pt x="6175940" y="23124"/>
                    <a:pt x="6284520" y="15087"/>
                    <a:pt x="6484518" y="0"/>
                  </a:cubicBezTo>
                  <a:cubicBezTo>
                    <a:pt x="6684516" y="-15087"/>
                    <a:pt x="7174058" y="-30190"/>
                    <a:pt x="7405792" y="0"/>
                  </a:cubicBezTo>
                  <a:cubicBezTo>
                    <a:pt x="7574544" y="30399"/>
                    <a:pt x="7743519" y="129761"/>
                    <a:pt x="7724862" y="319070"/>
                  </a:cubicBezTo>
                  <a:cubicBezTo>
                    <a:pt x="7747313" y="496635"/>
                    <a:pt x="7741859" y="694835"/>
                    <a:pt x="7724862" y="931667"/>
                  </a:cubicBezTo>
                  <a:cubicBezTo>
                    <a:pt x="7707865" y="1168499"/>
                    <a:pt x="7742883" y="1388705"/>
                    <a:pt x="7724862" y="1595313"/>
                  </a:cubicBezTo>
                  <a:cubicBezTo>
                    <a:pt x="7731734" y="1779727"/>
                    <a:pt x="7577803" y="1911637"/>
                    <a:pt x="7405792" y="1914383"/>
                  </a:cubicBezTo>
                  <a:cubicBezTo>
                    <a:pt x="7123702" y="1905589"/>
                    <a:pt x="6875820" y="1938669"/>
                    <a:pt x="6619810" y="1914383"/>
                  </a:cubicBezTo>
                  <a:cubicBezTo>
                    <a:pt x="6363800" y="1890097"/>
                    <a:pt x="6248323" y="1925700"/>
                    <a:pt x="5904695" y="1914383"/>
                  </a:cubicBezTo>
                  <a:cubicBezTo>
                    <a:pt x="5561067" y="1903066"/>
                    <a:pt x="5420497" y="1915006"/>
                    <a:pt x="5260448" y="1914383"/>
                  </a:cubicBezTo>
                  <a:cubicBezTo>
                    <a:pt x="5100399" y="1913760"/>
                    <a:pt x="4739223" y="1911580"/>
                    <a:pt x="4474466" y="1914383"/>
                  </a:cubicBezTo>
                  <a:cubicBezTo>
                    <a:pt x="4209709" y="1917186"/>
                    <a:pt x="4222130" y="1921144"/>
                    <a:pt x="3971953" y="1914383"/>
                  </a:cubicBezTo>
                  <a:cubicBezTo>
                    <a:pt x="3721776" y="1907622"/>
                    <a:pt x="3506553" y="1887517"/>
                    <a:pt x="3327706" y="1914383"/>
                  </a:cubicBezTo>
                  <a:cubicBezTo>
                    <a:pt x="3148859" y="1941249"/>
                    <a:pt x="2803041" y="1947850"/>
                    <a:pt x="2541724" y="1914383"/>
                  </a:cubicBezTo>
                  <a:cubicBezTo>
                    <a:pt x="2280407" y="1880916"/>
                    <a:pt x="1960207" y="1904157"/>
                    <a:pt x="1755742" y="1914383"/>
                  </a:cubicBezTo>
                  <a:cubicBezTo>
                    <a:pt x="1551277" y="1924609"/>
                    <a:pt x="1393499" y="1921900"/>
                    <a:pt x="1111494" y="1914383"/>
                  </a:cubicBezTo>
                  <a:cubicBezTo>
                    <a:pt x="829489" y="1906866"/>
                    <a:pt x="560411" y="1907251"/>
                    <a:pt x="319070" y="1914383"/>
                  </a:cubicBezTo>
                  <a:cubicBezTo>
                    <a:pt x="133055" y="1917635"/>
                    <a:pt x="-18973" y="1778939"/>
                    <a:pt x="0" y="1595313"/>
                  </a:cubicBezTo>
                  <a:cubicBezTo>
                    <a:pt x="-17075" y="1435073"/>
                    <a:pt x="1919" y="1138824"/>
                    <a:pt x="0" y="995479"/>
                  </a:cubicBezTo>
                  <a:cubicBezTo>
                    <a:pt x="-1919" y="852134"/>
                    <a:pt x="17816" y="481616"/>
                    <a:pt x="0" y="319070"/>
                  </a:cubicBezTo>
                  <a:close/>
                </a:path>
                <a:path w="7724862" h="1914383" stroke="0" extrusionOk="0">
                  <a:moveTo>
                    <a:pt x="0" y="319070"/>
                  </a:moveTo>
                  <a:cubicBezTo>
                    <a:pt x="22149" y="156405"/>
                    <a:pt x="167181" y="-4391"/>
                    <a:pt x="319070" y="0"/>
                  </a:cubicBezTo>
                  <a:cubicBezTo>
                    <a:pt x="483057" y="6924"/>
                    <a:pt x="632728" y="4241"/>
                    <a:pt x="750716" y="0"/>
                  </a:cubicBezTo>
                  <a:cubicBezTo>
                    <a:pt x="868704" y="-4241"/>
                    <a:pt x="1108563" y="-11942"/>
                    <a:pt x="1253229" y="0"/>
                  </a:cubicBezTo>
                  <a:cubicBezTo>
                    <a:pt x="1397895" y="11942"/>
                    <a:pt x="1681341" y="14817"/>
                    <a:pt x="2039211" y="0"/>
                  </a:cubicBezTo>
                  <a:cubicBezTo>
                    <a:pt x="2397081" y="-14817"/>
                    <a:pt x="2549092" y="7272"/>
                    <a:pt x="2754325" y="0"/>
                  </a:cubicBezTo>
                  <a:cubicBezTo>
                    <a:pt x="2959558" y="-7272"/>
                    <a:pt x="3249668" y="-18438"/>
                    <a:pt x="3540307" y="0"/>
                  </a:cubicBezTo>
                  <a:cubicBezTo>
                    <a:pt x="3830946" y="18438"/>
                    <a:pt x="4149016" y="-34148"/>
                    <a:pt x="4326289" y="0"/>
                  </a:cubicBezTo>
                  <a:cubicBezTo>
                    <a:pt x="4503562" y="34148"/>
                    <a:pt x="4716025" y="13080"/>
                    <a:pt x="4899669" y="0"/>
                  </a:cubicBezTo>
                  <a:cubicBezTo>
                    <a:pt x="5083313" y="-13080"/>
                    <a:pt x="5214474" y="8310"/>
                    <a:pt x="5331315" y="0"/>
                  </a:cubicBezTo>
                  <a:cubicBezTo>
                    <a:pt x="5448156" y="-8310"/>
                    <a:pt x="5660836" y="-16749"/>
                    <a:pt x="5975563" y="0"/>
                  </a:cubicBezTo>
                  <a:cubicBezTo>
                    <a:pt x="6290290" y="16749"/>
                    <a:pt x="6239243" y="21532"/>
                    <a:pt x="6478076" y="0"/>
                  </a:cubicBezTo>
                  <a:cubicBezTo>
                    <a:pt x="6716909" y="-21532"/>
                    <a:pt x="7161716" y="-31083"/>
                    <a:pt x="7405792" y="0"/>
                  </a:cubicBezTo>
                  <a:cubicBezTo>
                    <a:pt x="7570128" y="-3636"/>
                    <a:pt x="7699989" y="173764"/>
                    <a:pt x="7724862" y="319070"/>
                  </a:cubicBezTo>
                  <a:cubicBezTo>
                    <a:pt x="7702650" y="527354"/>
                    <a:pt x="7723456" y="676966"/>
                    <a:pt x="7724862" y="931667"/>
                  </a:cubicBezTo>
                  <a:cubicBezTo>
                    <a:pt x="7726268" y="1186368"/>
                    <a:pt x="7700902" y="1297572"/>
                    <a:pt x="7724862" y="1595313"/>
                  </a:cubicBezTo>
                  <a:cubicBezTo>
                    <a:pt x="7749852" y="1768388"/>
                    <a:pt x="7609468" y="1927597"/>
                    <a:pt x="7405792" y="1914383"/>
                  </a:cubicBezTo>
                  <a:cubicBezTo>
                    <a:pt x="7137469" y="1913063"/>
                    <a:pt x="6948239" y="1887575"/>
                    <a:pt x="6832412" y="1914383"/>
                  </a:cubicBezTo>
                  <a:cubicBezTo>
                    <a:pt x="6716585" y="1941191"/>
                    <a:pt x="6463333" y="1923537"/>
                    <a:pt x="6117297" y="1914383"/>
                  </a:cubicBezTo>
                  <a:cubicBezTo>
                    <a:pt x="5771262" y="1905229"/>
                    <a:pt x="5549703" y="1942897"/>
                    <a:pt x="5402182" y="1914383"/>
                  </a:cubicBezTo>
                  <a:cubicBezTo>
                    <a:pt x="5254661" y="1885869"/>
                    <a:pt x="5014288" y="1894158"/>
                    <a:pt x="4828802" y="1914383"/>
                  </a:cubicBezTo>
                  <a:cubicBezTo>
                    <a:pt x="4643316" y="1934608"/>
                    <a:pt x="4289618" y="1882809"/>
                    <a:pt x="4113688" y="1914383"/>
                  </a:cubicBezTo>
                  <a:cubicBezTo>
                    <a:pt x="3937758" y="1945957"/>
                    <a:pt x="3659538" y="1886811"/>
                    <a:pt x="3398573" y="1914383"/>
                  </a:cubicBezTo>
                  <a:cubicBezTo>
                    <a:pt x="3137608" y="1941955"/>
                    <a:pt x="2958220" y="1900301"/>
                    <a:pt x="2825193" y="1914383"/>
                  </a:cubicBezTo>
                  <a:cubicBezTo>
                    <a:pt x="2692166" y="1928465"/>
                    <a:pt x="2413517" y="1881800"/>
                    <a:pt x="2110078" y="1914383"/>
                  </a:cubicBezTo>
                  <a:cubicBezTo>
                    <a:pt x="1806640" y="1946966"/>
                    <a:pt x="1745224" y="1896075"/>
                    <a:pt x="1465830" y="1914383"/>
                  </a:cubicBezTo>
                  <a:cubicBezTo>
                    <a:pt x="1186436" y="1932691"/>
                    <a:pt x="782296" y="1876945"/>
                    <a:pt x="319070" y="1914383"/>
                  </a:cubicBezTo>
                  <a:cubicBezTo>
                    <a:pt x="165698" y="1904037"/>
                    <a:pt x="-10165" y="1775264"/>
                    <a:pt x="0" y="1595313"/>
                  </a:cubicBezTo>
                  <a:cubicBezTo>
                    <a:pt x="2442" y="1389869"/>
                    <a:pt x="486" y="1211254"/>
                    <a:pt x="0" y="969954"/>
                  </a:cubicBezTo>
                  <a:cubicBezTo>
                    <a:pt x="-486" y="728654"/>
                    <a:pt x="-32493" y="513105"/>
                    <a:pt x="0" y="319070"/>
                  </a:cubicBezTo>
                  <a:close/>
                </a:path>
              </a:pathLst>
            </a:custGeom>
            <a:solidFill>
              <a:srgbClr val="FFFFFF"/>
            </a:solidFill>
            <a:ln w="28575" cap="flat" cmpd="sng" algn="ctr">
              <a:noFill/>
              <a:prstDash val="sysDash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1219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24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/>
                <a:ea typeface="Microsoft YaHei" panose="020B0503020204020204" charset="-122"/>
                <a:cs typeface="+mn-cs"/>
              </a:endParaRPr>
            </a:p>
          </p:txBody>
        </p:sp>
        <p:sp>
          <p:nvSpPr>
            <p:cNvPr id="17" name="Rectangle: Rounded Corners 65"/>
            <p:cNvSpPr/>
            <p:nvPr/>
          </p:nvSpPr>
          <p:spPr>
            <a:xfrm>
              <a:off x="2317626" y="4752423"/>
              <a:ext cx="7724863" cy="1891749"/>
            </a:xfrm>
            <a:custGeom>
              <a:avLst/>
              <a:gdLst>
                <a:gd name="connsiteX0" fmla="*/ 0 w 7724863"/>
                <a:gd name="connsiteY0" fmla="*/ 315298 h 1891749"/>
                <a:gd name="connsiteX1" fmla="*/ 315298 w 7724863"/>
                <a:gd name="connsiteY1" fmla="*/ 0 h 1891749"/>
                <a:gd name="connsiteX2" fmla="*/ 818346 w 7724863"/>
                <a:gd name="connsiteY2" fmla="*/ 0 h 1891749"/>
                <a:gd name="connsiteX3" fmla="*/ 1392337 w 7724863"/>
                <a:gd name="connsiteY3" fmla="*/ 0 h 1891749"/>
                <a:gd name="connsiteX4" fmla="*/ 1966327 w 7724863"/>
                <a:gd name="connsiteY4" fmla="*/ 0 h 1891749"/>
                <a:gd name="connsiteX5" fmla="*/ 2753146 w 7724863"/>
                <a:gd name="connsiteY5" fmla="*/ 0 h 1891749"/>
                <a:gd name="connsiteX6" fmla="*/ 3185251 w 7724863"/>
                <a:gd name="connsiteY6" fmla="*/ 0 h 1891749"/>
                <a:gd name="connsiteX7" fmla="*/ 3688299 w 7724863"/>
                <a:gd name="connsiteY7" fmla="*/ 0 h 1891749"/>
                <a:gd name="connsiteX8" fmla="*/ 4333233 w 7724863"/>
                <a:gd name="connsiteY8" fmla="*/ 0 h 1891749"/>
                <a:gd name="connsiteX9" fmla="*/ 4907224 w 7724863"/>
                <a:gd name="connsiteY9" fmla="*/ 0 h 1891749"/>
                <a:gd name="connsiteX10" fmla="*/ 5339329 w 7724863"/>
                <a:gd name="connsiteY10" fmla="*/ 0 h 1891749"/>
                <a:gd name="connsiteX11" fmla="*/ 5984262 w 7724863"/>
                <a:gd name="connsiteY11" fmla="*/ 0 h 1891749"/>
                <a:gd name="connsiteX12" fmla="*/ 6487310 w 7724863"/>
                <a:gd name="connsiteY12" fmla="*/ 0 h 1891749"/>
                <a:gd name="connsiteX13" fmla="*/ 7409565 w 7724863"/>
                <a:gd name="connsiteY13" fmla="*/ 0 h 1891749"/>
                <a:gd name="connsiteX14" fmla="*/ 7724863 w 7724863"/>
                <a:gd name="connsiteY14" fmla="*/ 315298 h 1891749"/>
                <a:gd name="connsiteX15" fmla="*/ 7724863 w 7724863"/>
                <a:gd name="connsiteY15" fmla="*/ 920651 h 1891749"/>
                <a:gd name="connsiteX16" fmla="*/ 7724863 w 7724863"/>
                <a:gd name="connsiteY16" fmla="*/ 1576451 h 1891749"/>
                <a:gd name="connsiteX17" fmla="*/ 7409565 w 7724863"/>
                <a:gd name="connsiteY17" fmla="*/ 1891749 h 1891749"/>
                <a:gd name="connsiteX18" fmla="*/ 6622746 w 7724863"/>
                <a:gd name="connsiteY18" fmla="*/ 1891749 h 1891749"/>
                <a:gd name="connsiteX19" fmla="*/ 5906870 w 7724863"/>
                <a:gd name="connsiteY19" fmla="*/ 1891749 h 1891749"/>
                <a:gd name="connsiteX20" fmla="*/ 5261937 w 7724863"/>
                <a:gd name="connsiteY20" fmla="*/ 1891749 h 1891749"/>
                <a:gd name="connsiteX21" fmla="*/ 4475118 w 7724863"/>
                <a:gd name="connsiteY21" fmla="*/ 1891749 h 1891749"/>
                <a:gd name="connsiteX22" fmla="*/ 3972070 w 7724863"/>
                <a:gd name="connsiteY22" fmla="*/ 1891749 h 1891749"/>
                <a:gd name="connsiteX23" fmla="*/ 3327137 w 7724863"/>
                <a:gd name="connsiteY23" fmla="*/ 1891749 h 1891749"/>
                <a:gd name="connsiteX24" fmla="*/ 2540318 w 7724863"/>
                <a:gd name="connsiteY24" fmla="*/ 1891749 h 1891749"/>
                <a:gd name="connsiteX25" fmla="*/ 1753499 w 7724863"/>
                <a:gd name="connsiteY25" fmla="*/ 1891749 h 1891749"/>
                <a:gd name="connsiteX26" fmla="*/ 1108566 w 7724863"/>
                <a:gd name="connsiteY26" fmla="*/ 1891749 h 1891749"/>
                <a:gd name="connsiteX27" fmla="*/ 315298 w 7724863"/>
                <a:gd name="connsiteY27" fmla="*/ 1891749 h 1891749"/>
                <a:gd name="connsiteX28" fmla="*/ 0 w 7724863"/>
                <a:gd name="connsiteY28" fmla="*/ 1576451 h 1891749"/>
                <a:gd name="connsiteX29" fmla="*/ 0 w 7724863"/>
                <a:gd name="connsiteY29" fmla="*/ 983709 h 1891749"/>
                <a:gd name="connsiteX30" fmla="*/ 0 w 7724863"/>
                <a:gd name="connsiteY30" fmla="*/ 315298 h 189174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</a:cxnLst>
              <a:rect l="l" t="t" r="r" b="b"/>
              <a:pathLst>
                <a:path w="7724863" h="1891749" fill="none" extrusionOk="0">
                  <a:moveTo>
                    <a:pt x="0" y="315298"/>
                  </a:moveTo>
                  <a:cubicBezTo>
                    <a:pt x="-14797" y="141951"/>
                    <a:pt x="130281" y="-2434"/>
                    <a:pt x="315298" y="0"/>
                  </a:cubicBezTo>
                  <a:cubicBezTo>
                    <a:pt x="463744" y="-19391"/>
                    <a:pt x="580090" y="-22483"/>
                    <a:pt x="818346" y="0"/>
                  </a:cubicBezTo>
                  <a:cubicBezTo>
                    <a:pt x="1056602" y="22483"/>
                    <a:pt x="1136407" y="-186"/>
                    <a:pt x="1392337" y="0"/>
                  </a:cubicBezTo>
                  <a:cubicBezTo>
                    <a:pt x="1648267" y="186"/>
                    <a:pt x="1686620" y="-1006"/>
                    <a:pt x="1966327" y="0"/>
                  </a:cubicBezTo>
                  <a:cubicBezTo>
                    <a:pt x="2246034" y="1006"/>
                    <a:pt x="2590414" y="-17617"/>
                    <a:pt x="2753146" y="0"/>
                  </a:cubicBezTo>
                  <a:cubicBezTo>
                    <a:pt x="2915878" y="17617"/>
                    <a:pt x="3035406" y="-19567"/>
                    <a:pt x="3185251" y="0"/>
                  </a:cubicBezTo>
                  <a:cubicBezTo>
                    <a:pt x="3335097" y="19567"/>
                    <a:pt x="3582608" y="20989"/>
                    <a:pt x="3688299" y="0"/>
                  </a:cubicBezTo>
                  <a:cubicBezTo>
                    <a:pt x="3793990" y="-20989"/>
                    <a:pt x="4040872" y="22707"/>
                    <a:pt x="4333233" y="0"/>
                  </a:cubicBezTo>
                  <a:cubicBezTo>
                    <a:pt x="4625594" y="-22707"/>
                    <a:pt x="4659147" y="23789"/>
                    <a:pt x="4907224" y="0"/>
                  </a:cubicBezTo>
                  <a:cubicBezTo>
                    <a:pt x="5155301" y="-23789"/>
                    <a:pt x="5195798" y="-5091"/>
                    <a:pt x="5339329" y="0"/>
                  </a:cubicBezTo>
                  <a:cubicBezTo>
                    <a:pt x="5482861" y="5091"/>
                    <a:pt x="5739408" y="-14996"/>
                    <a:pt x="5984262" y="0"/>
                  </a:cubicBezTo>
                  <a:cubicBezTo>
                    <a:pt x="6229116" y="14996"/>
                    <a:pt x="6274592" y="-16699"/>
                    <a:pt x="6487310" y="0"/>
                  </a:cubicBezTo>
                  <a:cubicBezTo>
                    <a:pt x="6700028" y="16699"/>
                    <a:pt x="7029216" y="-17700"/>
                    <a:pt x="7409565" y="0"/>
                  </a:cubicBezTo>
                  <a:cubicBezTo>
                    <a:pt x="7575158" y="34778"/>
                    <a:pt x="7742806" y="128573"/>
                    <a:pt x="7724863" y="315298"/>
                  </a:cubicBezTo>
                  <a:cubicBezTo>
                    <a:pt x="7754547" y="439863"/>
                    <a:pt x="7740072" y="759637"/>
                    <a:pt x="7724863" y="920651"/>
                  </a:cubicBezTo>
                  <a:cubicBezTo>
                    <a:pt x="7709654" y="1081665"/>
                    <a:pt x="7704628" y="1303549"/>
                    <a:pt x="7724863" y="1576451"/>
                  </a:cubicBezTo>
                  <a:cubicBezTo>
                    <a:pt x="7734654" y="1762263"/>
                    <a:pt x="7557835" y="1874865"/>
                    <a:pt x="7409565" y="1891749"/>
                  </a:cubicBezTo>
                  <a:cubicBezTo>
                    <a:pt x="7089490" y="1896716"/>
                    <a:pt x="6810974" y="1887568"/>
                    <a:pt x="6622746" y="1891749"/>
                  </a:cubicBezTo>
                  <a:cubicBezTo>
                    <a:pt x="6434518" y="1895930"/>
                    <a:pt x="6178097" y="1903380"/>
                    <a:pt x="5906870" y="1891749"/>
                  </a:cubicBezTo>
                  <a:cubicBezTo>
                    <a:pt x="5635643" y="1880118"/>
                    <a:pt x="5459994" y="1910842"/>
                    <a:pt x="5261937" y="1891749"/>
                  </a:cubicBezTo>
                  <a:cubicBezTo>
                    <a:pt x="5063880" y="1872656"/>
                    <a:pt x="4765153" y="1904927"/>
                    <a:pt x="4475118" y="1891749"/>
                  </a:cubicBezTo>
                  <a:cubicBezTo>
                    <a:pt x="4185083" y="1878571"/>
                    <a:pt x="4152204" y="1895642"/>
                    <a:pt x="3972070" y="1891749"/>
                  </a:cubicBezTo>
                  <a:cubicBezTo>
                    <a:pt x="3791936" y="1887856"/>
                    <a:pt x="3508183" y="1908199"/>
                    <a:pt x="3327137" y="1891749"/>
                  </a:cubicBezTo>
                  <a:cubicBezTo>
                    <a:pt x="3146091" y="1875299"/>
                    <a:pt x="2839956" y="1926582"/>
                    <a:pt x="2540318" y="1891749"/>
                  </a:cubicBezTo>
                  <a:cubicBezTo>
                    <a:pt x="2240680" y="1856916"/>
                    <a:pt x="2073685" y="1872656"/>
                    <a:pt x="1753499" y="1891749"/>
                  </a:cubicBezTo>
                  <a:cubicBezTo>
                    <a:pt x="1433313" y="1910842"/>
                    <a:pt x="1324189" y="1904221"/>
                    <a:pt x="1108566" y="1891749"/>
                  </a:cubicBezTo>
                  <a:cubicBezTo>
                    <a:pt x="892943" y="1879277"/>
                    <a:pt x="700878" y="1916030"/>
                    <a:pt x="315298" y="1891749"/>
                  </a:cubicBezTo>
                  <a:cubicBezTo>
                    <a:pt x="134249" y="1894045"/>
                    <a:pt x="-10737" y="1754778"/>
                    <a:pt x="0" y="1576451"/>
                  </a:cubicBezTo>
                  <a:cubicBezTo>
                    <a:pt x="8397" y="1297110"/>
                    <a:pt x="19891" y="1166058"/>
                    <a:pt x="0" y="983709"/>
                  </a:cubicBezTo>
                  <a:cubicBezTo>
                    <a:pt x="-19891" y="801360"/>
                    <a:pt x="-3538" y="481075"/>
                    <a:pt x="0" y="315298"/>
                  </a:cubicBezTo>
                  <a:close/>
                </a:path>
                <a:path w="7724863" h="1891749" stroke="0" extrusionOk="0">
                  <a:moveTo>
                    <a:pt x="0" y="315298"/>
                  </a:moveTo>
                  <a:cubicBezTo>
                    <a:pt x="32285" y="160917"/>
                    <a:pt x="176451" y="-6369"/>
                    <a:pt x="315298" y="0"/>
                  </a:cubicBezTo>
                  <a:cubicBezTo>
                    <a:pt x="474964" y="-19014"/>
                    <a:pt x="640577" y="-15310"/>
                    <a:pt x="747403" y="0"/>
                  </a:cubicBezTo>
                  <a:cubicBezTo>
                    <a:pt x="854230" y="15310"/>
                    <a:pt x="1127572" y="19373"/>
                    <a:pt x="1250451" y="0"/>
                  </a:cubicBezTo>
                  <a:cubicBezTo>
                    <a:pt x="1373330" y="-19373"/>
                    <a:pt x="1681318" y="12056"/>
                    <a:pt x="2037270" y="0"/>
                  </a:cubicBezTo>
                  <a:cubicBezTo>
                    <a:pt x="2393222" y="-12056"/>
                    <a:pt x="2463817" y="-29896"/>
                    <a:pt x="2753146" y="0"/>
                  </a:cubicBezTo>
                  <a:cubicBezTo>
                    <a:pt x="3042475" y="29896"/>
                    <a:pt x="3255337" y="2124"/>
                    <a:pt x="3539965" y="0"/>
                  </a:cubicBezTo>
                  <a:cubicBezTo>
                    <a:pt x="3824593" y="-2124"/>
                    <a:pt x="4157179" y="-36265"/>
                    <a:pt x="4326784" y="0"/>
                  </a:cubicBezTo>
                  <a:cubicBezTo>
                    <a:pt x="4496389" y="36265"/>
                    <a:pt x="4657586" y="6348"/>
                    <a:pt x="4900774" y="0"/>
                  </a:cubicBezTo>
                  <a:cubicBezTo>
                    <a:pt x="5143962" y="-6348"/>
                    <a:pt x="5163462" y="-18812"/>
                    <a:pt x="5332880" y="0"/>
                  </a:cubicBezTo>
                  <a:cubicBezTo>
                    <a:pt x="5502298" y="18812"/>
                    <a:pt x="5806436" y="-6084"/>
                    <a:pt x="5977813" y="0"/>
                  </a:cubicBezTo>
                  <a:cubicBezTo>
                    <a:pt x="6149190" y="6084"/>
                    <a:pt x="6253247" y="22411"/>
                    <a:pt x="6480861" y="0"/>
                  </a:cubicBezTo>
                  <a:cubicBezTo>
                    <a:pt x="6708475" y="-22411"/>
                    <a:pt x="7161092" y="-29531"/>
                    <a:pt x="7409565" y="0"/>
                  </a:cubicBezTo>
                  <a:cubicBezTo>
                    <a:pt x="7571273" y="-3803"/>
                    <a:pt x="7700212" y="171799"/>
                    <a:pt x="7724863" y="315298"/>
                  </a:cubicBezTo>
                  <a:cubicBezTo>
                    <a:pt x="7711765" y="597506"/>
                    <a:pt x="7699886" y="753333"/>
                    <a:pt x="7724863" y="920651"/>
                  </a:cubicBezTo>
                  <a:cubicBezTo>
                    <a:pt x="7749840" y="1087969"/>
                    <a:pt x="7708755" y="1301463"/>
                    <a:pt x="7724863" y="1576451"/>
                  </a:cubicBezTo>
                  <a:cubicBezTo>
                    <a:pt x="7755754" y="1746701"/>
                    <a:pt x="7605538" y="1902258"/>
                    <a:pt x="7409565" y="1891749"/>
                  </a:cubicBezTo>
                  <a:cubicBezTo>
                    <a:pt x="7252018" y="1870296"/>
                    <a:pt x="6996721" y="1917334"/>
                    <a:pt x="6835574" y="1891749"/>
                  </a:cubicBezTo>
                  <a:cubicBezTo>
                    <a:pt x="6674427" y="1866164"/>
                    <a:pt x="6386799" y="1857090"/>
                    <a:pt x="6119698" y="1891749"/>
                  </a:cubicBezTo>
                  <a:cubicBezTo>
                    <a:pt x="5852597" y="1926408"/>
                    <a:pt x="5563766" y="1917816"/>
                    <a:pt x="5403822" y="1891749"/>
                  </a:cubicBezTo>
                  <a:cubicBezTo>
                    <a:pt x="5243878" y="1865682"/>
                    <a:pt x="5044424" y="1873083"/>
                    <a:pt x="4829832" y="1891749"/>
                  </a:cubicBezTo>
                  <a:cubicBezTo>
                    <a:pt x="4615240" y="1910416"/>
                    <a:pt x="4409221" y="1890158"/>
                    <a:pt x="4113956" y="1891749"/>
                  </a:cubicBezTo>
                  <a:cubicBezTo>
                    <a:pt x="3818691" y="1893340"/>
                    <a:pt x="3647421" y="1918168"/>
                    <a:pt x="3398079" y="1891749"/>
                  </a:cubicBezTo>
                  <a:cubicBezTo>
                    <a:pt x="3148737" y="1865330"/>
                    <a:pt x="2956917" y="1883929"/>
                    <a:pt x="2824089" y="1891749"/>
                  </a:cubicBezTo>
                  <a:cubicBezTo>
                    <a:pt x="2691261" y="1899570"/>
                    <a:pt x="2333173" y="1885231"/>
                    <a:pt x="2108213" y="1891749"/>
                  </a:cubicBezTo>
                  <a:cubicBezTo>
                    <a:pt x="1883253" y="1898267"/>
                    <a:pt x="1629386" y="1876492"/>
                    <a:pt x="1463279" y="1891749"/>
                  </a:cubicBezTo>
                  <a:cubicBezTo>
                    <a:pt x="1297172" y="1907006"/>
                    <a:pt x="819207" y="1887172"/>
                    <a:pt x="315298" y="1891749"/>
                  </a:cubicBezTo>
                  <a:cubicBezTo>
                    <a:pt x="166344" y="1880346"/>
                    <a:pt x="-9696" y="1754147"/>
                    <a:pt x="0" y="1576451"/>
                  </a:cubicBezTo>
                  <a:cubicBezTo>
                    <a:pt x="5577" y="1436239"/>
                    <a:pt x="-27651" y="1158990"/>
                    <a:pt x="0" y="958486"/>
                  </a:cubicBezTo>
                  <a:cubicBezTo>
                    <a:pt x="27651" y="757983"/>
                    <a:pt x="-24594" y="544205"/>
                    <a:pt x="0" y="315298"/>
                  </a:cubicBezTo>
                  <a:close/>
                </a:path>
              </a:pathLst>
            </a:custGeom>
            <a:solidFill>
              <a:srgbClr val="FFFFFF"/>
            </a:solidFill>
            <a:ln w="28575" cap="flat" cmpd="sng" algn="ctr">
              <a:solidFill>
                <a:srgbClr val="000000"/>
              </a:solidFill>
              <a:prstDash val="dash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1219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24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/>
                <a:ea typeface="Microsoft YaHei" panose="020B0503020204020204" charset="-122"/>
                <a:cs typeface="+mn-cs"/>
              </a:endParaRPr>
            </a:p>
          </p:txBody>
        </p:sp>
      </p:grpSp>
      <p:pic>
        <p:nvPicPr>
          <p:cNvPr id="19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401" y="2517541"/>
            <a:ext cx="2732447" cy="446745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95112" y="514189"/>
            <a:ext cx="2115376" cy="2106323"/>
          </a:xfrm>
          <a:prstGeom prst="rect">
            <a:avLst/>
          </a:prstGeom>
        </p:spPr>
      </p:pic>
      <p:sp>
        <p:nvSpPr>
          <p:cNvPr id="21" name="TextBox 20"/>
          <p:cNvSpPr txBox="1"/>
          <p:nvPr/>
        </p:nvSpPr>
        <p:spPr>
          <a:xfrm>
            <a:off x="4531353" y="648415"/>
            <a:ext cx="6339847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1219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vi-VN" sz="3200" b="1" i="0" u="none" strike="noStrike" kern="1200" cap="none" spc="0" normalizeH="0" baseline="0" noProof="0" dirty="0">
                <a:ln>
                  <a:noFill/>
                </a:ln>
                <a:solidFill>
                  <a:srgbClr val="FF66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Mai hái được 1</a:t>
            </a:r>
            <a:r>
              <a:rPr kumimoji="0" 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FF66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5</a:t>
            </a:r>
            <a:r>
              <a:rPr kumimoji="0" lang="vi-VN" sz="3200" b="1" i="0" u="none" strike="noStrike" kern="1200" cap="none" spc="0" normalizeH="0" baseline="0" noProof="0" dirty="0">
                <a:ln>
                  <a:noFill/>
                </a:ln>
                <a:solidFill>
                  <a:srgbClr val="FF66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bông hoa, Mi hái được </a:t>
            </a:r>
            <a:r>
              <a:rPr kumimoji="0" 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FF66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8</a:t>
            </a:r>
            <a:r>
              <a:rPr kumimoji="0" lang="vi-VN" sz="3200" b="1" i="0" u="none" strike="noStrike" kern="1200" cap="none" spc="0" normalizeH="0" baseline="0" noProof="0" dirty="0">
                <a:ln>
                  <a:noFill/>
                </a:ln>
                <a:solidFill>
                  <a:srgbClr val="FF66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bông hoa. Hỏi Mai hái được hơn Mi bao nhiêu bông hoa?</a:t>
            </a:r>
          </a:p>
        </p:txBody>
      </p:sp>
      <p:grpSp>
        <p:nvGrpSpPr>
          <p:cNvPr id="44" name="Group 43"/>
          <p:cNvGrpSpPr/>
          <p:nvPr/>
        </p:nvGrpSpPr>
        <p:grpSpPr>
          <a:xfrm>
            <a:off x="4978402" y="3570664"/>
            <a:ext cx="2830863" cy="891942"/>
            <a:chOff x="3733801" y="2677997"/>
            <a:chExt cx="2123147" cy="668956"/>
          </a:xfrm>
        </p:grpSpPr>
        <p:sp>
          <p:nvSpPr>
            <p:cNvPr id="26" name="Rounded Rectangle 25"/>
            <p:cNvSpPr/>
            <p:nvPr/>
          </p:nvSpPr>
          <p:spPr>
            <a:xfrm>
              <a:off x="3733801" y="2677997"/>
              <a:ext cx="2123147" cy="668956"/>
            </a:xfrm>
            <a:prstGeom prst="roundRect">
              <a:avLst/>
            </a:prstGeom>
            <a:solidFill>
              <a:srgbClr val="00B050"/>
            </a:solidFill>
            <a:ln w="571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1219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4535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2" name="TextBox 21"/>
            <p:cNvSpPr txBox="1"/>
            <p:nvPr/>
          </p:nvSpPr>
          <p:spPr>
            <a:xfrm>
              <a:off x="3886200" y="2677997"/>
              <a:ext cx="1828800" cy="5617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1219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en-US" sz="4265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7</a:t>
              </a:r>
            </a:p>
          </p:txBody>
        </p:sp>
      </p:grpSp>
      <p:grpSp>
        <p:nvGrpSpPr>
          <p:cNvPr id="45" name="Group 44"/>
          <p:cNvGrpSpPr/>
          <p:nvPr/>
        </p:nvGrpSpPr>
        <p:grpSpPr>
          <a:xfrm>
            <a:off x="4978401" y="4630901"/>
            <a:ext cx="2830863" cy="891941"/>
            <a:chOff x="3733800" y="3473177"/>
            <a:chExt cx="2123147" cy="668956"/>
          </a:xfrm>
        </p:grpSpPr>
        <p:sp>
          <p:nvSpPr>
            <p:cNvPr id="37" name="Rounded Rectangle 36"/>
            <p:cNvSpPr/>
            <p:nvPr/>
          </p:nvSpPr>
          <p:spPr>
            <a:xfrm>
              <a:off x="3733800" y="3473177"/>
              <a:ext cx="2123147" cy="668956"/>
            </a:xfrm>
            <a:prstGeom prst="roundRect">
              <a:avLst/>
            </a:prstGeom>
            <a:solidFill>
              <a:srgbClr val="FF3300"/>
            </a:solidFill>
            <a:ln w="571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1219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4535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41" name="TextBox 40"/>
            <p:cNvSpPr txBox="1"/>
            <p:nvPr/>
          </p:nvSpPr>
          <p:spPr>
            <a:xfrm>
              <a:off x="3886200" y="3510975"/>
              <a:ext cx="1828800" cy="5617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1219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en-US" sz="4265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6</a:t>
              </a:r>
            </a:p>
          </p:txBody>
        </p:sp>
      </p:grpSp>
      <p:grpSp>
        <p:nvGrpSpPr>
          <p:cNvPr id="46" name="Group 45"/>
          <p:cNvGrpSpPr/>
          <p:nvPr/>
        </p:nvGrpSpPr>
        <p:grpSpPr>
          <a:xfrm>
            <a:off x="4978402" y="5686661"/>
            <a:ext cx="2830863" cy="891942"/>
            <a:chOff x="3733801" y="4264994"/>
            <a:chExt cx="2123147" cy="668956"/>
          </a:xfrm>
          <a:solidFill>
            <a:srgbClr val="FFC000"/>
          </a:solidFill>
        </p:grpSpPr>
        <p:sp>
          <p:nvSpPr>
            <p:cNvPr id="38" name="Rounded Rectangle 37"/>
            <p:cNvSpPr/>
            <p:nvPr/>
          </p:nvSpPr>
          <p:spPr>
            <a:xfrm>
              <a:off x="3733801" y="4264994"/>
              <a:ext cx="2123147" cy="668956"/>
            </a:xfrm>
            <a:prstGeom prst="roundRect">
              <a:avLst/>
            </a:prstGeom>
            <a:grpFill/>
            <a:ln w="571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1219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4535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42" name="TextBox 41"/>
            <p:cNvSpPr txBox="1"/>
            <p:nvPr/>
          </p:nvSpPr>
          <p:spPr>
            <a:xfrm>
              <a:off x="3886200" y="4299452"/>
              <a:ext cx="1828800" cy="561741"/>
            </a:xfrm>
            <a:prstGeom prst="rect">
              <a:avLst/>
            </a:prstGeom>
            <a:grpFill/>
          </p:spPr>
          <p:txBody>
            <a:bodyPr wrap="square" rtlCol="0">
              <a:spAutoFit/>
            </a:bodyPr>
            <a:lstStyle/>
            <a:p>
              <a:pPr marL="0" marR="0" lvl="0" indent="0" algn="ctr" defTabSz="1219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en-US" sz="4265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5</a:t>
              </a:r>
            </a:p>
          </p:txBody>
        </p:sp>
      </p:grpSp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26400" y="7597428"/>
            <a:ext cx="2139040" cy="240049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5" name="Picture 7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23013" y="7816667"/>
            <a:ext cx="2139040" cy="240049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11200" y="7573400"/>
            <a:ext cx="1968429" cy="14435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7" name="TextBox 46"/>
          <p:cNvSpPr txBox="1"/>
          <p:nvPr/>
        </p:nvSpPr>
        <p:spPr>
          <a:xfrm>
            <a:off x="2540000" y="648415"/>
            <a:ext cx="152400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1219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9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SVN-Gretoon" pitchFamily="18" charset="0"/>
              <a:ea typeface="+mn-ea"/>
              <a:cs typeface="+mn-cs"/>
            </a:endParaRPr>
          </a:p>
        </p:txBody>
      </p:sp>
      <p:pic>
        <p:nvPicPr>
          <p:cNvPr id="48" name="Picture 47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33987" y="685800"/>
            <a:ext cx="1226813" cy="1642427"/>
          </a:xfrm>
          <a:prstGeom prst="rect">
            <a:avLst/>
          </a:prstGeom>
        </p:spPr>
      </p:pic>
      <p:pic>
        <p:nvPicPr>
          <p:cNvPr id="27" name="Picture 6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9114045" y="4400652"/>
            <a:ext cx="1045956" cy="11969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8" name="Picture 6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rot="20864568">
            <a:off x="9277041" y="4321619"/>
            <a:ext cx="1873396" cy="18733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2" name="Picture 8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815495" y="3699394"/>
            <a:ext cx="2899557" cy="311784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1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500" fill="hold"/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1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6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1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0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1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22" presetID="2" presetClass="entr" presetSubtype="8" fill="hold" nodeType="afterEffect" p14:presetBounceEnd="6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24" dur="11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25" dur="11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6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27" presetID="2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9" dur="50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0" dur="50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1" presetID="2" presetClass="entr" presetSubtype="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3" dur="500" fill="hold"/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4" dur="500" fill="hold"/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5" presetID="2" presetClass="entr" presetSubtype="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7" dur="5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8" dur="5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  <p:seq concurrent="1" nextAc="seek">
                  <p:cTn id="39" restart="whenNotActive" fill="hold" evtFilter="cancelBubble" nodeType="interactiveSeq">
                    <p:stCondLst>
                      <p:cond evt="onClick" delay="0">
                        <p:tgtEl>
                          <p:spTgt spid="44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40" fill="hold">
                          <p:stCondLst>
                            <p:cond delay="0"/>
                          </p:stCondLst>
                          <p:childTnLst>
                            <p:par>
                              <p:cTn id="41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42" presetID="56" presetClass="path" presetSubtype="0" accel="50000" decel="5000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3.33333E-6 -4.26939E-6 L 0.25 -0.63453 " pathEditMode="relative" rAng="0" ptsTypes="AA">
                                          <p:cBhvr>
                                            <p:cTn id="43" dur="900" fill="hold"/>
                                            <p:tgtEl>
                                              <p:spTgt spid="1030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12500" y="-31727"/>
                                        </p:animMotion>
                                      </p:childTnLst>
                                      <p:subTnLst>
                                        <p:audio>
                                          <p:cMediaNode>
                                            <p:cTn display="0" masterRel="sameClick">
                                              <p:stCondLst>
                                                <p:cond evt="begin" delay="0">
                                                  <p:tn val="42"/>
                                                </p:cond>
                                              </p:stCondLst>
                                              <p:endCondLst>
                                                <p:cond evt="onStopAudio" delay="0">
                                                  <p:tgtEl>
                                                    <p:sldTgt/>
                                                  </p:tgtEl>
                                                </p:cond>
                                              </p:endCondLst>
                                            </p:cTn>
                                            <p:tgtEl>
                                              <p:sndTgt r:embed="rId2" name="chimes.wav"/>
                                            </p:tgtEl>
                                          </p:cMediaNode>
                                        </p:audio>
                                      </p:sub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Click" delay="0">
                      <p:tgtEl>
                        <p:spTgt spid="44"/>
                      </p:tgtEl>
                    </p:cond>
                  </p:nextCondLst>
                </p:seq>
                <p:seq concurrent="1" nextAc="seek">
                  <p:cTn id="44" restart="whenNotActive" fill="hold" evtFilter="cancelBubble" nodeType="interactiveSeq">
                    <p:stCondLst>
                      <p:cond evt="onClick" delay="0">
                        <p:tgtEl>
                          <p:spTgt spid="45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45" fill="hold">
                          <p:stCondLst>
                            <p:cond delay="0"/>
                          </p:stCondLst>
                          <p:childTnLst>
                            <p:par>
                              <p:cTn id="46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47" presetID="56" presetClass="path" presetSubtype="0" accel="50000" decel="5000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3.05556E-6 -4.85017E-6 L -0.09601 -0.53135 " pathEditMode="relative" rAng="0" ptsTypes="AA">
                                          <p:cBhvr>
                                            <p:cTn id="48" dur="900" fill="hold"/>
                                            <p:tgtEl>
                                              <p:spTgt spid="1031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4809" y="-26568"/>
                                        </p:animMotion>
                                      </p:childTnLst>
                                      <p:subTnLst>
                                        <p:audio>
                                          <p:cMediaNode>
                                            <p:cTn display="0" masterRel="sameClick">
                                              <p:stCondLst>
                                                <p:cond evt="begin" delay="0">
                                                  <p:tn val="47"/>
                                                </p:cond>
                                              </p:stCondLst>
                                              <p:endCondLst>
                                                <p:cond evt="onStopAudio" delay="0">
                                                  <p:tgtEl>
                                                    <p:sldTgt/>
                                                  </p:tgtEl>
                                                </p:cond>
                                              </p:endCondLst>
                                            </p:cTn>
                                            <p:tgtEl>
                                              <p:sndTgt r:embed="rId3" name="suction.wav"/>
                                            </p:tgtEl>
                                          </p:cMediaNode>
                                        </p:audio>
                                      </p:sub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Click" delay="0">
                      <p:tgtEl>
                        <p:spTgt spid="45"/>
                      </p:tgtEl>
                    </p:cond>
                  </p:nextCondLst>
                </p:seq>
                <p:seq concurrent="1" nextAc="seek">
                  <p:cTn id="49" restart="whenNotActive" fill="hold" evtFilter="cancelBubble" nodeType="interactiveSeq">
                    <p:stCondLst>
                      <p:cond evt="onClick" delay="0">
                        <p:tgtEl>
                          <p:spTgt spid="46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50" fill="hold">
                          <p:stCondLst>
                            <p:cond delay="0"/>
                          </p:stCondLst>
                          <p:childTnLst>
                            <p:par>
                              <p:cTn id="51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2" presetID="56" presetClass="path" presetSubtype="0" accel="50000" decel="5000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4.44444E-6 -3.36423E-6 L -0.01389 -0.43002 " pathEditMode="relative" rAng="0" ptsTypes="AA">
                                          <p:cBhvr>
                                            <p:cTn id="53" dur="1000" fill="hold"/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694" y="-21501"/>
                                        </p:animMotion>
                                      </p:childTnLst>
                                      <p:subTnLst>
                                        <p:audio>
                                          <p:cMediaNode>
                                            <p:cTn display="0" masterRel="sameClick">
                                              <p:stCondLst>
                                                <p:cond evt="begin" delay="0">
                                                  <p:tn val="52"/>
                                                </p:cond>
                                              </p:stCondLst>
                                              <p:endCondLst>
                                                <p:cond evt="onStopAudio" delay="0">
                                                  <p:tgtEl>
                                                    <p:sldTgt/>
                                                  </p:tgtEl>
                                                </p:cond>
                                              </p:endCondLst>
                                            </p:cTn>
                                            <p:tgtEl>
                                              <p:sndTgt r:embed="rId3" name="suction.wav"/>
                                            </p:tgtEl>
                                          </p:cMediaNode>
                                        </p:audio>
                                      </p:sub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Click" delay="0">
                      <p:tgtEl>
                        <p:spTgt spid="46"/>
                      </p:tgtEl>
                    </p:cond>
                  </p:nextCondLst>
                </p:seq>
                <p:seq concurrent="1" nextAc="seek">
                  <p:cTn id="54" restart="whenNotActive" fill="hold" evtFilter="cancelBubble" nodeType="interactiveSeq">
                    <p:stCondLst>
                      <p:cond evt="onClick" delay="0">
                        <p:tgtEl>
                          <p:spTgt spid="1030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55" fill="hold">
                          <p:stCondLst>
                            <p:cond delay="0"/>
                          </p:stCondLst>
                          <p:childTnLst>
                            <p:par>
                              <p:cTn id="56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7" presetID="56" presetClass="path" presetSubtype="0" accel="50000" decel="5000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0.25 -0.63454 L 0.70261 -0.51746 " pathEditMode="relative" rAng="0" ptsTypes="AA">
                                          <p:cBhvr>
                                            <p:cTn id="58" dur="2000" fill="hold"/>
                                            <p:tgtEl>
                                              <p:spTgt spid="1030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22622" y="5839"/>
                                        </p:animMotion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Click" delay="0">
                      <p:tgtEl>
                        <p:spTgt spid="1030"/>
                      </p:tgtEl>
                    </p:cond>
                  </p:nextCondLst>
                </p:seq>
              </p:childTnLst>
            </p:cTn>
          </p:par>
        </p:tnLst>
        <p:bldLst>
          <p:bldP spid="21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1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500" fill="hold"/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1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6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1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0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1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22" presetID="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4" dur="11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5" dur="11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6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27" presetID="2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9" dur="50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0" dur="50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1" presetID="2" presetClass="entr" presetSubtype="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3" dur="500" fill="hold"/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4" dur="500" fill="hold"/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5" presetID="2" presetClass="entr" presetSubtype="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7" dur="5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8" dur="5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  <p:seq concurrent="1" nextAc="seek">
                  <p:cTn id="39" restart="whenNotActive" fill="hold" evtFilter="cancelBubble" nodeType="interactiveSeq">
                    <p:stCondLst>
                      <p:cond evt="onClick" delay="0">
                        <p:tgtEl>
                          <p:spTgt spid="44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40" fill="hold">
                          <p:stCondLst>
                            <p:cond delay="0"/>
                          </p:stCondLst>
                          <p:childTnLst>
                            <p:par>
                              <p:cTn id="41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42" presetID="56" presetClass="path" presetSubtype="0" accel="50000" decel="5000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3.33333E-6 -4.26939E-6 L 0.25 -0.63453 " pathEditMode="relative" rAng="0" ptsTypes="AA">
                                          <p:cBhvr>
                                            <p:cTn id="43" dur="900" fill="hold"/>
                                            <p:tgtEl>
                                              <p:spTgt spid="1030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12500" y="-31727"/>
                                        </p:animMotion>
                                      </p:childTnLst>
                                      <p:subTnLst>
                                        <p:audio>
                                          <p:cMediaNode>
                                            <p:cTn display="0" masterRel="sameClick">
                                              <p:stCondLst>
                                                <p:cond evt="begin" delay="0">
                                                  <p:tn val="42"/>
                                                </p:cond>
                                              </p:stCondLst>
                                              <p:endCondLst>
                                                <p:cond evt="onStopAudio" delay="0">
                                                  <p:tgtEl>
                                                    <p:sldTgt/>
                                                  </p:tgtEl>
                                                </p:cond>
                                              </p:endCondLst>
                                            </p:cTn>
                                            <p:tgtEl>
                                              <p:sndTgt r:embed="rId13" name="chimes.wav"/>
                                            </p:tgtEl>
                                          </p:cMediaNode>
                                        </p:audio>
                                      </p:sub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Click" delay="0">
                      <p:tgtEl>
                        <p:spTgt spid="44"/>
                      </p:tgtEl>
                    </p:cond>
                  </p:nextCondLst>
                </p:seq>
                <p:seq concurrent="1" nextAc="seek">
                  <p:cTn id="44" restart="whenNotActive" fill="hold" evtFilter="cancelBubble" nodeType="interactiveSeq">
                    <p:stCondLst>
                      <p:cond evt="onClick" delay="0">
                        <p:tgtEl>
                          <p:spTgt spid="45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45" fill="hold">
                          <p:stCondLst>
                            <p:cond delay="0"/>
                          </p:stCondLst>
                          <p:childTnLst>
                            <p:par>
                              <p:cTn id="46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47" presetID="56" presetClass="path" presetSubtype="0" accel="50000" decel="5000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3.05556E-6 -4.85017E-6 L -0.09601 -0.53135 " pathEditMode="relative" rAng="0" ptsTypes="AA">
                                          <p:cBhvr>
                                            <p:cTn id="48" dur="900" fill="hold"/>
                                            <p:tgtEl>
                                              <p:spTgt spid="1031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4809" y="-26568"/>
                                        </p:animMotion>
                                      </p:childTnLst>
                                      <p:subTnLst>
                                        <p:audio>
                                          <p:cMediaNode>
                                            <p:cTn display="0" masterRel="sameClick">
                                              <p:stCondLst>
                                                <p:cond evt="begin" delay="0">
                                                  <p:tn val="47"/>
                                                </p:cond>
                                              </p:stCondLst>
                                              <p:endCondLst>
                                                <p:cond evt="onStopAudio" delay="0">
                                                  <p:tgtEl>
                                                    <p:sldTgt/>
                                                  </p:tgtEl>
                                                </p:cond>
                                              </p:endCondLst>
                                            </p:cTn>
                                            <p:tgtEl>
                                              <p:sndTgt r:embed="rId14" name="suction.wav"/>
                                            </p:tgtEl>
                                          </p:cMediaNode>
                                        </p:audio>
                                      </p:sub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Click" delay="0">
                      <p:tgtEl>
                        <p:spTgt spid="45"/>
                      </p:tgtEl>
                    </p:cond>
                  </p:nextCondLst>
                </p:seq>
                <p:seq concurrent="1" nextAc="seek">
                  <p:cTn id="49" restart="whenNotActive" fill="hold" evtFilter="cancelBubble" nodeType="interactiveSeq">
                    <p:stCondLst>
                      <p:cond evt="onClick" delay="0">
                        <p:tgtEl>
                          <p:spTgt spid="46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50" fill="hold">
                          <p:stCondLst>
                            <p:cond delay="0"/>
                          </p:stCondLst>
                          <p:childTnLst>
                            <p:par>
                              <p:cTn id="51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2" presetID="56" presetClass="path" presetSubtype="0" accel="50000" decel="5000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4.44444E-6 -3.36423E-6 L -0.01389 -0.43002 " pathEditMode="relative" rAng="0" ptsTypes="AA">
                                          <p:cBhvr>
                                            <p:cTn id="53" dur="1000" fill="hold"/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694" y="-21501"/>
                                        </p:animMotion>
                                      </p:childTnLst>
                                      <p:subTnLst>
                                        <p:audio>
                                          <p:cMediaNode>
                                            <p:cTn display="0" masterRel="sameClick">
                                              <p:stCondLst>
                                                <p:cond evt="begin" delay="0">
                                                  <p:tn val="52"/>
                                                </p:cond>
                                              </p:stCondLst>
                                              <p:endCondLst>
                                                <p:cond evt="onStopAudio" delay="0">
                                                  <p:tgtEl>
                                                    <p:sldTgt/>
                                                  </p:tgtEl>
                                                </p:cond>
                                              </p:endCondLst>
                                            </p:cTn>
                                            <p:tgtEl>
                                              <p:sndTgt r:embed="rId14" name="suction.wav"/>
                                            </p:tgtEl>
                                          </p:cMediaNode>
                                        </p:audio>
                                      </p:sub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Click" delay="0">
                      <p:tgtEl>
                        <p:spTgt spid="46"/>
                      </p:tgtEl>
                    </p:cond>
                  </p:nextCondLst>
                </p:seq>
                <p:seq concurrent="1" nextAc="seek">
                  <p:cTn id="54" restart="whenNotActive" fill="hold" evtFilter="cancelBubble" nodeType="interactiveSeq">
                    <p:stCondLst>
                      <p:cond evt="onClick" delay="0">
                        <p:tgtEl>
                          <p:spTgt spid="1030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55" fill="hold">
                          <p:stCondLst>
                            <p:cond delay="0"/>
                          </p:stCondLst>
                          <p:childTnLst>
                            <p:par>
                              <p:cTn id="56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7" presetID="56" presetClass="path" presetSubtype="0" accel="50000" decel="5000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0.25 -0.63454 L 0.70261 -0.51746 " pathEditMode="relative" rAng="0" ptsTypes="AA">
                                          <p:cBhvr>
                                            <p:cTn id="58" dur="2000" fill="hold"/>
                                            <p:tgtEl>
                                              <p:spTgt spid="1030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22622" y="5839"/>
                                        </p:animMotion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Click" delay="0">
                      <p:tgtEl>
                        <p:spTgt spid="1030"/>
                      </p:tgtEl>
                    </p:cond>
                  </p:nextCondLst>
                </p:seq>
              </p:childTnLst>
            </p:cTn>
          </p:par>
        </p:tnLst>
        <p:bldLst>
          <p:bldP spid="21" grpId="0"/>
        </p:bldLst>
      </p:timing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9283"/>
          <a:stretch>
            <a:fillRect/>
          </a:stretch>
        </p:blipFill>
        <p:spPr>
          <a:xfrm>
            <a:off x="2892" y="1385"/>
            <a:ext cx="12186216" cy="6815857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314061"/>
            <a:ext cx="12192000" cy="4569339"/>
          </a:xfrm>
          <a:prstGeom prst="rect">
            <a:avLst/>
          </a:prstGeom>
        </p:spPr>
      </p:pic>
      <p:grpSp>
        <p:nvGrpSpPr>
          <p:cNvPr id="14" name="Group 13"/>
          <p:cNvGrpSpPr/>
          <p:nvPr/>
        </p:nvGrpSpPr>
        <p:grpSpPr>
          <a:xfrm>
            <a:off x="2198925" y="208773"/>
            <a:ext cx="7757876" cy="2813828"/>
            <a:chOff x="2171343" y="4618089"/>
            <a:chExt cx="7988119" cy="2187854"/>
          </a:xfrm>
        </p:grpSpPr>
        <p:sp>
          <p:nvSpPr>
            <p:cNvPr id="15" name="Rectangle: Rounded Corners 11"/>
            <p:cNvSpPr/>
            <p:nvPr/>
          </p:nvSpPr>
          <p:spPr>
            <a:xfrm>
              <a:off x="2171343" y="4618089"/>
              <a:ext cx="7988119" cy="2187854"/>
            </a:xfrm>
            <a:custGeom>
              <a:avLst/>
              <a:gdLst>
                <a:gd name="connsiteX0" fmla="*/ 0 w 7988119"/>
                <a:gd name="connsiteY0" fmla="*/ 364650 h 2187854"/>
                <a:gd name="connsiteX1" fmla="*/ 364650 w 7988119"/>
                <a:gd name="connsiteY1" fmla="*/ 0 h 2187854"/>
                <a:gd name="connsiteX2" fmla="*/ 951954 w 7988119"/>
                <a:gd name="connsiteY2" fmla="*/ 0 h 2187854"/>
                <a:gd name="connsiteX3" fmla="*/ 1757023 w 7988119"/>
                <a:gd name="connsiteY3" fmla="*/ 0 h 2187854"/>
                <a:gd name="connsiteX4" fmla="*/ 2199152 w 7988119"/>
                <a:gd name="connsiteY4" fmla="*/ 0 h 2187854"/>
                <a:gd name="connsiteX5" fmla="*/ 2713868 w 7988119"/>
                <a:gd name="connsiteY5" fmla="*/ 0 h 2187854"/>
                <a:gd name="connsiteX6" fmla="*/ 3373760 w 7988119"/>
                <a:gd name="connsiteY6" fmla="*/ 0 h 2187854"/>
                <a:gd name="connsiteX7" fmla="*/ 3961065 w 7988119"/>
                <a:gd name="connsiteY7" fmla="*/ 0 h 2187854"/>
                <a:gd name="connsiteX8" fmla="*/ 4403193 w 7988119"/>
                <a:gd name="connsiteY8" fmla="*/ 0 h 2187854"/>
                <a:gd name="connsiteX9" fmla="*/ 5063086 w 7988119"/>
                <a:gd name="connsiteY9" fmla="*/ 0 h 2187854"/>
                <a:gd name="connsiteX10" fmla="*/ 5577802 w 7988119"/>
                <a:gd name="connsiteY10" fmla="*/ 0 h 2187854"/>
                <a:gd name="connsiteX11" fmla="*/ 6237694 w 7988119"/>
                <a:gd name="connsiteY11" fmla="*/ 0 h 2187854"/>
                <a:gd name="connsiteX12" fmla="*/ 6897587 w 7988119"/>
                <a:gd name="connsiteY12" fmla="*/ 0 h 2187854"/>
                <a:gd name="connsiteX13" fmla="*/ 7623469 w 7988119"/>
                <a:gd name="connsiteY13" fmla="*/ 0 h 2187854"/>
                <a:gd name="connsiteX14" fmla="*/ 7988119 w 7988119"/>
                <a:gd name="connsiteY14" fmla="*/ 364650 h 2187854"/>
                <a:gd name="connsiteX15" fmla="*/ 7988119 w 7988119"/>
                <a:gd name="connsiteY15" fmla="*/ 821664 h 2187854"/>
                <a:gd name="connsiteX16" fmla="*/ 7988119 w 7988119"/>
                <a:gd name="connsiteY16" fmla="*/ 1264092 h 2187854"/>
                <a:gd name="connsiteX17" fmla="*/ 7988119 w 7988119"/>
                <a:gd name="connsiteY17" fmla="*/ 1823204 h 2187854"/>
                <a:gd name="connsiteX18" fmla="*/ 7623469 w 7988119"/>
                <a:gd name="connsiteY18" fmla="*/ 2187854 h 2187854"/>
                <a:gd name="connsiteX19" fmla="*/ 7108753 w 7988119"/>
                <a:gd name="connsiteY19" fmla="*/ 2187854 h 2187854"/>
                <a:gd name="connsiteX20" fmla="*/ 6594036 w 7988119"/>
                <a:gd name="connsiteY20" fmla="*/ 2187854 h 2187854"/>
                <a:gd name="connsiteX21" fmla="*/ 5934144 w 7988119"/>
                <a:gd name="connsiteY21" fmla="*/ 2187854 h 2187854"/>
                <a:gd name="connsiteX22" fmla="*/ 5129075 w 7988119"/>
                <a:gd name="connsiteY22" fmla="*/ 2187854 h 2187854"/>
                <a:gd name="connsiteX23" fmla="*/ 4324006 w 7988119"/>
                <a:gd name="connsiteY23" fmla="*/ 2187854 h 2187854"/>
                <a:gd name="connsiteX24" fmla="*/ 3664113 w 7988119"/>
                <a:gd name="connsiteY24" fmla="*/ 2187854 h 2187854"/>
                <a:gd name="connsiteX25" fmla="*/ 3004221 w 7988119"/>
                <a:gd name="connsiteY25" fmla="*/ 2187854 h 2187854"/>
                <a:gd name="connsiteX26" fmla="*/ 2344328 w 7988119"/>
                <a:gd name="connsiteY26" fmla="*/ 2187854 h 2187854"/>
                <a:gd name="connsiteX27" fmla="*/ 1539259 w 7988119"/>
                <a:gd name="connsiteY27" fmla="*/ 2187854 h 2187854"/>
                <a:gd name="connsiteX28" fmla="*/ 1024543 w 7988119"/>
                <a:gd name="connsiteY28" fmla="*/ 2187854 h 2187854"/>
                <a:gd name="connsiteX29" fmla="*/ 364650 w 7988119"/>
                <a:gd name="connsiteY29" fmla="*/ 2187854 h 2187854"/>
                <a:gd name="connsiteX30" fmla="*/ 0 w 7988119"/>
                <a:gd name="connsiteY30" fmla="*/ 1823204 h 2187854"/>
                <a:gd name="connsiteX31" fmla="*/ 0 w 7988119"/>
                <a:gd name="connsiteY31" fmla="*/ 1380776 h 2187854"/>
                <a:gd name="connsiteX32" fmla="*/ 0 w 7988119"/>
                <a:gd name="connsiteY32" fmla="*/ 923762 h 2187854"/>
                <a:gd name="connsiteX33" fmla="*/ 0 w 7988119"/>
                <a:gd name="connsiteY33" fmla="*/ 364650 h 218785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</a:cxnLst>
              <a:rect l="l" t="t" r="r" b="b"/>
              <a:pathLst>
                <a:path w="7988119" h="2187854" fill="none" extrusionOk="0">
                  <a:moveTo>
                    <a:pt x="0" y="364650"/>
                  </a:moveTo>
                  <a:cubicBezTo>
                    <a:pt x="13662" y="150266"/>
                    <a:pt x="147348" y="773"/>
                    <a:pt x="364650" y="0"/>
                  </a:cubicBezTo>
                  <a:cubicBezTo>
                    <a:pt x="492391" y="-4000"/>
                    <a:pt x="782854" y="-3407"/>
                    <a:pt x="951954" y="0"/>
                  </a:cubicBezTo>
                  <a:cubicBezTo>
                    <a:pt x="1121054" y="3407"/>
                    <a:pt x="1358805" y="24272"/>
                    <a:pt x="1757023" y="0"/>
                  </a:cubicBezTo>
                  <a:cubicBezTo>
                    <a:pt x="2155241" y="-24272"/>
                    <a:pt x="2062205" y="13791"/>
                    <a:pt x="2199152" y="0"/>
                  </a:cubicBezTo>
                  <a:cubicBezTo>
                    <a:pt x="2336099" y="-13791"/>
                    <a:pt x="2467116" y="17794"/>
                    <a:pt x="2713868" y="0"/>
                  </a:cubicBezTo>
                  <a:cubicBezTo>
                    <a:pt x="2960620" y="-17794"/>
                    <a:pt x="3155958" y="-1215"/>
                    <a:pt x="3373760" y="0"/>
                  </a:cubicBezTo>
                  <a:cubicBezTo>
                    <a:pt x="3591562" y="1215"/>
                    <a:pt x="3793449" y="-3076"/>
                    <a:pt x="3961065" y="0"/>
                  </a:cubicBezTo>
                  <a:cubicBezTo>
                    <a:pt x="4128682" y="3076"/>
                    <a:pt x="4223484" y="8317"/>
                    <a:pt x="4403193" y="0"/>
                  </a:cubicBezTo>
                  <a:cubicBezTo>
                    <a:pt x="4582902" y="-8317"/>
                    <a:pt x="4767255" y="4438"/>
                    <a:pt x="5063086" y="0"/>
                  </a:cubicBezTo>
                  <a:cubicBezTo>
                    <a:pt x="5358917" y="-4438"/>
                    <a:pt x="5325247" y="-13008"/>
                    <a:pt x="5577802" y="0"/>
                  </a:cubicBezTo>
                  <a:cubicBezTo>
                    <a:pt x="5830357" y="13008"/>
                    <a:pt x="6068128" y="13365"/>
                    <a:pt x="6237694" y="0"/>
                  </a:cubicBezTo>
                  <a:cubicBezTo>
                    <a:pt x="6407260" y="-13365"/>
                    <a:pt x="6730491" y="29520"/>
                    <a:pt x="6897587" y="0"/>
                  </a:cubicBezTo>
                  <a:cubicBezTo>
                    <a:pt x="7064683" y="-29520"/>
                    <a:pt x="7286986" y="14823"/>
                    <a:pt x="7623469" y="0"/>
                  </a:cubicBezTo>
                  <a:cubicBezTo>
                    <a:pt x="7793517" y="-4927"/>
                    <a:pt x="7963789" y="153794"/>
                    <a:pt x="7988119" y="364650"/>
                  </a:cubicBezTo>
                  <a:cubicBezTo>
                    <a:pt x="7975308" y="475337"/>
                    <a:pt x="7972961" y="638760"/>
                    <a:pt x="7988119" y="821664"/>
                  </a:cubicBezTo>
                  <a:cubicBezTo>
                    <a:pt x="8003277" y="1004568"/>
                    <a:pt x="8007457" y="1138247"/>
                    <a:pt x="7988119" y="1264092"/>
                  </a:cubicBezTo>
                  <a:cubicBezTo>
                    <a:pt x="7968781" y="1389937"/>
                    <a:pt x="7973074" y="1693719"/>
                    <a:pt x="7988119" y="1823204"/>
                  </a:cubicBezTo>
                  <a:cubicBezTo>
                    <a:pt x="8033022" y="2042116"/>
                    <a:pt x="7862012" y="2183268"/>
                    <a:pt x="7623469" y="2187854"/>
                  </a:cubicBezTo>
                  <a:cubicBezTo>
                    <a:pt x="7509097" y="2186789"/>
                    <a:pt x="7365315" y="2187622"/>
                    <a:pt x="7108753" y="2187854"/>
                  </a:cubicBezTo>
                  <a:cubicBezTo>
                    <a:pt x="6852191" y="2188086"/>
                    <a:pt x="6844931" y="2189738"/>
                    <a:pt x="6594036" y="2187854"/>
                  </a:cubicBezTo>
                  <a:cubicBezTo>
                    <a:pt x="6343141" y="2185970"/>
                    <a:pt x="6167877" y="2183547"/>
                    <a:pt x="5934144" y="2187854"/>
                  </a:cubicBezTo>
                  <a:cubicBezTo>
                    <a:pt x="5700411" y="2192161"/>
                    <a:pt x="5367546" y="2183906"/>
                    <a:pt x="5129075" y="2187854"/>
                  </a:cubicBezTo>
                  <a:cubicBezTo>
                    <a:pt x="4890604" y="2191802"/>
                    <a:pt x="4654101" y="2208940"/>
                    <a:pt x="4324006" y="2187854"/>
                  </a:cubicBezTo>
                  <a:cubicBezTo>
                    <a:pt x="3993911" y="2166768"/>
                    <a:pt x="3979023" y="2205126"/>
                    <a:pt x="3664113" y="2187854"/>
                  </a:cubicBezTo>
                  <a:cubicBezTo>
                    <a:pt x="3349203" y="2170582"/>
                    <a:pt x="3164263" y="2199353"/>
                    <a:pt x="3004221" y="2187854"/>
                  </a:cubicBezTo>
                  <a:cubicBezTo>
                    <a:pt x="2844179" y="2176355"/>
                    <a:pt x="2505982" y="2189343"/>
                    <a:pt x="2344328" y="2187854"/>
                  </a:cubicBezTo>
                  <a:cubicBezTo>
                    <a:pt x="2182674" y="2186365"/>
                    <a:pt x="1723274" y="2176889"/>
                    <a:pt x="1539259" y="2187854"/>
                  </a:cubicBezTo>
                  <a:cubicBezTo>
                    <a:pt x="1355244" y="2198819"/>
                    <a:pt x="1190675" y="2213316"/>
                    <a:pt x="1024543" y="2187854"/>
                  </a:cubicBezTo>
                  <a:cubicBezTo>
                    <a:pt x="858411" y="2162392"/>
                    <a:pt x="659124" y="2155098"/>
                    <a:pt x="364650" y="2187854"/>
                  </a:cubicBezTo>
                  <a:cubicBezTo>
                    <a:pt x="163362" y="2156115"/>
                    <a:pt x="-476" y="2002245"/>
                    <a:pt x="0" y="1823204"/>
                  </a:cubicBezTo>
                  <a:cubicBezTo>
                    <a:pt x="18467" y="1676980"/>
                    <a:pt x="17191" y="1516521"/>
                    <a:pt x="0" y="1380776"/>
                  </a:cubicBezTo>
                  <a:cubicBezTo>
                    <a:pt x="-17191" y="1245031"/>
                    <a:pt x="-10635" y="1139203"/>
                    <a:pt x="0" y="923762"/>
                  </a:cubicBezTo>
                  <a:cubicBezTo>
                    <a:pt x="10635" y="708321"/>
                    <a:pt x="-21050" y="578764"/>
                    <a:pt x="0" y="364650"/>
                  </a:cubicBezTo>
                  <a:close/>
                </a:path>
                <a:path w="7988119" h="2187854" stroke="0" extrusionOk="0">
                  <a:moveTo>
                    <a:pt x="0" y="364650"/>
                  </a:moveTo>
                  <a:cubicBezTo>
                    <a:pt x="38348" y="186722"/>
                    <a:pt x="195432" y="-5807"/>
                    <a:pt x="364650" y="0"/>
                  </a:cubicBezTo>
                  <a:cubicBezTo>
                    <a:pt x="585559" y="19472"/>
                    <a:pt x="639750" y="13819"/>
                    <a:pt x="806778" y="0"/>
                  </a:cubicBezTo>
                  <a:cubicBezTo>
                    <a:pt x="973806" y="-13819"/>
                    <a:pt x="1139285" y="-11928"/>
                    <a:pt x="1321494" y="0"/>
                  </a:cubicBezTo>
                  <a:cubicBezTo>
                    <a:pt x="1503703" y="11928"/>
                    <a:pt x="1879389" y="-8246"/>
                    <a:pt x="2126563" y="0"/>
                  </a:cubicBezTo>
                  <a:cubicBezTo>
                    <a:pt x="2373737" y="8246"/>
                    <a:pt x="2671490" y="-127"/>
                    <a:pt x="2859044" y="0"/>
                  </a:cubicBezTo>
                  <a:cubicBezTo>
                    <a:pt x="3046598" y="127"/>
                    <a:pt x="3402969" y="33598"/>
                    <a:pt x="3664113" y="0"/>
                  </a:cubicBezTo>
                  <a:cubicBezTo>
                    <a:pt x="3925257" y="-33598"/>
                    <a:pt x="4189375" y="-39355"/>
                    <a:pt x="4469182" y="0"/>
                  </a:cubicBezTo>
                  <a:cubicBezTo>
                    <a:pt x="4748989" y="39355"/>
                    <a:pt x="4911023" y="-4872"/>
                    <a:pt x="5056487" y="0"/>
                  </a:cubicBezTo>
                  <a:cubicBezTo>
                    <a:pt x="5201951" y="4872"/>
                    <a:pt x="5398344" y="-19895"/>
                    <a:pt x="5498615" y="0"/>
                  </a:cubicBezTo>
                  <a:cubicBezTo>
                    <a:pt x="5598886" y="19895"/>
                    <a:pt x="5996724" y="-16413"/>
                    <a:pt x="6158507" y="0"/>
                  </a:cubicBezTo>
                  <a:cubicBezTo>
                    <a:pt x="6320290" y="16413"/>
                    <a:pt x="6445071" y="-12891"/>
                    <a:pt x="6673224" y="0"/>
                  </a:cubicBezTo>
                  <a:cubicBezTo>
                    <a:pt x="6901377" y="12891"/>
                    <a:pt x="7360556" y="4270"/>
                    <a:pt x="7623469" y="0"/>
                  </a:cubicBezTo>
                  <a:cubicBezTo>
                    <a:pt x="7812594" y="-3754"/>
                    <a:pt x="7982676" y="170023"/>
                    <a:pt x="7988119" y="364650"/>
                  </a:cubicBezTo>
                  <a:cubicBezTo>
                    <a:pt x="7974571" y="479192"/>
                    <a:pt x="8004032" y="695930"/>
                    <a:pt x="7988119" y="821664"/>
                  </a:cubicBezTo>
                  <a:cubicBezTo>
                    <a:pt x="7972206" y="947398"/>
                    <a:pt x="7980026" y="1076965"/>
                    <a:pt x="7988119" y="1264092"/>
                  </a:cubicBezTo>
                  <a:cubicBezTo>
                    <a:pt x="7996212" y="1451219"/>
                    <a:pt x="7974716" y="1685564"/>
                    <a:pt x="7988119" y="1823204"/>
                  </a:cubicBezTo>
                  <a:cubicBezTo>
                    <a:pt x="8006874" y="2014289"/>
                    <a:pt x="7816814" y="2202159"/>
                    <a:pt x="7623469" y="2187854"/>
                  </a:cubicBezTo>
                  <a:cubicBezTo>
                    <a:pt x="7420796" y="2148711"/>
                    <a:pt x="7064511" y="2223287"/>
                    <a:pt x="6818400" y="2187854"/>
                  </a:cubicBezTo>
                  <a:cubicBezTo>
                    <a:pt x="6572289" y="2152421"/>
                    <a:pt x="6256738" y="2203965"/>
                    <a:pt x="6085919" y="2187854"/>
                  </a:cubicBezTo>
                  <a:cubicBezTo>
                    <a:pt x="5915100" y="2171743"/>
                    <a:pt x="5700581" y="2196186"/>
                    <a:pt x="5498615" y="2187854"/>
                  </a:cubicBezTo>
                  <a:cubicBezTo>
                    <a:pt x="5296649" y="2179522"/>
                    <a:pt x="4990967" y="2214009"/>
                    <a:pt x="4766134" y="2187854"/>
                  </a:cubicBezTo>
                  <a:cubicBezTo>
                    <a:pt x="4541301" y="2161699"/>
                    <a:pt x="4352410" y="2159809"/>
                    <a:pt x="4033653" y="2187854"/>
                  </a:cubicBezTo>
                  <a:cubicBezTo>
                    <a:pt x="3714896" y="2215899"/>
                    <a:pt x="3712073" y="2187891"/>
                    <a:pt x="3446349" y="2187854"/>
                  </a:cubicBezTo>
                  <a:cubicBezTo>
                    <a:pt x="3180625" y="2187817"/>
                    <a:pt x="2897666" y="2187296"/>
                    <a:pt x="2713868" y="2187854"/>
                  </a:cubicBezTo>
                  <a:cubicBezTo>
                    <a:pt x="2530070" y="2188412"/>
                    <a:pt x="2187355" y="2220770"/>
                    <a:pt x="2053975" y="2187854"/>
                  </a:cubicBezTo>
                  <a:cubicBezTo>
                    <a:pt x="1920595" y="2154938"/>
                    <a:pt x="1634460" y="2199115"/>
                    <a:pt x="1321494" y="2187854"/>
                  </a:cubicBezTo>
                  <a:cubicBezTo>
                    <a:pt x="1008528" y="2176593"/>
                    <a:pt x="609178" y="2162938"/>
                    <a:pt x="364650" y="2187854"/>
                  </a:cubicBezTo>
                  <a:cubicBezTo>
                    <a:pt x="207708" y="2170286"/>
                    <a:pt x="-4419" y="1984719"/>
                    <a:pt x="0" y="1823204"/>
                  </a:cubicBezTo>
                  <a:cubicBezTo>
                    <a:pt x="2107" y="1619616"/>
                    <a:pt x="20444" y="1554611"/>
                    <a:pt x="0" y="1307848"/>
                  </a:cubicBezTo>
                  <a:cubicBezTo>
                    <a:pt x="-20444" y="1061085"/>
                    <a:pt x="7774" y="952827"/>
                    <a:pt x="0" y="836249"/>
                  </a:cubicBezTo>
                  <a:cubicBezTo>
                    <a:pt x="-7774" y="719671"/>
                    <a:pt x="3885" y="472191"/>
                    <a:pt x="0" y="364650"/>
                  </a:cubicBezTo>
                  <a:close/>
                </a:path>
              </a:pathLst>
            </a:custGeom>
            <a:solidFill>
              <a:srgbClr val="FFC000"/>
            </a:solidFill>
            <a:ln w="28575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1219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24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/>
                <a:ea typeface="Microsoft YaHei" panose="020B0503020204020204" charset="-122"/>
                <a:cs typeface="+mn-cs"/>
              </a:endParaRPr>
            </a:p>
          </p:txBody>
        </p:sp>
        <p:sp>
          <p:nvSpPr>
            <p:cNvPr id="16" name="Rectangle: Rounded Corners 61"/>
            <p:cNvSpPr/>
            <p:nvPr/>
          </p:nvSpPr>
          <p:spPr>
            <a:xfrm>
              <a:off x="2295795" y="4741690"/>
              <a:ext cx="7724862" cy="1914383"/>
            </a:xfrm>
            <a:custGeom>
              <a:avLst/>
              <a:gdLst>
                <a:gd name="connsiteX0" fmla="*/ 0 w 7724862"/>
                <a:gd name="connsiteY0" fmla="*/ 319070 h 1914383"/>
                <a:gd name="connsiteX1" fmla="*/ 319070 w 7724862"/>
                <a:gd name="connsiteY1" fmla="*/ 0 h 1914383"/>
                <a:gd name="connsiteX2" fmla="*/ 821583 w 7724862"/>
                <a:gd name="connsiteY2" fmla="*/ 0 h 1914383"/>
                <a:gd name="connsiteX3" fmla="*/ 1394963 w 7724862"/>
                <a:gd name="connsiteY3" fmla="*/ 0 h 1914383"/>
                <a:gd name="connsiteX4" fmla="*/ 1968343 w 7724862"/>
                <a:gd name="connsiteY4" fmla="*/ 0 h 1914383"/>
                <a:gd name="connsiteX5" fmla="*/ 2754325 w 7724862"/>
                <a:gd name="connsiteY5" fmla="*/ 0 h 1914383"/>
                <a:gd name="connsiteX6" fmla="*/ 3185971 w 7724862"/>
                <a:gd name="connsiteY6" fmla="*/ 0 h 1914383"/>
                <a:gd name="connsiteX7" fmla="*/ 3688484 w 7724862"/>
                <a:gd name="connsiteY7" fmla="*/ 0 h 1914383"/>
                <a:gd name="connsiteX8" fmla="*/ 4332732 w 7724862"/>
                <a:gd name="connsiteY8" fmla="*/ 0 h 1914383"/>
                <a:gd name="connsiteX9" fmla="*/ 4906112 w 7724862"/>
                <a:gd name="connsiteY9" fmla="*/ 0 h 1914383"/>
                <a:gd name="connsiteX10" fmla="*/ 5337758 w 7724862"/>
                <a:gd name="connsiteY10" fmla="*/ 0 h 1914383"/>
                <a:gd name="connsiteX11" fmla="*/ 5982005 w 7724862"/>
                <a:gd name="connsiteY11" fmla="*/ 0 h 1914383"/>
                <a:gd name="connsiteX12" fmla="*/ 6484518 w 7724862"/>
                <a:gd name="connsiteY12" fmla="*/ 0 h 1914383"/>
                <a:gd name="connsiteX13" fmla="*/ 7405792 w 7724862"/>
                <a:gd name="connsiteY13" fmla="*/ 0 h 1914383"/>
                <a:gd name="connsiteX14" fmla="*/ 7724862 w 7724862"/>
                <a:gd name="connsiteY14" fmla="*/ 319070 h 1914383"/>
                <a:gd name="connsiteX15" fmla="*/ 7724862 w 7724862"/>
                <a:gd name="connsiteY15" fmla="*/ 931667 h 1914383"/>
                <a:gd name="connsiteX16" fmla="*/ 7724862 w 7724862"/>
                <a:gd name="connsiteY16" fmla="*/ 1595313 h 1914383"/>
                <a:gd name="connsiteX17" fmla="*/ 7405792 w 7724862"/>
                <a:gd name="connsiteY17" fmla="*/ 1914383 h 1914383"/>
                <a:gd name="connsiteX18" fmla="*/ 6619810 w 7724862"/>
                <a:gd name="connsiteY18" fmla="*/ 1914383 h 1914383"/>
                <a:gd name="connsiteX19" fmla="*/ 5904695 w 7724862"/>
                <a:gd name="connsiteY19" fmla="*/ 1914383 h 1914383"/>
                <a:gd name="connsiteX20" fmla="*/ 5260448 w 7724862"/>
                <a:gd name="connsiteY20" fmla="*/ 1914383 h 1914383"/>
                <a:gd name="connsiteX21" fmla="*/ 4474466 w 7724862"/>
                <a:gd name="connsiteY21" fmla="*/ 1914383 h 1914383"/>
                <a:gd name="connsiteX22" fmla="*/ 3971953 w 7724862"/>
                <a:gd name="connsiteY22" fmla="*/ 1914383 h 1914383"/>
                <a:gd name="connsiteX23" fmla="*/ 3327706 w 7724862"/>
                <a:gd name="connsiteY23" fmla="*/ 1914383 h 1914383"/>
                <a:gd name="connsiteX24" fmla="*/ 2541724 w 7724862"/>
                <a:gd name="connsiteY24" fmla="*/ 1914383 h 1914383"/>
                <a:gd name="connsiteX25" fmla="*/ 1755742 w 7724862"/>
                <a:gd name="connsiteY25" fmla="*/ 1914383 h 1914383"/>
                <a:gd name="connsiteX26" fmla="*/ 1111494 w 7724862"/>
                <a:gd name="connsiteY26" fmla="*/ 1914383 h 1914383"/>
                <a:gd name="connsiteX27" fmla="*/ 319070 w 7724862"/>
                <a:gd name="connsiteY27" fmla="*/ 1914383 h 1914383"/>
                <a:gd name="connsiteX28" fmla="*/ 0 w 7724862"/>
                <a:gd name="connsiteY28" fmla="*/ 1595313 h 1914383"/>
                <a:gd name="connsiteX29" fmla="*/ 0 w 7724862"/>
                <a:gd name="connsiteY29" fmla="*/ 995479 h 1914383"/>
                <a:gd name="connsiteX30" fmla="*/ 0 w 7724862"/>
                <a:gd name="connsiteY30" fmla="*/ 319070 h 19143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</a:cxnLst>
              <a:rect l="l" t="t" r="r" b="b"/>
              <a:pathLst>
                <a:path w="7724862" h="1914383" fill="none" extrusionOk="0">
                  <a:moveTo>
                    <a:pt x="0" y="319070"/>
                  </a:moveTo>
                  <a:cubicBezTo>
                    <a:pt x="-42166" y="145095"/>
                    <a:pt x="122437" y="-4566"/>
                    <a:pt x="319070" y="0"/>
                  </a:cubicBezTo>
                  <a:cubicBezTo>
                    <a:pt x="446738" y="-19625"/>
                    <a:pt x="638008" y="9936"/>
                    <a:pt x="821583" y="0"/>
                  </a:cubicBezTo>
                  <a:cubicBezTo>
                    <a:pt x="1005158" y="-9936"/>
                    <a:pt x="1269619" y="-22318"/>
                    <a:pt x="1394963" y="0"/>
                  </a:cubicBezTo>
                  <a:cubicBezTo>
                    <a:pt x="1520307" y="22318"/>
                    <a:pt x="1760980" y="11540"/>
                    <a:pt x="1968343" y="0"/>
                  </a:cubicBezTo>
                  <a:cubicBezTo>
                    <a:pt x="2175706" y="-11540"/>
                    <a:pt x="2584955" y="7807"/>
                    <a:pt x="2754325" y="0"/>
                  </a:cubicBezTo>
                  <a:cubicBezTo>
                    <a:pt x="2923695" y="-7807"/>
                    <a:pt x="3043634" y="15422"/>
                    <a:pt x="3185971" y="0"/>
                  </a:cubicBezTo>
                  <a:cubicBezTo>
                    <a:pt x="3328308" y="-15422"/>
                    <a:pt x="3509854" y="-7109"/>
                    <a:pt x="3688484" y="0"/>
                  </a:cubicBezTo>
                  <a:cubicBezTo>
                    <a:pt x="3867114" y="7109"/>
                    <a:pt x="4136822" y="-380"/>
                    <a:pt x="4332732" y="0"/>
                  </a:cubicBezTo>
                  <a:cubicBezTo>
                    <a:pt x="4528642" y="380"/>
                    <a:pt x="4757243" y="-7097"/>
                    <a:pt x="4906112" y="0"/>
                  </a:cubicBezTo>
                  <a:cubicBezTo>
                    <a:pt x="5054981" y="7097"/>
                    <a:pt x="5202124" y="-13254"/>
                    <a:pt x="5337758" y="0"/>
                  </a:cubicBezTo>
                  <a:cubicBezTo>
                    <a:pt x="5473392" y="13254"/>
                    <a:pt x="5788070" y="-23124"/>
                    <a:pt x="5982005" y="0"/>
                  </a:cubicBezTo>
                  <a:cubicBezTo>
                    <a:pt x="6175940" y="23124"/>
                    <a:pt x="6284520" y="15087"/>
                    <a:pt x="6484518" y="0"/>
                  </a:cubicBezTo>
                  <a:cubicBezTo>
                    <a:pt x="6684516" y="-15087"/>
                    <a:pt x="7174058" y="-30190"/>
                    <a:pt x="7405792" y="0"/>
                  </a:cubicBezTo>
                  <a:cubicBezTo>
                    <a:pt x="7574544" y="30399"/>
                    <a:pt x="7743519" y="129761"/>
                    <a:pt x="7724862" y="319070"/>
                  </a:cubicBezTo>
                  <a:cubicBezTo>
                    <a:pt x="7747313" y="496635"/>
                    <a:pt x="7741859" y="694835"/>
                    <a:pt x="7724862" y="931667"/>
                  </a:cubicBezTo>
                  <a:cubicBezTo>
                    <a:pt x="7707865" y="1168499"/>
                    <a:pt x="7742883" y="1388705"/>
                    <a:pt x="7724862" y="1595313"/>
                  </a:cubicBezTo>
                  <a:cubicBezTo>
                    <a:pt x="7731734" y="1779727"/>
                    <a:pt x="7577803" y="1911637"/>
                    <a:pt x="7405792" y="1914383"/>
                  </a:cubicBezTo>
                  <a:cubicBezTo>
                    <a:pt x="7123702" y="1905589"/>
                    <a:pt x="6875820" y="1938669"/>
                    <a:pt x="6619810" y="1914383"/>
                  </a:cubicBezTo>
                  <a:cubicBezTo>
                    <a:pt x="6363800" y="1890097"/>
                    <a:pt x="6248323" y="1925700"/>
                    <a:pt x="5904695" y="1914383"/>
                  </a:cubicBezTo>
                  <a:cubicBezTo>
                    <a:pt x="5561067" y="1903066"/>
                    <a:pt x="5420497" y="1915006"/>
                    <a:pt x="5260448" y="1914383"/>
                  </a:cubicBezTo>
                  <a:cubicBezTo>
                    <a:pt x="5100399" y="1913760"/>
                    <a:pt x="4739223" y="1911580"/>
                    <a:pt x="4474466" y="1914383"/>
                  </a:cubicBezTo>
                  <a:cubicBezTo>
                    <a:pt x="4209709" y="1917186"/>
                    <a:pt x="4222130" y="1921144"/>
                    <a:pt x="3971953" y="1914383"/>
                  </a:cubicBezTo>
                  <a:cubicBezTo>
                    <a:pt x="3721776" y="1907622"/>
                    <a:pt x="3506553" y="1887517"/>
                    <a:pt x="3327706" y="1914383"/>
                  </a:cubicBezTo>
                  <a:cubicBezTo>
                    <a:pt x="3148859" y="1941249"/>
                    <a:pt x="2803041" y="1947850"/>
                    <a:pt x="2541724" y="1914383"/>
                  </a:cubicBezTo>
                  <a:cubicBezTo>
                    <a:pt x="2280407" y="1880916"/>
                    <a:pt x="1960207" y="1904157"/>
                    <a:pt x="1755742" y="1914383"/>
                  </a:cubicBezTo>
                  <a:cubicBezTo>
                    <a:pt x="1551277" y="1924609"/>
                    <a:pt x="1393499" y="1921900"/>
                    <a:pt x="1111494" y="1914383"/>
                  </a:cubicBezTo>
                  <a:cubicBezTo>
                    <a:pt x="829489" y="1906866"/>
                    <a:pt x="560411" y="1907251"/>
                    <a:pt x="319070" y="1914383"/>
                  </a:cubicBezTo>
                  <a:cubicBezTo>
                    <a:pt x="133055" y="1917635"/>
                    <a:pt x="-18973" y="1778939"/>
                    <a:pt x="0" y="1595313"/>
                  </a:cubicBezTo>
                  <a:cubicBezTo>
                    <a:pt x="-17075" y="1435073"/>
                    <a:pt x="1919" y="1138824"/>
                    <a:pt x="0" y="995479"/>
                  </a:cubicBezTo>
                  <a:cubicBezTo>
                    <a:pt x="-1919" y="852134"/>
                    <a:pt x="17816" y="481616"/>
                    <a:pt x="0" y="319070"/>
                  </a:cubicBezTo>
                  <a:close/>
                </a:path>
                <a:path w="7724862" h="1914383" stroke="0" extrusionOk="0">
                  <a:moveTo>
                    <a:pt x="0" y="319070"/>
                  </a:moveTo>
                  <a:cubicBezTo>
                    <a:pt x="22149" y="156405"/>
                    <a:pt x="167181" y="-4391"/>
                    <a:pt x="319070" y="0"/>
                  </a:cubicBezTo>
                  <a:cubicBezTo>
                    <a:pt x="483057" y="6924"/>
                    <a:pt x="632728" y="4241"/>
                    <a:pt x="750716" y="0"/>
                  </a:cubicBezTo>
                  <a:cubicBezTo>
                    <a:pt x="868704" y="-4241"/>
                    <a:pt x="1108563" y="-11942"/>
                    <a:pt x="1253229" y="0"/>
                  </a:cubicBezTo>
                  <a:cubicBezTo>
                    <a:pt x="1397895" y="11942"/>
                    <a:pt x="1681341" y="14817"/>
                    <a:pt x="2039211" y="0"/>
                  </a:cubicBezTo>
                  <a:cubicBezTo>
                    <a:pt x="2397081" y="-14817"/>
                    <a:pt x="2549092" y="7272"/>
                    <a:pt x="2754325" y="0"/>
                  </a:cubicBezTo>
                  <a:cubicBezTo>
                    <a:pt x="2959558" y="-7272"/>
                    <a:pt x="3249668" y="-18438"/>
                    <a:pt x="3540307" y="0"/>
                  </a:cubicBezTo>
                  <a:cubicBezTo>
                    <a:pt x="3830946" y="18438"/>
                    <a:pt x="4149016" y="-34148"/>
                    <a:pt x="4326289" y="0"/>
                  </a:cubicBezTo>
                  <a:cubicBezTo>
                    <a:pt x="4503562" y="34148"/>
                    <a:pt x="4716025" y="13080"/>
                    <a:pt x="4899669" y="0"/>
                  </a:cubicBezTo>
                  <a:cubicBezTo>
                    <a:pt x="5083313" y="-13080"/>
                    <a:pt x="5214474" y="8310"/>
                    <a:pt x="5331315" y="0"/>
                  </a:cubicBezTo>
                  <a:cubicBezTo>
                    <a:pt x="5448156" y="-8310"/>
                    <a:pt x="5660836" y="-16749"/>
                    <a:pt x="5975563" y="0"/>
                  </a:cubicBezTo>
                  <a:cubicBezTo>
                    <a:pt x="6290290" y="16749"/>
                    <a:pt x="6239243" y="21532"/>
                    <a:pt x="6478076" y="0"/>
                  </a:cubicBezTo>
                  <a:cubicBezTo>
                    <a:pt x="6716909" y="-21532"/>
                    <a:pt x="7161716" y="-31083"/>
                    <a:pt x="7405792" y="0"/>
                  </a:cubicBezTo>
                  <a:cubicBezTo>
                    <a:pt x="7570128" y="-3636"/>
                    <a:pt x="7699989" y="173764"/>
                    <a:pt x="7724862" y="319070"/>
                  </a:cubicBezTo>
                  <a:cubicBezTo>
                    <a:pt x="7702650" y="527354"/>
                    <a:pt x="7723456" y="676966"/>
                    <a:pt x="7724862" y="931667"/>
                  </a:cubicBezTo>
                  <a:cubicBezTo>
                    <a:pt x="7726268" y="1186368"/>
                    <a:pt x="7700902" y="1297572"/>
                    <a:pt x="7724862" y="1595313"/>
                  </a:cubicBezTo>
                  <a:cubicBezTo>
                    <a:pt x="7749852" y="1768388"/>
                    <a:pt x="7609468" y="1927597"/>
                    <a:pt x="7405792" y="1914383"/>
                  </a:cubicBezTo>
                  <a:cubicBezTo>
                    <a:pt x="7137469" y="1913063"/>
                    <a:pt x="6948239" y="1887575"/>
                    <a:pt x="6832412" y="1914383"/>
                  </a:cubicBezTo>
                  <a:cubicBezTo>
                    <a:pt x="6716585" y="1941191"/>
                    <a:pt x="6463333" y="1923537"/>
                    <a:pt x="6117297" y="1914383"/>
                  </a:cubicBezTo>
                  <a:cubicBezTo>
                    <a:pt x="5771262" y="1905229"/>
                    <a:pt x="5549703" y="1942897"/>
                    <a:pt x="5402182" y="1914383"/>
                  </a:cubicBezTo>
                  <a:cubicBezTo>
                    <a:pt x="5254661" y="1885869"/>
                    <a:pt x="5014288" y="1894158"/>
                    <a:pt x="4828802" y="1914383"/>
                  </a:cubicBezTo>
                  <a:cubicBezTo>
                    <a:pt x="4643316" y="1934608"/>
                    <a:pt x="4289618" y="1882809"/>
                    <a:pt x="4113688" y="1914383"/>
                  </a:cubicBezTo>
                  <a:cubicBezTo>
                    <a:pt x="3937758" y="1945957"/>
                    <a:pt x="3659538" y="1886811"/>
                    <a:pt x="3398573" y="1914383"/>
                  </a:cubicBezTo>
                  <a:cubicBezTo>
                    <a:pt x="3137608" y="1941955"/>
                    <a:pt x="2958220" y="1900301"/>
                    <a:pt x="2825193" y="1914383"/>
                  </a:cubicBezTo>
                  <a:cubicBezTo>
                    <a:pt x="2692166" y="1928465"/>
                    <a:pt x="2413517" y="1881800"/>
                    <a:pt x="2110078" y="1914383"/>
                  </a:cubicBezTo>
                  <a:cubicBezTo>
                    <a:pt x="1806640" y="1946966"/>
                    <a:pt x="1745224" y="1896075"/>
                    <a:pt x="1465830" y="1914383"/>
                  </a:cubicBezTo>
                  <a:cubicBezTo>
                    <a:pt x="1186436" y="1932691"/>
                    <a:pt x="782296" y="1876945"/>
                    <a:pt x="319070" y="1914383"/>
                  </a:cubicBezTo>
                  <a:cubicBezTo>
                    <a:pt x="165698" y="1904037"/>
                    <a:pt x="-10165" y="1775264"/>
                    <a:pt x="0" y="1595313"/>
                  </a:cubicBezTo>
                  <a:cubicBezTo>
                    <a:pt x="2442" y="1389869"/>
                    <a:pt x="486" y="1211254"/>
                    <a:pt x="0" y="969954"/>
                  </a:cubicBezTo>
                  <a:cubicBezTo>
                    <a:pt x="-486" y="728654"/>
                    <a:pt x="-32493" y="513105"/>
                    <a:pt x="0" y="319070"/>
                  </a:cubicBezTo>
                  <a:close/>
                </a:path>
              </a:pathLst>
            </a:custGeom>
            <a:solidFill>
              <a:srgbClr val="FFFFFF"/>
            </a:solidFill>
            <a:ln w="28575" cap="flat" cmpd="sng" algn="ctr">
              <a:noFill/>
              <a:prstDash val="sysDash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1219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24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/>
                <a:ea typeface="Microsoft YaHei" panose="020B0503020204020204" charset="-122"/>
                <a:cs typeface="+mn-cs"/>
              </a:endParaRPr>
            </a:p>
          </p:txBody>
        </p:sp>
        <p:sp>
          <p:nvSpPr>
            <p:cNvPr id="17" name="Rectangle: Rounded Corners 65"/>
            <p:cNvSpPr/>
            <p:nvPr/>
          </p:nvSpPr>
          <p:spPr>
            <a:xfrm>
              <a:off x="2317626" y="4752423"/>
              <a:ext cx="7724863" cy="1891749"/>
            </a:xfrm>
            <a:custGeom>
              <a:avLst/>
              <a:gdLst>
                <a:gd name="connsiteX0" fmla="*/ 0 w 7724863"/>
                <a:gd name="connsiteY0" fmla="*/ 315298 h 1891749"/>
                <a:gd name="connsiteX1" fmla="*/ 315298 w 7724863"/>
                <a:gd name="connsiteY1" fmla="*/ 0 h 1891749"/>
                <a:gd name="connsiteX2" fmla="*/ 818346 w 7724863"/>
                <a:gd name="connsiteY2" fmla="*/ 0 h 1891749"/>
                <a:gd name="connsiteX3" fmla="*/ 1392337 w 7724863"/>
                <a:gd name="connsiteY3" fmla="*/ 0 h 1891749"/>
                <a:gd name="connsiteX4" fmla="*/ 1966327 w 7724863"/>
                <a:gd name="connsiteY4" fmla="*/ 0 h 1891749"/>
                <a:gd name="connsiteX5" fmla="*/ 2753146 w 7724863"/>
                <a:gd name="connsiteY5" fmla="*/ 0 h 1891749"/>
                <a:gd name="connsiteX6" fmla="*/ 3185251 w 7724863"/>
                <a:gd name="connsiteY6" fmla="*/ 0 h 1891749"/>
                <a:gd name="connsiteX7" fmla="*/ 3688299 w 7724863"/>
                <a:gd name="connsiteY7" fmla="*/ 0 h 1891749"/>
                <a:gd name="connsiteX8" fmla="*/ 4333233 w 7724863"/>
                <a:gd name="connsiteY8" fmla="*/ 0 h 1891749"/>
                <a:gd name="connsiteX9" fmla="*/ 4907224 w 7724863"/>
                <a:gd name="connsiteY9" fmla="*/ 0 h 1891749"/>
                <a:gd name="connsiteX10" fmla="*/ 5339329 w 7724863"/>
                <a:gd name="connsiteY10" fmla="*/ 0 h 1891749"/>
                <a:gd name="connsiteX11" fmla="*/ 5984262 w 7724863"/>
                <a:gd name="connsiteY11" fmla="*/ 0 h 1891749"/>
                <a:gd name="connsiteX12" fmla="*/ 6487310 w 7724863"/>
                <a:gd name="connsiteY12" fmla="*/ 0 h 1891749"/>
                <a:gd name="connsiteX13" fmla="*/ 7409565 w 7724863"/>
                <a:gd name="connsiteY13" fmla="*/ 0 h 1891749"/>
                <a:gd name="connsiteX14" fmla="*/ 7724863 w 7724863"/>
                <a:gd name="connsiteY14" fmla="*/ 315298 h 1891749"/>
                <a:gd name="connsiteX15" fmla="*/ 7724863 w 7724863"/>
                <a:gd name="connsiteY15" fmla="*/ 920651 h 1891749"/>
                <a:gd name="connsiteX16" fmla="*/ 7724863 w 7724863"/>
                <a:gd name="connsiteY16" fmla="*/ 1576451 h 1891749"/>
                <a:gd name="connsiteX17" fmla="*/ 7409565 w 7724863"/>
                <a:gd name="connsiteY17" fmla="*/ 1891749 h 1891749"/>
                <a:gd name="connsiteX18" fmla="*/ 6622746 w 7724863"/>
                <a:gd name="connsiteY18" fmla="*/ 1891749 h 1891749"/>
                <a:gd name="connsiteX19" fmla="*/ 5906870 w 7724863"/>
                <a:gd name="connsiteY19" fmla="*/ 1891749 h 1891749"/>
                <a:gd name="connsiteX20" fmla="*/ 5261937 w 7724863"/>
                <a:gd name="connsiteY20" fmla="*/ 1891749 h 1891749"/>
                <a:gd name="connsiteX21" fmla="*/ 4475118 w 7724863"/>
                <a:gd name="connsiteY21" fmla="*/ 1891749 h 1891749"/>
                <a:gd name="connsiteX22" fmla="*/ 3972070 w 7724863"/>
                <a:gd name="connsiteY22" fmla="*/ 1891749 h 1891749"/>
                <a:gd name="connsiteX23" fmla="*/ 3327137 w 7724863"/>
                <a:gd name="connsiteY23" fmla="*/ 1891749 h 1891749"/>
                <a:gd name="connsiteX24" fmla="*/ 2540318 w 7724863"/>
                <a:gd name="connsiteY24" fmla="*/ 1891749 h 1891749"/>
                <a:gd name="connsiteX25" fmla="*/ 1753499 w 7724863"/>
                <a:gd name="connsiteY25" fmla="*/ 1891749 h 1891749"/>
                <a:gd name="connsiteX26" fmla="*/ 1108566 w 7724863"/>
                <a:gd name="connsiteY26" fmla="*/ 1891749 h 1891749"/>
                <a:gd name="connsiteX27" fmla="*/ 315298 w 7724863"/>
                <a:gd name="connsiteY27" fmla="*/ 1891749 h 1891749"/>
                <a:gd name="connsiteX28" fmla="*/ 0 w 7724863"/>
                <a:gd name="connsiteY28" fmla="*/ 1576451 h 1891749"/>
                <a:gd name="connsiteX29" fmla="*/ 0 w 7724863"/>
                <a:gd name="connsiteY29" fmla="*/ 983709 h 1891749"/>
                <a:gd name="connsiteX30" fmla="*/ 0 w 7724863"/>
                <a:gd name="connsiteY30" fmla="*/ 315298 h 189174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</a:cxnLst>
              <a:rect l="l" t="t" r="r" b="b"/>
              <a:pathLst>
                <a:path w="7724863" h="1891749" fill="none" extrusionOk="0">
                  <a:moveTo>
                    <a:pt x="0" y="315298"/>
                  </a:moveTo>
                  <a:cubicBezTo>
                    <a:pt x="-14797" y="141951"/>
                    <a:pt x="130281" y="-2434"/>
                    <a:pt x="315298" y="0"/>
                  </a:cubicBezTo>
                  <a:cubicBezTo>
                    <a:pt x="463744" y="-19391"/>
                    <a:pt x="580090" y="-22483"/>
                    <a:pt x="818346" y="0"/>
                  </a:cubicBezTo>
                  <a:cubicBezTo>
                    <a:pt x="1056602" y="22483"/>
                    <a:pt x="1136407" y="-186"/>
                    <a:pt x="1392337" y="0"/>
                  </a:cubicBezTo>
                  <a:cubicBezTo>
                    <a:pt x="1648267" y="186"/>
                    <a:pt x="1686620" y="-1006"/>
                    <a:pt x="1966327" y="0"/>
                  </a:cubicBezTo>
                  <a:cubicBezTo>
                    <a:pt x="2246034" y="1006"/>
                    <a:pt x="2590414" y="-17617"/>
                    <a:pt x="2753146" y="0"/>
                  </a:cubicBezTo>
                  <a:cubicBezTo>
                    <a:pt x="2915878" y="17617"/>
                    <a:pt x="3035406" y="-19567"/>
                    <a:pt x="3185251" y="0"/>
                  </a:cubicBezTo>
                  <a:cubicBezTo>
                    <a:pt x="3335097" y="19567"/>
                    <a:pt x="3582608" y="20989"/>
                    <a:pt x="3688299" y="0"/>
                  </a:cubicBezTo>
                  <a:cubicBezTo>
                    <a:pt x="3793990" y="-20989"/>
                    <a:pt x="4040872" y="22707"/>
                    <a:pt x="4333233" y="0"/>
                  </a:cubicBezTo>
                  <a:cubicBezTo>
                    <a:pt x="4625594" y="-22707"/>
                    <a:pt x="4659147" y="23789"/>
                    <a:pt x="4907224" y="0"/>
                  </a:cubicBezTo>
                  <a:cubicBezTo>
                    <a:pt x="5155301" y="-23789"/>
                    <a:pt x="5195798" y="-5091"/>
                    <a:pt x="5339329" y="0"/>
                  </a:cubicBezTo>
                  <a:cubicBezTo>
                    <a:pt x="5482861" y="5091"/>
                    <a:pt x="5739408" y="-14996"/>
                    <a:pt x="5984262" y="0"/>
                  </a:cubicBezTo>
                  <a:cubicBezTo>
                    <a:pt x="6229116" y="14996"/>
                    <a:pt x="6274592" y="-16699"/>
                    <a:pt x="6487310" y="0"/>
                  </a:cubicBezTo>
                  <a:cubicBezTo>
                    <a:pt x="6700028" y="16699"/>
                    <a:pt x="7029216" y="-17700"/>
                    <a:pt x="7409565" y="0"/>
                  </a:cubicBezTo>
                  <a:cubicBezTo>
                    <a:pt x="7575158" y="34778"/>
                    <a:pt x="7742806" y="128573"/>
                    <a:pt x="7724863" y="315298"/>
                  </a:cubicBezTo>
                  <a:cubicBezTo>
                    <a:pt x="7754547" y="439863"/>
                    <a:pt x="7740072" y="759637"/>
                    <a:pt x="7724863" y="920651"/>
                  </a:cubicBezTo>
                  <a:cubicBezTo>
                    <a:pt x="7709654" y="1081665"/>
                    <a:pt x="7704628" y="1303549"/>
                    <a:pt x="7724863" y="1576451"/>
                  </a:cubicBezTo>
                  <a:cubicBezTo>
                    <a:pt x="7734654" y="1762263"/>
                    <a:pt x="7557835" y="1874865"/>
                    <a:pt x="7409565" y="1891749"/>
                  </a:cubicBezTo>
                  <a:cubicBezTo>
                    <a:pt x="7089490" y="1896716"/>
                    <a:pt x="6810974" y="1887568"/>
                    <a:pt x="6622746" y="1891749"/>
                  </a:cubicBezTo>
                  <a:cubicBezTo>
                    <a:pt x="6434518" y="1895930"/>
                    <a:pt x="6178097" y="1903380"/>
                    <a:pt x="5906870" y="1891749"/>
                  </a:cubicBezTo>
                  <a:cubicBezTo>
                    <a:pt x="5635643" y="1880118"/>
                    <a:pt x="5459994" y="1910842"/>
                    <a:pt x="5261937" y="1891749"/>
                  </a:cubicBezTo>
                  <a:cubicBezTo>
                    <a:pt x="5063880" y="1872656"/>
                    <a:pt x="4765153" y="1904927"/>
                    <a:pt x="4475118" y="1891749"/>
                  </a:cubicBezTo>
                  <a:cubicBezTo>
                    <a:pt x="4185083" y="1878571"/>
                    <a:pt x="4152204" y="1895642"/>
                    <a:pt x="3972070" y="1891749"/>
                  </a:cubicBezTo>
                  <a:cubicBezTo>
                    <a:pt x="3791936" y="1887856"/>
                    <a:pt x="3508183" y="1908199"/>
                    <a:pt x="3327137" y="1891749"/>
                  </a:cubicBezTo>
                  <a:cubicBezTo>
                    <a:pt x="3146091" y="1875299"/>
                    <a:pt x="2839956" y="1926582"/>
                    <a:pt x="2540318" y="1891749"/>
                  </a:cubicBezTo>
                  <a:cubicBezTo>
                    <a:pt x="2240680" y="1856916"/>
                    <a:pt x="2073685" y="1872656"/>
                    <a:pt x="1753499" y="1891749"/>
                  </a:cubicBezTo>
                  <a:cubicBezTo>
                    <a:pt x="1433313" y="1910842"/>
                    <a:pt x="1324189" y="1904221"/>
                    <a:pt x="1108566" y="1891749"/>
                  </a:cubicBezTo>
                  <a:cubicBezTo>
                    <a:pt x="892943" y="1879277"/>
                    <a:pt x="700878" y="1916030"/>
                    <a:pt x="315298" y="1891749"/>
                  </a:cubicBezTo>
                  <a:cubicBezTo>
                    <a:pt x="134249" y="1894045"/>
                    <a:pt x="-10737" y="1754778"/>
                    <a:pt x="0" y="1576451"/>
                  </a:cubicBezTo>
                  <a:cubicBezTo>
                    <a:pt x="8397" y="1297110"/>
                    <a:pt x="19891" y="1166058"/>
                    <a:pt x="0" y="983709"/>
                  </a:cubicBezTo>
                  <a:cubicBezTo>
                    <a:pt x="-19891" y="801360"/>
                    <a:pt x="-3538" y="481075"/>
                    <a:pt x="0" y="315298"/>
                  </a:cubicBezTo>
                  <a:close/>
                </a:path>
                <a:path w="7724863" h="1891749" stroke="0" extrusionOk="0">
                  <a:moveTo>
                    <a:pt x="0" y="315298"/>
                  </a:moveTo>
                  <a:cubicBezTo>
                    <a:pt x="32285" y="160917"/>
                    <a:pt x="176451" y="-6369"/>
                    <a:pt x="315298" y="0"/>
                  </a:cubicBezTo>
                  <a:cubicBezTo>
                    <a:pt x="474964" y="-19014"/>
                    <a:pt x="640577" y="-15310"/>
                    <a:pt x="747403" y="0"/>
                  </a:cubicBezTo>
                  <a:cubicBezTo>
                    <a:pt x="854230" y="15310"/>
                    <a:pt x="1127572" y="19373"/>
                    <a:pt x="1250451" y="0"/>
                  </a:cubicBezTo>
                  <a:cubicBezTo>
                    <a:pt x="1373330" y="-19373"/>
                    <a:pt x="1681318" y="12056"/>
                    <a:pt x="2037270" y="0"/>
                  </a:cubicBezTo>
                  <a:cubicBezTo>
                    <a:pt x="2393222" y="-12056"/>
                    <a:pt x="2463817" y="-29896"/>
                    <a:pt x="2753146" y="0"/>
                  </a:cubicBezTo>
                  <a:cubicBezTo>
                    <a:pt x="3042475" y="29896"/>
                    <a:pt x="3255337" y="2124"/>
                    <a:pt x="3539965" y="0"/>
                  </a:cubicBezTo>
                  <a:cubicBezTo>
                    <a:pt x="3824593" y="-2124"/>
                    <a:pt x="4157179" y="-36265"/>
                    <a:pt x="4326784" y="0"/>
                  </a:cubicBezTo>
                  <a:cubicBezTo>
                    <a:pt x="4496389" y="36265"/>
                    <a:pt x="4657586" y="6348"/>
                    <a:pt x="4900774" y="0"/>
                  </a:cubicBezTo>
                  <a:cubicBezTo>
                    <a:pt x="5143962" y="-6348"/>
                    <a:pt x="5163462" y="-18812"/>
                    <a:pt x="5332880" y="0"/>
                  </a:cubicBezTo>
                  <a:cubicBezTo>
                    <a:pt x="5502298" y="18812"/>
                    <a:pt x="5806436" y="-6084"/>
                    <a:pt x="5977813" y="0"/>
                  </a:cubicBezTo>
                  <a:cubicBezTo>
                    <a:pt x="6149190" y="6084"/>
                    <a:pt x="6253247" y="22411"/>
                    <a:pt x="6480861" y="0"/>
                  </a:cubicBezTo>
                  <a:cubicBezTo>
                    <a:pt x="6708475" y="-22411"/>
                    <a:pt x="7161092" y="-29531"/>
                    <a:pt x="7409565" y="0"/>
                  </a:cubicBezTo>
                  <a:cubicBezTo>
                    <a:pt x="7571273" y="-3803"/>
                    <a:pt x="7700212" y="171799"/>
                    <a:pt x="7724863" y="315298"/>
                  </a:cubicBezTo>
                  <a:cubicBezTo>
                    <a:pt x="7711765" y="597506"/>
                    <a:pt x="7699886" y="753333"/>
                    <a:pt x="7724863" y="920651"/>
                  </a:cubicBezTo>
                  <a:cubicBezTo>
                    <a:pt x="7749840" y="1087969"/>
                    <a:pt x="7708755" y="1301463"/>
                    <a:pt x="7724863" y="1576451"/>
                  </a:cubicBezTo>
                  <a:cubicBezTo>
                    <a:pt x="7755754" y="1746701"/>
                    <a:pt x="7605538" y="1902258"/>
                    <a:pt x="7409565" y="1891749"/>
                  </a:cubicBezTo>
                  <a:cubicBezTo>
                    <a:pt x="7252018" y="1870296"/>
                    <a:pt x="6996721" y="1917334"/>
                    <a:pt x="6835574" y="1891749"/>
                  </a:cubicBezTo>
                  <a:cubicBezTo>
                    <a:pt x="6674427" y="1866164"/>
                    <a:pt x="6386799" y="1857090"/>
                    <a:pt x="6119698" y="1891749"/>
                  </a:cubicBezTo>
                  <a:cubicBezTo>
                    <a:pt x="5852597" y="1926408"/>
                    <a:pt x="5563766" y="1917816"/>
                    <a:pt x="5403822" y="1891749"/>
                  </a:cubicBezTo>
                  <a:cubicBezTo>
                    <a:pt x="5243878" y="1865682"/>
                    <a:pt x="5044424" y="1873083"/>
                    <a:pt x="4829832" y="1891749"/>
                  </a:cubicBezTo>
                  <a:cubicBezTo>
                    <a:pt x="4615240" y="1910416"/>
                    <a:pt x="4409221" y="1890158"/>
                    <a:pt x="4113956" y="1891749"/>
                  </a:cubicBezTo>
                  <a:cubicBezTo>
                    <a:pt x="3818691" y="1893340"/>
                    <a:pt x="3647421" y="1918168"/>
                    <a:pt x="3398079" y="1891749"/>
                  </a:cubicBezTo>
                  <a:cubicBezTo>
                    <a:pt x="3148737" y="1865330"/>
                    <a:pt x="2956917" y="1883929"/>
                    <a:pt x="2824089" y="1891749"/>
                  </a:cubicBezTo>
                  <a:cubicBezTo>
                    <a:pt x="2691261" y="1899570"/>
                    <a:pt x="2333173" y="1885231"/>
                    <a:pt x="2108213" y="1891749"/>
                  </a:cubicBezTo>
                  <a:cubicBezTo>
                    <a:pt x="1883253" y="1898267"/>
                    <a:pt x="1629386" y="1876492"/>
                    <a:pt x="1463279" y="1891749"/>
                  </a:cubicBezTo>
                  <a:cubicBezTo>
                    <a:pt x="1297172" y="1907006"/>
                    <a:pt x="819207" y="1887172"/>
                    <a:pt x="315298" y="1891749"/>
                  </a:cubicBezTo>
                  <a:cubicBezTo>
                    <a:pt x="166344" y="1880346"/>
                    <a:pt x="-9696" y="1754147"/>
                    <a:pt x="0" y="1576451"/>
                  </a:cubicBezTo>
                  <a:cubicBezTo>
                    <a:pt x="5577" y="1436239"/>
                    <a:pt x="-27651" y="1158990"/>
                    <a:pt x="0" y="958486"/>
                  </a:cubicBezTo>
                  <a:cubicBezTo>
                    <a:pt x="27651" y="757983"/>
                    <a:pt x="-24594" y="544205"/>
                    <a:pt x="0" y="315298"/>
                  </a:cubicBezTo>
                  <a:close/>
                </a:path>
              </a:pathLst>
            </a:custGeom>
            <a:solidFill>
              <a:srgbClr val="FFFFFF"/>
            </a:solidFill>
            <a:ln w="28575" cap="flat" cmpd="sng" algn="ctr">
              <a:solidFill>
                <a:srgbClr val="000000"/>
              </a:solidFill>
              <a:prstDash val="dash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1219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24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/>
                <a:ea typeface="Microsoft YaHei" panose="020B0503020204020204" charset="-122"/>
                <a:cs typeface="+mn-cs"/>
              </a:endParaRPr>
            </a:p>
          </p:txBody>
        </p:sp>
      </p:grpSp>
      <p:pic>
        <p:nvPicPr>
          <p:cNvPr id="19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401" y="2517541"/>
            <a:ext cx="2732447" cy="446745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1236" y="544881"/>
            <a:ext cx="2115376" cy="2106323"/>
          </a:xfrm>
          <a:prstGeom prst="rect">
            <a:avLst/>
          </a:prstGeom>
        </p:spPr>
      </p:pic>
      <p:sp>
        <p:nvSpPr>
          <p:cNvPr id="21" name="TextBox 20"/>
          <p:cNvSpPr txBox="1"/>
          <p:nvPr/>
        </p:nvSpPr>
        <p:spPr>
          <a:xfrm>
            <a:off x="3722924" y="679107"/>
            <a:ext cx="5080000" cy="17336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1219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sz="5335" b="1" i="0" u="none" strike="noStrike" kern="1200" cap="none" spc="0" normalizeH="0" baseline="0" noProof="0" dirty="0" err="1">
                <a:ln>
                  <a:noFill/>
                </a:ln>
                <a:solidFill>
                  <a:srgbClr val="FF66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Điền</a:t>
            </a:r>
            <a:r>
              <a:rPr kumimoji="0" lang="en-US" sz="5335" b="1" i="0" u="none" strike="noStrike" kern="1200" cap="none" spc="0" normalizeH="0" baseline="0" noProof="0" dirty="0">
                <a:ln>
                  <a:noFill/>
                </a:ln>
                <a:solidFill>
                  <a:srgbClr val="FF66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en-US" sz="5335" b="1" i="0" u="none" strike="noStrike" kern="1200" cap="none" spc="0" normalizeH="0" baseline="0" noProof="0" dirty="0" err="1">
                <a:ln>
                  <a:noFill/>
                </a:ln>
                <a:solidFill>
                  <a:srgbClr val="FF66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dấu</a:t>
            </a:r>
            <a:r>
              <a:rPr kumimoji="0" lang="en-US" sz="5335" b="1" i="0" u="none" strike="noStrike" kern="1200" cap="none" spc="0" normalizeH="0" baseline="0" noProof="0" dirty="0">
                <a:ln>
                  <a:noFill/>
                </a:ln>
                <a:solidFill>
                  <a:srgbClr val="FF66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&lt;,&gt;,=</a:t>
            </a:r>
          </a:p>
          <a:p>
            <a:pPr marL="0" marR="0" lvl="0" indent="0" algn="ctr" defTabSz="1219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sz="5335" b="1" i="0" u="none" strike="noStrike" kern="1200" cap="none" spc="0" normalizeH="0" baseline="0" noProof="0" dirty="0">
                <a:ln>
                  <a:noFill/>
                </a:ln>
                <a:solidFill>
                  <a:srgbClr val="FF66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16 – 9 …?.. 9</a:t>
            </a:r>
          </a:p>
        </p:txBody>
      </p:sp>
      <p:grpSp>
        <p:nvGrpSpPr>
          <p:cNvPr id="44" name="Group 43"/>
          <p:cNvGrpSpPr/>
          <p:nvPr/>
        </p:nvGrpSpPr>
        <p:grpSpPr>
          <a:xfrm>
            <a:off x="4978402" y="3570664"/>
            <a:ext cx="2830863" cy="891942"/>
            <a:chOff x="3733801" y="2677997"/>
            <a:chExt cx="2123147" cy="668956"/>
          </a:xfrm>
        </p:grpSpPr>
        <p:sp>
          <p:nvSpPr>
            <p:cNvPr id="26" name="Rounded Rectangle 25"/>
            <p:cNvSpPr/>
            <p:nvPr/>
          </p:nvSpPr>
          <p:spPr>
            <a:xfrm>
              <a:off x="3733801" y="2677997"/>
              <a:ext cx="2123147" cy="668956"/>
            </a:xfrm>
            <a:prstGeom prst="roundRect">
              <a:avLst/>
            </a:prstGeom>
            <a:solidFill>
              <a:srgbClr val="00B050"/>
            </a:solidFill>
            <a:ln w="571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1219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4535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2" name="TextBox 21"/>
            <p:cNvSpPr txBox="1"/>
            <p:nvPr/>
          </p:nvSpPr>
          <p:spPr>
            <a:xfrm>
              <a:off x="3886200" y="2677997"/>
              <a:ext cx="1828800" cy="5617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1219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en-US" sz="4265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=</a:t>
              </a:r>
            </a:p>
          </p:txBody>
        </p:sp>
      </p:grpSp>
      <p:grpSp>
        <p:nvGrpSpPr>
          <p:cNvPr id="45" name="Group 44"/>
          <p:cNvGrpSpPr/>
          <p:nvPr/>
        </p:nvGrpSpPr>
        <p:grpSpPr>
          <a:xfrm>
            <a:off x="4978401" y="4630901"/>
            <a:ext cx="2830863" cy="891941"/>
            <a:chOff x="3733800" y="3473177"/>
            <a:chExt cx="2123147" cy="668956"/>
          </a:xfrm>
        </p:grpSpPr>
        <p:sp>
          <p:nvSpPr>
            <p:cNvPr id="37" name="Rounded Rectangle 36"/>
            <p:cNvSpPr/>
            <p:nvPr/>
          </p:nvSpPr>
          <p:spPr>
            <a:xfrm>
              <a:off x="3733800" y="3473177"/>
              <a:ext cx="2123147" cy="668956"/>
            </a:xfrm>
            <a:prstGeom prst="roundRect">
              <a:avLst/>
            </a:prstGeom>
            <a:solidFill>
              <a:srgbClr val="FF3300"/>
            </a:solidFill>
            <a:ln w="571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1219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4535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41" name="TextBox 40"/>
            <p:cNvSpPr txBox="1"/>
            <p:nvPr/>
          </p:nvSpPr>
          <p:spPr>
            <a:xfrm>
              <a:off x="3886200" y="3510975"/>
              <a:ext cx="1828800" cy="5617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1219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en-US" sz="4265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&lt;</a:t>
              </a:r>
            </a:p>
          </p:txBody>
        </p:sp>
      </p:grpSp>
      <p:grpSp>
        <p:nvGrpSpPr>
          <p:cNvPr id="46" name="Group 45"/>
          <p:cNvGrpSpPr/>
          <p:nvPr/>
        </p:nvGrpSpPr>
        <p:grpSpPr>
          <a:xfrm>
            <a:off x="4978402" y="5686661"/>
            <a:ext cx="2830863" cy="891942"/>
            <a:chOff x="3733801" y="4264994"/>
            <a:chExt cx="2123147" cy="668956"/>
          </a:xfrm>
          <a:solidFill>
            <a:srgbClr val="FFC000"/>
          </a:solidFill>
        </p:grpSpPr>
        <p:sp>
          <p:nvSpPr>
            <p:cNvPr id="38" name="Rounded Rectangle 37"/>
            <p:cNvSpPr/>
            <p:nvPr/>
          </p:nvSpPr>
          <p:spPr>
            <a:xfrm>
              <a:off x="3733801" y="4264994"/>
              <a:ext cx="2123147" cy="668956"/>
            </a:xfrm>
            <a:prstGeom prst="roundRect">
              <a:avLst/>
            </a:prstGeom>
            <a:grpFill/>
            <a:ln w="571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1219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4535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42" name="TextBox 41"/>
            <p:cNvSpPr txBox="1"/>
            <p:nvPr/>
          </p:nvSpPr>
          <p:spPr>
            <a:xfrm>
              <a:off x="3886200" y="4299452"/>
              <a:ext cx="1828800" cy="561741"/>
            </a:xfrm>
            <a:prstGeom prst="rect">
              <a:avLst/>
            </a:prstGeom>
            <a:grpFill/>
          </p:spPr>
          <p:txBody>
            <a:bodyPr wrap="square" rtlCol="0">
              <a:spAutoFit/>
            </a:bodyPr>
            <a:lstStyle/>
            <a:p>
              <a:pPr marL="0" marR="0" lvl="0" indent="0" algn="ctr" defTabSz="1219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en-US" sz="4265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&gt;</a:t>
              </a:r>
            </a:p>
          </p:txBody>
        </p:sp>
      </p:grpSp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26400" y="7597428"/>
            <a:ext cx="2139040" cy="240049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5" name="Picture 7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23013" y="7816667"/>
            <a:ext cx="2139040" cy="240049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051386" y="7573400"/>
            <a:ext cx="1288057" cy="14435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7" name="TextBox 46"/>
          <p:cNvSpPr txBox="1"/>
          <p:nvPr/>
        </p:nvSpPr>
        <p:spPr>
          <a:xfrm>
            <a:off x="3048000" y="679107"/>
            <a:ext cx="152400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1219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9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SVN-Gretoon" pitchFamily="18" charset="0"/>
              <a:ea typeface="+mn-ea"/>
              <a:cs typeface="+mn-cs"/>
            </a:endParaRPr>
          </a:p>
        </p:txBody>
      </p:sp>
      <p:pic>
        <p:nvPicPr>
          <p:cNvPr id="48" name="Picture 47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80111" y="801265"/>
            <a:ext cx="1226812" cy="1642427"/>
          </a:xfrm>
          <a:prstGeom prst="rect">
            <a:avLst/>
          </a:prstGeom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82082" y="4058712"/>
            <a:ext cx="1966383" cy="14393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7" name="Picture 6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9114045" y="4400652"/>
            <a:ext cx="1045956" cy="11969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8" name="Picture 6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rot="20864568">
            <a:off x="9277041" y="4321619"/>
            <a:ext cx="1873396" cy="18733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2" name="Picture 8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815495" y="3699394"/>
            <a:ext cx="2899557" cy="311784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1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500" fill="hold"/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1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6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1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0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1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22" presetID="2" presetClass="entr" presetSubtype="8" fill="hold" nodeType="afterEffect" p14:presetBounceEnd="6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24" dur="11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25" dur="11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6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27" presetID="2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9" dur="50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0" dur="50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1" presetID="2" presetClass="entr" presetSubtype="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3" dur="500" fill="hold"/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4" dur="500" fill="hold"/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5" presetID="2" presetClass="entr" presetSubtype="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7" dur="5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8" dur="5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  <p:seq concurrent="1" nextAc="seek">
                  <p:cTn id="39" restart="whenNotActive" fill="hold" evtFilter="cancelBubble" nodeType="interactiveSeq">
                    <p:stCondLst>
                      <p:cond evt="onClick" delay="0">
                        <p:tgtEl>
                          <p:spTgt spid="44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40" fill="hold">
                          <p:stCondLst>
                            <p:cond delay="0"/>
                          </p:stCondLst>
                          <p:childTnLst>
                            <p:par>
                              <p:cTn id="41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42" presetID="56" presetClass="path" presetSubtype="0" accel="50000" decel="5000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3.05556E-6 -4.85017E-6 L -0.09601 -0.72412 " pathEditMode="relative" rAng="0" ptsTypes="AA">
                                          <p:cBhvr>
                                            <p:cTn id="43" dur="900" fill="hold"/>
                                            <p:tgtEl>
                                              <p:spTgt spid="1031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4809" y="-36206"/>
                                        </p:animMotion>
                                      </p:childTnLst>
                                      <p:subTnLst>
                                        <p:audio>
                                          <p:cMediaNode>
                                            <p:cTn display="0" masterRel="sameClick">
                                              <p:stCondLst>
                                                <p:cond evt="begin" delay="0">
                                                  <p:tn val="42"/>
                                                </p:cond>
                                              </p:stCondLst>
                                              <p:endCondLst>
                                                <p:cond evt="onStopAudio" delay="0">
                                                  <p:tgtEl>
                                                    <p:sldTgt/>
                                                  </p:tgtEl>
                                                </p:cond>
                                              </p:endCondLst>
                                            </p:cTn>
                                            <p:tgtEl>
                                              <p:sndTgt r:embed="rId2" name="suction.wav"/>
                                            </p:tgtEl>
                                          </p:cMediaNode>
                                        </p:audio>
                                      </p:sub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Click" delay="0">
                      <p:tgtEl>
                        <p:spTgt spid="44"/>
                      </p:tgtEl>
                    </p:cond>
                  </p:nextCondLst>
                </p:seq>
                <p:seq concurrent="1" nextAc="seek">
                  <p:cTn id="44" restart="whenNotActive" fill="hold" evtFilter="cancelBubble" nodeType="interactiveSeq">
                    <p:stCondLst>
                      <p:cond evt="onClick" delay="0">
                        <p:tgtEl>
                          <p:spTgt spid="45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45" fill="hold">
                          <p:stCondLst>
                            <p:cond delay="0"/>
                          </p:stCondLst>
                          <p:childTnLst>
                            <p:par>
                              <p:cTn id="46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47" presetID="56" presetClass="path" presetSubtype="0" accel="50000" decel="5000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3.33333E-6 3.28082E-6 L 0.20833 -0.49954 " pathEditMode="relative" rAng="0" ptsTypes="AA">
                                          <p:cBhvr>
                                            <p:cTn id="48" dur="900" fill="hold"/>
                                            <p:tgtEl>
                                              <p:spTgt spid="1030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10417" y="-24992"/>
                                        </p:animMotion>
                                      </p:childTnLst>
                                      <p:subTnLst>
                                        <p:audio>
                                          <p:cMediaNode>
                                            <p:cTn display="0" masterRel="sameClick">
                                              <p:stCondLst>
                                                <p:cond evt="begin" delay="0">
                                                  <p:tn val="47"/>
                                                </p:cond>
                                              </p:stCondLst>
                                              <p:endCondLst>
                                                <p:cond evt="onStopAudio" delay="0">
                                                  <p:tgtEl>
                                                    <p:sldTgt/>
                                                  </p:tgtEl>
                                                </p:cond>
                                              </p:endCondLst>
                                            </p:cTn>
                                            <p:tgtEl>
                                              <p:sndTgt r:embed="rId3" name="chimes.wav"/>
                                            </p:tgtEl>
                                          </p:cMediaNode>
                                        </p:audio>
                                      </p:sub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Click" delay="0">
                      <p:tgtEl>
                        <p:spTgt spid="45"/>
                      </p:tgtEl>
                    </p:cond>
                  </p:nextCondLst>
                </p:seq>
                <p:seq concurrent="1" nextAc="seek">
                  <p:cTn id="49" restart="whenNotActive" fill="hold" evtFilter="cancelBubble" nodeType="interactiveSeq">
                    <p:stCondLst>
                      <p:cond evt="onClick" delay="0">
                        <p:tgtEl>
                          <p:spTgt spid="46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50" fill="hold">
                          <p:stCondLst>
                            <p:cond delay="0"/>
                          </p:stCondLst>
                          <p:childTnLst>
                            <p:par>
                              <p:cTn id="51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2" presetID="56" presetClass="path" presetSubtype="0" accel="50000" decel="5000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4.44444E-6 -3.36423E-6 L -0.01389 -0.43002 " pathEditMode="relative" rAng="0" ptsTypes="AA">
                                          <p:cBhvr>
                                            <p:cTn id="53" dur="1000" fill="hold"/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694" y="-21501"/>
                                        </p:animMotion>
                                      </p:childTnLst>
                                      <p:subTnLst>
                                        <p:audio>
                                          <p:cMediaNode>
                                            <p:cTn display="0" masterRel="sameClick">
                                              <p:stCondLst>
                                                <p:cond evt="begin" delay="0">
                                                  <p:tn val="52"/>
                                                </p:cond>
                                              </p:stCondLst>
                                              <p:endCondLst>
                                                <p:cond evt="onStopAudio" delay="0">
                                                  <p:tgtEl>
                                                    <p:sldTgt/>
                                                  </p:tgtEl>
                                                </p:cond>
                                              </p:endCondLst>
                                            </p:cTn>
                                            <p:tgtEl>
                                              <p:sndTgt r:embed="rId2" name="suction.wav"/>
                                            </p:tgtEl>
                                          </p:cMediaNode>
                                        </p:audio>
                                      </p:sub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Click" delay="0">
                      <p:tgtEl>
                        <p:spTgt spid="46"/>
                      </p:tgtEl>
                    </p:cond>
                  </p:nextCondLst>
                </p:seq>
                <p:seq concurrent="1" nextAc="seek">
                  <p:cTn id="54" restart="whenNotActive" fill="hold" evtFilter="cancelBubble" nodeType="interactiveSeq">
                    <p:stCondLst>
                      <p:cond evt="onClick" delay="0">
                        <p:tgtEl>
                          <p:spTgt spid="1030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55" fill="hold">
                          <p:stCondLst>
                            <p:cond delay="0"/>
                          </p:stCondLst>
                          <p:childTnLst>
                            <p:par>
                              <p:cTn id="56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7" presetID="56" presetClass="path" presetSubtype="0" accel="50000" decel="5000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0.20834 -0.49954 L 0.76094 -0.50263 " pathEditMode="relative" rAng="0" ptsTypes="AA">
                                          <p:cBhvr>
                                            <p:cTn id="58" dur="2000" fill="hold"/>
                                            <p:tgtEl>
                                              <p:spTgt spid="1030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27622" y="-154"/>
                                        </p:animMotion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Click" delay="0">
                      <p:tgtEl>
                        <p:spTgt spid="1030"/>
                      </p:tgtEl>
                    </p:cond>
                  </p:nextCondLst>
                </p:seq>
              </p:childTnLst>
            </p:cTn>
          </p:par>
        </p:tnLst>
        <p:bldLst>
          <p:bldP spid="21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1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500" fill="hold"/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1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6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1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0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1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22" presetID="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4" dur="11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5" dur="11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6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27" presetID="2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9" dur="50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0" dur="50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1" presetID="2" presetClass="entr" presetSubtype="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3" dur="500" fill="hold"/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4" dur="500" fill="hold"/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5" presetID="2" presetClass="entr" presetSubtype="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7" dur="5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8" dur="5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  <p:seq concurrent="1" nextAc="seek">
                  <p:cTn id="39" restart="whenNotActive" fill="hold" evtFilter="cancelBubble" nodeType="interactiveSeq">
                    <p:stCondLst>
                      <p:cond evt="onClick" delay="0">
                        <p:tgtEl>
                          <p:spTgt spid="44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40" fill="hold">
                          <p:stCondLst>
                            <p:cond delay="0"/>
                          </p:stCondLst>
                          <p:childTnLst>
                            <p:par>
                              <p:cTn id="41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42" presetID="56" presetClass="path" presetSubtype="0" accel="50000" decel="5000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3.05556E-6 -4.85017E-6 L -0.09601 -0.72412 " pathEditMode="relative" rAng="0" ptsTypes="AA">
                                          <p:cBhvr>
                                            <p:cTn id="43" dur="900" fill="hold"/>
                                            <p:tgtEl>
                                              <p:spTgt spid="1031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4809" y="-36206"/>
                                        </p:animMotion>
                                      </p:childTnLst>
                                      <p:subTnLst>
                                        <p:audio>
                                          <p:cMediaNode>
                                            <p:cTn display="0" masterRel="sameClick">
                                              <p:stCondLst>
                                                <p:cond evt="begin" delay="0">
                                                  <p:tn val="42"/>
                                                </p:cond>
                                              </p:stCondLst>
                                              <p:endCondLst>
                                                <p:cond evt="onStopAudio" delay="0">
                                                  <p:tgtEl>
                                                    <p:sldTgt/>
                                                  </p:tgtEl>
                                                </p:cond>
                                              </p:endCondLst>
                                            </p:cTn>
                                            <p:tgtEl>
                                              <p:sndTgt r:embed="rId15" name="suction.wav"/>
                                            </p:tgtEl>
                                          </p:cMediaNode>
                                        </p:audio>
                                      </p:sub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Click" delay="0">
                      <p:tgtEl>
                        <p:spTgt spid="44"/>
                      </p:tgtEl>
                    </p:cond>
                  </p:nextCondLst>
                </p:seq>
                <p:seq concurrent="1" nextAc="seek">
                  <p:cTn id="44" restart="whenNotActive" fill="hold" evtFilter="cancelBubble" nodeType="interactiveSeq">
                    <p:stCondLst>
                      <p:cond evt="onClick" delay="0">
                        <p:tgtEl>
                          <p:spTgt spid="45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45" fill="hold">
                          <p:stCondLst>
                            <p:cond delay="0"/>
                          </p:stCondLst>
                          <p:childTnLst>
                            <p:par>
                              <p:cTn id="46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47" presetID="56" presetClass="path" presetSubtype="0" accel="50000" decel="5000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3.33333E-6 3.28082E-6 L 0.20833 -0.49954 " pathEditMode="relative" rAng="0" ptsTypes="AA">
                                          <p:cBhvr>
                                            <p:cTn id="48" dur="900" fill="hold"/>
                                            <p:tgtEl>
                                              <p:spTgt spid="1030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10417" y="-24992"/>
                                        </p:animMotion>
                                      </p:childTnLst>
                                      <p:subTnLst>
                                        <p:audio>
                                          <p:cMediaNode>
                                            <p:cTn display="0" masterRel="sameClick">
                                              <p:stCondLst>
                                                <p:cond evt="begin" delay="0">
                                                  <p:tn val="47"/>
                                                </p:cond>
                                              </p:stCondLst>
                                              <p:endCondLst>
                                                <p:cond evt="onStopAudio" delay="0">
                                                  <p:tgtEl>
                                                    <p:sldTgt/>
                                                  </p:tgtEl>
                                                </p:cond>
                                              </p:endCondLst>
                                            </p:cTn>
                                            <p:tgtEl>
                                              <p:sndTgt r:embed="rId16" name="chimes.wav"/>
                                            </p:tgtEl>
                                          </p:cMediaNode>
                                        </p:audio>
                                      </p:sub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Click" delay="0">
                      <p:tgtEl>
                        <p:spTgt spid="45"/>
                      </p:tgtEl>
                    </p:cond>
                  </p:nextCondLst>
                </p:seq>
                <p:seq concurrent="1" nextAc="seek">
                  <p:cTn id="49" restart="whenNotActive" fill="hold" evtFilter="cancelBubble" nodeType="interactiveSeq">
                    <p:stCondLst>
                      <p:cond evt="onClick" delay="0">
                        <p:tgtEl>
                          <p:spTgt spid="46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50" fill="hold">
                          <p:stCondLst>
                            <p:cond delay="0"/>
                          </p:stCondLst>
                          <p:childTnLst>
                            <p:par>
                              <p:cTn id="51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2" presetID="56" presetClass="path" presetSubtype="0" accel="50000" decel="5000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4.44444E-6 -3.36423E-6 L -0.01389 -0.43002 " pathEditMode="relative" rAng="0" ptsTypes="AA">
                                          <p:cBhvr>
                                            <p:cTn id="53" dur="1000" fill="hold"/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694" y="-21501"/>
                                        </p:animMotion>
                                      </p:childTnLst>
                                      <p:subTnLst>
                                        <p:audio>
                                          <p:cMediaNode>
                                            <p:cTn display="0" masterRel="sameClick">
                                              <p:stCondLst>
                                                <p:cond evt="begin" delay="0">
                                                  <p:tn val="52"/>
                                                </p:cond>
                                              </p:stCondLst>
                                              <p:endCondLst>
                                                <p:cond evt="onStopAudio" delay="0">
                                                  <p:tgtEl>
                                                    <p:sldTgt/>
                                                  </p:tgtEl>
                                                </p:cond>
                                              </p:endCondLst>
                                            </p:cTn>
                                            <p:tgtEl>
                                              <p:sndTgt r:embed="rId15" name="suction.wav"/>
                                            </p:tgtEl>
                                          </p:cMediaNode>
                                        </p:audio>
                                      </p:sub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Click" delay="0">
                      <p:tgtEl>
                        <p:spTgt spid="46"/>
                      </p:tgtEl>
                    </p:cond>
                  </p:nextCondLst>
                </p:seq>
                <p:seq concurrent="1" nextAc="seek">
                  <p:cTn id="54" restart="whenNotActive" fill="hold" evtFilter="cancelBubble" nodeType="interactiveSeq">
                    <p:stCondLst>
                      <p:cond evt="onClick" delay="0">
                        <p:tgtEl>
                          <p:spTgt spid="1030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55" fill="hold">
                          <p:stCondLst>
                            <p:cond delay="0"/>
                          </p:stCondLst>
                          <p:childTnLst>
                            <p:par>
                              <p:cTn id="56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7" presetID="56" presetClass="path" presetSubtype="0" accel="50000" decel="5000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0.20834 -0.49954 L 0.76094 -0.50263 " pathEditMode="relative" rAng="0" ptsTypes="AA">
                                          <p:cBhvr>
                                            <p:cTn id="58" dur="2000" fill="hold"/>
                                            <p:tgtEl>
                                              <p:spTgt spid="1030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27622" y="-154"/>
                                        </p:animMotion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Click" delay="0">
                      <p:tgtEl>
                        <p:spTgt spid="1030"/>
                      </p:tgtEl>
                    </p:cond>
                  </p:nextCondLst>
                </p:seq>
              </p:childTnLst>
            </p:cTn>
          </p:par>
        </p:tnLst>
        <p:bldLst>
          <p:bldP spid="21" grpId="0"/>
        </p:bldLst>
      </p:timing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khando2.mp4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0" y="1"/>
            <a:ext cx="12192000" cy="6858001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0402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5"/>
                </p:tgtEl>
              </p:cMediaNode>
            </p:vide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6273" y="-36423"/>
            <a:ext cx="12192000" cy="6858000"/>
          </a:xfrm>
          <a:prstGeom prst="rect">
            <a:avLst/>
          </a:prstGeom>
        </p:spPr>
      </p:pic>
      <p:pic>
        <p:nvPicPr>
          <p:cNvPr id="15" name="图片 14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41960" y="403860"/>
            <a:ext cx="1628775" cy="858547"/>
          </a:xfrm>
          <a:prstGeom prst="rect">
            <a:avLst/>
          </a:prstGeom>
        </p:spPr>
      </p:pic>
      <p:pic>
        <p:nvPicPr>
          <p:cNvPr id="6" name="图片 5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3279228" cy="6858000"/>
          </a:xfrm>
          <a:prstGeom prst="rect">
            <a:avLst/>
          </a:prstGeom>
        </p:spPr>
      </p:pic>
      <p:pic>
        <p:nvPicPr>
          <p:cNvPr id="13" name="图片 12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7520152" y="0"/>
            <a:ext cx="4671848" cy="6858000"/>
          </a:xfrm>
          <a:prstGeom prst="rect">
            <a:avLst/>
          </a:prstGeom>
        </p:spPr>
      </p:pic>
      <p:pic>
        <p:nvPicPr>
          <p:cNvPr id="3" name="图片 2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3584" b="10564"/>
          <a:stretch>
            <a:fillRect/>
          </a:stretch>
        </p:blipFill>
        <p:spPr>
          <a:xfrm>
            <a:off x="3169197" y="4300036"/>
            <a:ext cx="5853606" cy="2692261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21056" y="257818"/>
            <a:ext cx="1475494" cy="1475494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733097" y="1730455"/>
            <a:ext cx="1658256" cy="1072989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2305049" y="2446640"/>
            <a:ext cx="7897373" cy="2090943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4566138" y="1865719"/>
            <a:ext cx="3383573" cy="859611"/>
          </a:xfrm>
          <a:prstGeom prst="rect">
            <a:avLst/>
          </a:prstGeom>
        </p:spPr>
      </p:pic>
    </p:spTree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" name="图片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94776" y="0"/>
            <a:ext cx="12192000" cy="6858000"/>
          </a:xfrm>
          <a:prstGeom prst="rect">
            <a:avLst/>
          </a:prstGeom>
        </p:spPr>
      </p:pic>
      <p:pic>
        <p:nvPicPr>
          <p:cNvPr id="7" name="图片 6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8785860" y="0"/>
            <a:ext cx="3538832" cy="2034399"/>
          </a:xfrm>
          <a:prstGeom prst="rect">
            <a:avLst/>
          </a:prstGeom>
        </p:spPr>
      </p:pic>
      <p:pic>
        <p:nvPicPr>
          <p:cNvPr id="15" name="图片 14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41960" y="403860"/>
            <a:ext cx="1628775" cy="858547"/>
          </a:xfrm>
          <a:prstGeom prst="rect">
            <a:avLst/>
          </a:prstGeom>
        </p:spPr>
      </p:pic>
      <p:pic>
        <p:nvPicPr>
          <p:cNvPr id="32" name="图片 31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016" t="54798" r="5937"/>
          <a:stretch>
            <a:fillRect/>
          </a:stretch>
        </p:blipFill>
        <p:spPr>
          <a:xfrm rot="5400000">
            <a:off x="-62934" y="3754936"/>
            <a:ext cx="3225803" cy="3099932"/>
          </a:xfrm>
          <a:prstGeom prst="rect">
            <a:avLst/>
          </a:prstGeom>
        </p:spPr>
      </p:pic>
      <p:pic>
        <p:nvPicPr>
          <p:cNvPr id="33" name="图片 32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7590" r="4793" b="45929"/>
          <a:stretch>
            <a:fillRect/>
          </a:stretch>
        </p:blipFill>
        <p:spPr>
          <a:xfrm rot="5400000">
            <a:off x="8755187" y="3446587"/>
            <a:ext cx="4447926" cy="2501900"/>
          </a:xfrm>
          <a:prstGeom prst="rect">
            <a:avLst/>
          </a:prstGeom>
        </p:spPr>
      </p:pic>
      <p:grpSp>
        <p:nvGrpSpPr>
          <p:cNvPr id="2" name="Group 1"/>
          <p:cNvGrpSpPr/>
          <p:nvPr/>
        </p:nvGrpSpPr>
        <p:grpSpPr>
          <a:xfrm>
            <a:off x="890317" y="1373930"/>
            <a:ext cx="1343073" cy="1320938"/>
            <a:chOff x="1809068" y="2147815"/>
            <a:chExt cx="1343073" cy="1320938"/>
          </a:xfrm>
        </p:grpSpPr>
        <p:sp>
          <p:nvSpPr>
            <p:cNvPr id="12" name="椭圆 11"/>
            <p:cNvSpPr/>
            <p:nvPr/>
          </p:nvSpPr>
          <p:spPr>
            <a:xfrm rot="20026728">
              <a:off x="1899704" y="2231733"/>
              <a:ext cx="1161800" cy="1153101"/>
            </a:xfrm>
            <a:prstGeom prst="ellipse">
              <a:avLst/>
            </a:prstGeom>
            <a:blipFill>
              <a:blip r:embed="rId7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en-US" altLang="zh-CN" sz="8000" b="1" i="0" u="none" strike="noStrike" kern="1200" cap="none" spc="0" normalizeH="0" baseline="0" noProof="1">
                  <a:ln>
                    <a:solidFill>
                      <a:prstClr val="black"/>
                    </a:solidFill>
                  </a:ln>
                  <a:solidFill>
                    <a:prstClr val="white"/>
                  </a:solidFill>
                  <a:effectLst/>
                  <a:uLnTx/>
                  <a:uFillTx/>
                  <a:latin typeface="Cambria" panose="02040503050406030204" pitchFamily="18" charset="0"/>
                  <a:ea typeface="Cambria" panose="02040503050406030204" pitchFamily="18" charset="0"/>
                  <a:cs typeface="+mn-cs"/>
                  <a:sym typeface="雷盖体" panose="00000800000000000000" pitchFamily="2" charset="-122"/>
                </a:rPr>
                <a:t>2</a:t>
              </a:r>
              <a:endParaRPr kumimoji="0" lang="zh-CN" altLang="en-US" sz="8000" b="1" i="0" u="none" strike="noStrike" kern="1200" cap="none" spc="0" normalizeH="0" baseline="0" noProof="1">
                <a:ln>
                  <a:solidFill>
                    <a:prstClr val="black"/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Cambria" panose="02040503050406030204" pitchFamily="18" charset="0"/>
                <a:ea typeface="雷盖体" panose="00000800000000000000" pitchFamily="2" charset="-122"/>
                <a:cs typeface="+mn-cs"/>
                <a:sym typeface="雷盖体" panose="00000800000000000000" pitchFamily="2" charset="-122"/>
              </a:endParaRPr>
            </a:p>
          </p:txBody>
        </p:sp>
        <p:sp>
          <p:nvSpPr>
            <p:cNvPr id="18" name="椭圆 11"/>
            <p:cNvSpPr/>
            <p:nvPr/>
          </p:nvSpPr>
          <p:spPr>
            <a:xfrm rot="20026728">
              <a:off x="1809068" y="2147815"/>
              <a:ext cx="1343073" cy="1320938"/>
            </a:xfrm>
            <a:prstGeom prst="ellipse">
              <a:avLst/>
            </a:prstGeom>
            <a:noFill/>
            <a:ln>
              <a:solidFill>
                <a:schemeClr val="tx1"/>
              </a:solidFill>
              <a:prstDash val="dash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8000" b="1" i="0" u="none" strike="noStrike" kern="1200" cap="none" spc="0" normalizeH="0" baseline="0" noProof="1">
                <a:ln>
                  <a:solidFill>
                    <a:prstClr val="black"/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Cambria" panose="02040503050406030204" pitchFamily="18" charset="0"/>
                <a:ea typeface="雷盖体" panose="00000800000000000000" pitchFamily="2" charset="-122"/>
                <a:cs typeface="+mn-cs"/>
                <a:sym typeface="雷盖体" panose="00000800000000000000" pitchFamily="2" charset="-122"/>
              </a:endParaRPr>
            </a:p>
          </p:txBody>
        </p:sp>
      </p:grpSp>
      <p:pic>
        <p:nvPicPr>
          <p:cNvPr id="21" name="图片 12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00257" y="3352800"/>
            <a:ext cx="3796967" cy="3796967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489306" y="2034062"/>
            <a:ext cx="9327688" cy="2237426"/>
          </a:xfrm>
          <a:prstGeom prst="rect">
            <a:avLst/>
          </a:prstGeom>
        </p:spPr>
      </p:pic>
    </p:spTree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2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219168" y="309355"/>
            <a:ext cx="11591832" cy="6346443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20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194706" y="1320639"/>
            <a:ext cx="524027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 err="1">
                <a:latin typeface="Calibri" panose="020F0502020204030204" pitchFamily="34" charset="0"/>
                <a:cs typeface="Calibri" panose="020F0502020204030204" pitchFamily="34" charset="0"/>
              </a:rPr>
              <a:t>Số</a:t>
            </a:r>
            <a:r>
              <a:rPr lang="en-US" sz="3200" b="1" dirty="0">
                <a:latin typeface="Calibri" panose="020F0502020204030204" pitchFamily="34" charset="0"/>
                <a:cs typeface="Calibri" panose="020F0502020204030204" pitchFamily="34" charset="0"/>
              </a:rPr>
              <a:t>?</a:t>
            </a:r>
          </a:p>
        </p:txBody>
      </p:sp>
      <p:sp>
        <p:nvSpPr>
          <p:cNvPr id="10" name="Oval 9"/>
          <p:cNvSpPr/>
          <p:nvPr/>
        </p:nvSpPr>
        <p:spPr>
          <a:xfrm>
            <a:off x="671486" y="1320639"/>
            <a:ext cx="523220" cy="523220"/>
          </a:xfrm>
          <a:prstGeom prst="ellipse">
            <a:avLst/>
          </a:prstGeom>
          <a:solidFill>
            <a:srgbClr val="00B050"/>
          </a:solidFill>
          <a:ln>
            <a:solidFill>
              <a:schemeClr val="accent3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 b="1" dirty="0">
                <a:latin typeface="Calibri" panose="020F0502020204030204" pitchFamily="34" charset="0"/>
                <a:cs typeface="Calibri" panose="020F0502020204030204" pitchFamily="34" charset="0"/>
              </a:rPr>
              <a:t>1</a:t>
            </a:r>
          </a:p>
        </p:txBody>
      </p:sp>
      <p:grpSp>
        <p:nvGrpSpPr>
          <p:cNvPr id="11" name="Group 10"/>
          <p:cNvGrpSpPr/>
          <p:nvPr/>
        </p:nvGrpSpPr>
        <p:grpSpPr>
          <a:xfrm>
            <a:off x="1305012" y="1777848"/>
            <a:ext cx="2782277" cy="1247488"/>
            <a:chOff x="1078522" y="1471388"/>
            <a:chExt cx="2782277" cy="1247488"/>
          </a:xfrm>
        </p:grpSpPr>
        <p:grpSp>
          <p:nvGrpSpPr>
            <p:cNvPr id="13" name="Group 12"/>
            <p:cNvGrpSpPr/>
            <p:nvPr/>
          </p:nvGrpSpPr>
          <p:grpSpPr>
            <a:xfrm>
              <a:off x="1078522" y="1471388"/>
              <a:ext cx="2782277" cy="1247488"/>
              <a:chOff x="254685" y="2084792"/>
              <a:chExt cx="2782277" cy="1247488"/>
            </a:xfrm>
          </p:grpSpPr>
          <p:pic>
            <p:nvPicPr>
              <p:cNvPr id="15" name="Picture 2" descr="Cloud Cartoon Images | Cartoon clouds, Diy creative crafts, Diy clouds"/>
              <p:cNvPicPr>
                <a:picLocks noChangeAspect="1" noChangeArrowheads="1"/>
              </p:cNvPicPr>
              <p:nvPr/>
            </p:nvPicPr>
            <p:blipFill>
              <a:blip r:embed="rId4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  <a:duotone>
                  <a:prstClr val="black"/>
                  <a:schemeClr val="accent2">
                    <a:tint val="45000"/>
                    <a:satMod val="400000"/>
                  </a:schemeClr>
                </a:duoton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54685" y="2084792"/>
                <a:ext cx="2782277" cy="1247488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20" name="TextBox 19"/>
              <p:cNvSpPr txBox="1"/>
              <p:nvPr/>
            </p:nvSpPr>
            <p:spPr>
              <a:xfrm>
                <a:off x="538327" y="2462849"/>
                <a:ext cx="2243683" cy="67185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just">
                  <a:lnSpc>
                    <a:spcPct val="150000"/>
                  </a:lnSpc>
                </a:pPr>
                <a:r>
                  <a:rPr lang="en-US" sz="2800" dirty="0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11 – 6 = </a:t>
                </a:r>
                <a:endParaRPr lang="vi-VN" sz="280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Calibri" panose="020F0502020204030204" pitchFamily="34" charset="0"/>
                  <a:cs typeface="Calibri" panose="020F0502020204030204" pitchFamily="34" charset="0"/>
                </a:endParaRPr>
              </a:p>
            </p:txBody>
          </p:sp>
        </p:grpSp>
        <p:sp>
          <p:nvSpPr>
            <p:cNvPr id="14" name="Rectangle: Rounded Corners 13"/>
            <p:cNvSpPr/>
            <p:nvPr/>
          </p:nvSpPr>
          <p:spPr>
            <a:xfrm>
              <a:off x="2628753" y="1919248"/>
              <a:ext cx="604071" cy="604071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2">
                  <a:lumMod val="20000"/>
                  <a:lumOff val="8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3600" dirty="0">
                  <a:solidFill>
                    <a:schemeClr val="tx1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?</a:t>
              </a:r>
            </a:p>
          </p:txBody>
        </p:sp>
      </p:grpSp>
      <p:grpSp>
        <p:nvGrpSpPr>
          <p:cNvPr id="21" name="Group 20"/>
          <p:cNvGrpSpPr/>
          <p:nvPr/>
        </p:nvGrpSpPr>
        <p:grpSpPr>
          <a:xfrm>
            <a:off x="1029239" y="3951968"/>
            <a:ext cx="2782277" cy="1247488"/>
            <a:chOff x="1078522" y="1471388"/>
            <a:chExt cx="2782277" cy="1247488"/>
          </a:xfrm>
        </p:grpSpPr>
        <p:grpSp>
          <p:nvGrpSpPr>
            <p:cNvPr id="22" name="Group 21"/>
            <p:cNvGrpSpPr/>
            <p:nvPr/>
          </p:nvGrpSpPr>
          <p:grpSpPr>
            <a:xfrm>
              <a:off x="1078522" y="1471388"/>
              <a:ext cx="2782277" cy="1247488"/>
              <a:chOff x="254685" y="2084792"/>
              <a:chExt cx="2782277" cy="1247488"/>
            </a:xfrm>
          </p:grpSpPr>
          <p:pic>
            <p:nvPicPr>
              <p:cNvPr id="24" name="Picture 2" descr="Cloud Cartoon Images | Cartoon clouds, Diy creative crafts, Diy clouds"/>
              <p:cNvPicPr>
                <a:picLocks noChangeAspect="1" noChangeArrowheads="1"/>
              </p:cNvPicPr>
              <p:nvPr/>
            </p:nvPicPr>
            <p:blipFill>
              <a:blip r:embed="rId4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  <a:duotone>
                  <a:prstClr val="black"/>
                  <a:schemeClr val="accent1">
                    <a:tint val="45000"/>
                    <a:satMod val="400000"/>
                  </a:schemeClr>
                </a:duoton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54685" y="2084792"/>
                <a:ext cx="2782277" cy="1247488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25" name="TextBox 24"/>
              <p:cNvSpPr txBox="1"/>
              <p:nvPr/>
            </p:nvSpPr>
            <p:spPr>
              <a:xfrm>
                <a:off x="538327" y="2462849"/>
                <a:ext cx="2243683" cy="67185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just">
                  <a:lnSpc>
                    <a:spcPct val="150000"/>
                  </a:lnSpc>
                </a:pPr>
                <a:r>
                  <a:rPr lang="en-US" sz="2800" dirty="0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14 – 5 = </a:t>
                </a:r>
                <a:endParaRPr lang="vi-VN" sz="280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Calibri" panose="020F0502020204030204" pitchFamily="34" charset="0"/>
                  <a:cs typeface="Calibri" panose="020F0502020204030204" pitchFamily="34" charset="0"/>
                </a:endParaRPr>
              </a:p>
            </p:txBody>
          </p:sp>
        </p:grpSp>
        <p:sp>
          <p:nvSpPr>
            <p:cNvPr id="23" name="Rectangle: Rounded Corners 22"/>
            <p:cNvSpPr/>
            <p:nvPr/>
          </p:nvSpPr>
          <p:spPr>
            <a:xfrm>
              <a:off x="2628753" y="1919248"/>
              <a:ext cx="604071" cy="604071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2">
                  <a:lumMod val="20000"/>
                  <a:lumOff val="8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3600" dirty="0">
                  <a:solidFill>
                    <a:schemeClr val="tx1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?</a:t>
              </a:r>
            </a:p>
          </p:txBody>
        </p:sp>
      </p:grpSp>
      <p:grpSp>
        <p:nvGrpSpPr>
          <p:cNvPr id="26" name="Group 25"/>
          <p:cNvGrpSpPr/>
          <p:nvPr/>
        </p:nvGrpSpPr>
        <p:grpSpPr>
          <a:xfrm>
            <a:off x="5161488" y="2704480"/>
            <a:ext cx="2782277" cy="1247488"/>
            <a:chOff x="1078522" y="1471388"/>
            <a:chExt cx="2782277" cy="1247488"/>
          </a:xfrm>
        </p:grpSpPr>
        <p:grpSp>
          <p:nvGrpSpPr>
            <p:cNvPr id="27" name="Group 26"/>
            <p:cNvGrpSpPr/>
            <p:nvPr/>
          </p:nvGrpSpPr>
          <p:grpSpPr>
            <a:xfrm>
              <a:off x="1078522" y="1471388"/>
              <a:ext cx="2782277" cy="1247488"/>
              <a:chOff x="254685" y="2084792"/>
              <a:chExt cx="2782277" cy="1247488"/>
            </a:xfrm>
          </p:grpSpPr>
          <p:pic>
            <p:nvPicPr>
              <p:cNvPr id="29" name="Picture 2" descr="Cloud Cartoon Images | Cartoon clouds, Diy creative crafts, Diy clouds"/>
              <p:cNvPicPr>
                <a:picLocks noChangeAspect="1" noChangeArrowheads="1"/>
              </p:cNvPicPr>
              <p:nvPr/>
            </p:nvPicPr>
            <p:blipFill>
              <a:blip r:embed="rId4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  <a:duotone>
                  <a:prstClr val="black"/>
                  <a:schemeClr val="accent6">
                    <a:tint val="45000"/>
                    <a:satMod val="400000"/>
                  </a:schemeClr>
                </a:duoton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54685" y="2084792"/>
                <a:ext cx="2782277" cy="1247488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30" name="TextBox 29"/>
              <p:cNvSpPr txBox="1"/>
              <p:nvPr/>
            </p:nvSpPr>
            <p:spPr>
              <a:xfrm>
                <a:off x="509752" y="2462849"/>
                <a:ext cx="2243683" cy="67185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just">
                  <a:lnSpc>
                    <a:spcPct val="150000"/>
                  </a:lnSpc>
                </a:pPr>
                <a:r>
                  <a:rPr lang="en-US" sz="2800" dirty="0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17 – 8 = </a:t>
                </a:r>
                <a:endParaRPr lang="vi-VN" sz="280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Calibri" panose="020F0502020204030204" pitchFamily="34" charset="0"/>
                  <a:cs typeface="Calibri" panose="020F0502020204030204" pitchFamily="34" charset="0"/>
                </a:endParaRPr>
              </a:p>
            </p:txBody>
          </p:sp>
        </p:grpSp>
        <p:sp>
          <p:nvSpPr>
            <p:cNvPr id="28" name="Rectangle: Rounded Corners 27"/>
            <p:cNvSpPr/>
            <p:nvPr/>
          </p:nvSpPr>
          <p:spPr>
            <a:xfrm>
              <a:off x="2628753" y="1919248"/>
              <a:ext cx="604071" cy="604071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2">
                  <a:lumMod val="20000"/>
                  <a:lumOff val="8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3600" dirty="0">
                  <a:solidFill>
                    <a:schemeClr val="tx1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?</a:t>
              </a:r>
            </a:p>
          </p:txBody>
        </p:sp>
      </p:grpSp>
      <p:grpSp>
        <p:nvGrpSpPr>
          <p:cNvPr id="32" name="Group 31"/>
          <p:cNvGrpSpPr/>
          <p:nvPr/>
        </p:nvGrpSpPr>
        <p:grpSpPr>
          <a:xfrm>
            <a:off x="3770349" y="5117716"/>
            <a:ext cx="2782277" cy="1247488"/>
            <a:chOff x="1078522" y="1471388"/>
            <a:chExt cx="2782277" cy="1247488"/>
          </a:xfrm>
        </p:grpSpPr>
        <p:grpSp>
          <p:nvGrpSpPr>
            <p:cNvPr id="33" name="Group 32"/>
            <p:cNvGrpSpPr/>
            <p:nvPr/>
          </p:nvGrpSpPr>
          <p:grpSpPr>
            <a:xfrm>
              <a:off x="1078522" y="1471388"/>
              <a:ext cx="2782277" cy="1247488"/>
              <a:chOff x="254685" y="2084792"/>
              <a:chExt cx="2782277" cy="1247488"/>
            </a:xfrm>
          </p:grpSpPr>
          <p:pic>
            <p:nvPicPr>
              <p:cNvPr id="50" name="Picture 2" descr="Cloud Cartoon Images | Cartoon clouds, Diy creative crafts, Diy clouds"/>
              <p:cNvPicPr>
                <a:picLocks noChangeAspect="1" noChangeArrowheads="1"/>
              </p:cNvPicPr>
              <p:nvPr/>
            </p:nvPicPr>
            <p:blipFill>
              <a:blip r:embed="rId4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  <a:duotone>
                  <a:prstClr val="black"/>
                  <a:schemeClr val="tx2">
                    <a:tint val="45000"/>
                    <a:satMod val="400000"/>
                  </a:schemeClr>
                </a:duoton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54685" y="2084792"/>
                <a:ext cx="2782277" cy="1247488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51" name="TextBox 50"/>
              <p:cNvSpPr txBox="1"/>
              <p:nvPr/>
            </p:nvSpPr>
            <p:spPr>
              <a:xfrm>
                <a:off x="557377" y="2434274"/>
                <a:ext cx="2243683" cy="67185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just">
                  <a:lnSpc>
                    <a:spcPct val="150000"/>
                  </a:lnSpc>
                </a:pPr>
                <a:r>
                  <a:rPr lang="en-US" sz="2800" dirty="0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11 – 8 = </a:t>
                </a:r>
                <a:endParaRPr lang="vi-VN" sz="280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Calibri" panose="020F0502020204030204" pitchFamily="34" charset="0"/>
                  <a:cs typeface="Calibri" panose="020F0502020204030204" pitchFamily="34" charset="0"/>
                </a:endParaRPr>
              </a:p>
            </p:txBody>
          </p:sp>
        </p:grpSp>
        <p:sp>
          <p:nvSpPr>
            <p:cNvPr id="49" name="Rectangle: Rounded Corners 48"/>
            <p:cNvSpPr/>
            <p:nvPr/>
          </p:nvSpPr>
          <p:spPr>
            <a:xfrm>
              <a:off x="2628753" y="1919248"/>
              <a:ext cx="604071" cy="604071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2">
                  <a:lumMod val="20000"/>
                  <a:lumOff val="8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3600" dirty="0">
                  <a:solidFill>
                    <a:schemeClr val="tx1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?</a:t>
              </a:r>
            </a:p>
          </p:txBody>
        </p:sp>
      </p:grpSp>
      <p:grpSp>
        <p:nvGrpSpPr>
          <p:cNvPr id="52" name="Group 51"/>
          <p:cNvGrpSpPr/>
          <p:nvPr/>
        </p:nvGrpSpPr>
        <p:grpSpPr>
          <a:xfrm>
            <a:off x="4792551" y="721397"/>
            <a:ext cx="2782277" cy="1247488"/>
            <a:chOff x="1078522" y="1471388"/>
            <a:chExt cx="2782277" cy="1247488"/>
          </a:xfrm>
        </p:grpSpPr>
        <p:grpSp>
          <p:nvGrpSpPr>
            <p:cNvPr id="53" name="Group 52"/>
            <p:cNvGrpSpPr/>
            <p:nvPr/>
          </p:nvGrpSpPr>
          <p:grpSpPr>
            <a:xfrm>
              <a:off x="1078522" y="1471388"/>
              <a:ext cx="2782277" cy="1247488"/>
              <a:chOff x="254685" y="2084792"/>
              <a:chExt cx="2782277" cy="1247488"/>
            </a:xfrm>
          </p:grpSpPr>
          <p:pic>
            <p:nvPicPr>
              <p:cNvPr id="55" name="Picture 2" descr="Cloud Cartoon Images | Cartoon clouds, Diy creative crafts, Diy clouds"/>
              <p:cNvPicPr>
                <a:picLocks noChangeAspect="1" noChangeArrowheads="1"/>
              </p:cNvPicPr>
              <p:nvPr/>
            </p:nvPicPr>
            <p:blipFill>
              <a:blip r:embed="rId4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  <a:duotone>
                  <a:prstClr val="black"/>
                  <a:schemeClr val="accent3">
                    <a:tint val="45000"/>
                    <a:satMod val="400000"/>
                  </a:schemeClr>
                </a:duoton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54685" y="2084792"/>
                <a:ext cx="2782277" cy="1247488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56" name="TextBox 55"/>
              <p:cNvSpPr txBox="1"/>
              <p:nvPr/>
            </p:nvSpPr>
            <p:spPr>
              <a:xfrm>
                <a:off x="529434" y="2443799"/>
                <a:ext cx="2185901" cy="67185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just">
                  <a:lnSpc>
                    <a:spcPct val="150000"/>
                  </a:lnSpc>
                </a:pPr>
                <a:r>
                  <a:rPr lang="en-US" sz="2800" dirty="0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13 – 8 = </a:t>
                </a:r>
                <a:endParaRPr lang="vi-VN" sz="280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Calibri" panose="020F0502020204030204" pitchFamily="34" charset="0"/>
                  <a:cs typeface="Calibri" panose="020F0502020204030204" pitchFamily="34" charset="0"/>
                </a:endParaRPr>
              </a:p>
            </p:txBody>
          </p:sp>
        </p:grpSp>
        <p:sp>
          <p:nvSpPr>
            <p:cNvPr id="54" name="Rectangle: Rounded Corners 53"/>
            <p:cNvSpPr/>
            <p:nvPr/>
          </p:nvSpPr>
          <p:spPr>
            <a:xfrm>
              <a:off x="2628753" y="1919248"/>
              <a:ext cx="604071" cy="604071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2">
                  <a:lumMod val="20000"/>
                  <a:lumOff val="8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3600" dirty="0">
                  <a:solidFill>
                    <a:schemeClr val="tx1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?</a:t>
              </a:r>
            </a:p>
          </p:txBody>
        </p:sp>
      </p:grpSp>
      <p:grpSp>
        <p:nvGrpSpPr>
          <p:cNvPr id="57" name="Group 56"/>
          <p:cNvGrpSpPr/>
          <p:nvPr/>
        </p:nvGrpSpPr>
        <p:grpSpPr>
          <a:xfrm>
            <a:off x="8621389" y="3173444"/>
            <a:ext cx="2782277" cy="1247488"/>
            <a:chOff x="1078522" y="1471388"/>
            <a:chExt cx="2782277" cy="1247488"/>
          </a:xfrm>
        </p:grpSpPr>
        <p:grpSp>
          <p:nvGrpSpPr>
            <p:cNvPr id="58" name="Group 57"/>
            <p:cNvGrpSpPr/>
            <p:nvPr/>
          </p:nvGrpSpPr>
          <p:grpSpPr>
            <a:xfrm>
              <a:off x="1078522" y="1471388"/>
              <a:ext cx="2782277" cy="1247488"/>
              <a:chOff x="254685" y="2084792"/>
              <a:chExt cx="2782277" cy="1247488"/>
            </a:xfrm>
          </p:grpSpPr>
          <p:pic>
            <p:nvPicPr>
              <p:cNvPr id="60" name="Picture 2" descr="Cloud Cartoon Images | Cartoon clouds, Diy creative crafts, Diy clouds"/>
              <p:cNvPicPr>
                <a:picLocks noChangeAspect="1" noChangeArrowheads="1"/>
              </p:cNvPicPr>
              <p:nvPr/>
            </p:nvPicPr>
            <p:blipFill>
              <a:blip r:embed="rId4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  <a:duotone>
                  <a:prstClr val="black"/>
                  <a:schemeClr val="accent5">
                    <a:tint val="45000"/>
                    <a:satMod val="400000"/>
                  </a:schemeClr>
                </a:duoton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54685" y="2084792"/>
                <a:ext cx="2782277" cy="1247488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61" name="TextBox 60"/>
              <p:cNvSpPr txBox="1"/>
              <p:nvPr/>
            </p:nvSpPr>
            <p:spPr>
              <a:xfrm>
                <a:off x="547852" y="2443799"/>
                <a:ext cx="2243683" cy="67185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just">
                  <a:lnSpc>
                    <a:spcPct val="150000"/>
                  </a:lnSpc>
                </a:pPr>
                <a:r>
                  <a:rPr lang="en-US" sz="2800" dirty="0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18 – 9 = </a:t>
                </a:r>
                <a:endParaRPr lang="vi-VN" sz="280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Calibri" panose="020F0502020204030204" pitchFamily="34" charset="0"/>
                  <a:cs typeface="Calibri" panose="020F0502020204030204" pitchFamily="34" charset="0"/>
                </a:endParaRPr>
              </a:p>
            </p:txBody>
          </p:sp>
        </p:grpSp>
        <p:sp>
          <p:nvSpPr>
            <p:cNvPr id="59" name="Rectangle: Rounded Corners 58"/>
            <p:cNvSpPr/>
            <p:nvPr/>
          </p:nvSpPr>
          <p:spPr>
            <a:xfrm>
              <a:off x="2628753" y="1919248"/>
              <a:ext cx="604071" cy="604071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2">
                  <a:lumMod val="20000"/>
                  <a:lumOff val="8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3600" dirty="0">
                  <a:solidFill>
                    <a:schemeClr val="tx1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?</a:t>
              </a:r>
            </a:p>
          </p:txBody>
        </p:sp>
      </p:grpSp>
      <p:grpSp>
        <p:nvGrpSpPr>
          <p:cNvPr id="62" name="Group 61"/>
          <p:cNvGrpSpPr/>
          <p:nvPr/>
        </p:nvGrpSpPr>
        <p:grpSpPr>
          <a:xfrm>
            <a:off x="8280090" y="1149584"/>
            <a:ext cx="2782277" cy="1247488"/>
            <a:chOff x="1078522" y="1471388"/>
            <a:chExt cx="2782277" cy="1247488"/>
          </a:xfrm>
        </p:grpSpPr>
        <p:grpSp>
          <p:nvGrpSpPr>
            <p:cNvPr id="63" name="Group 62"/>
            <p:cNvGrpSpPr/>
            <p:nvPr/>
          </p:nvGrpSpPr>
          <p:grpSpPr>
            <a:xfrm>
              <a:off x="1078522" y="1471388"/>
              <a:ext cx="2782277" cy="1247488"/>
              <a:chOff x="254685" y="2084792"/>
              <a:chExt cx="2782277" cy="1247488"/>
            </a:xfrm>
          </p:grpSpPr>
          <p:pic>
            <p:nvPicPr>
              <p:cNvPr id="1025" name="Picture 2" descr="Cloud Cartoon Images | Cartoon clouds, Diy creative crafts, Diy clouds"/>
              <p:cNvPicPr>
                <a:picLocks noChangeAspect="1" noChangeArrowheads="1"/>
              </p:cNvPicPr>
              <p:nvPr/>
            </p:nvPicPr>
            <p:blipFill>
              <a:blip r:embed="rId4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  <a:duotone>
                  <a:prstClr val="black"/>
                  <a:schemeClr val="accent4">
                    <a:tint val="45000"/>
                    <a:satMod val="400000"/>
                  </a:schemeClr>
                </a:duoton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54685" y="2084792"/>
                <a:ext cx="2782277" cy="1247488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1027" name="TextBox 1026"/>
              <p:cNvSpPr txBox="1"/>
              <p:nvPr/>
            </p:nvSpPr>
            <p:spPr>
              <a:xfrm>
                <a:off x="500227" y="2500949"/>
                <a:ext cx="2243683" cy="67185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just">
                  <a:lnSpc>
                    <a:spcPct val="150000"/>
                  </a:lnSpc>
                </a:pPr>
                <a:r>
                  <a:rPr lang="en-US" sz="2800" dirty="0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15 – 7 = </a:t>
                </a:r>
                <a:endParaRPr lang="vi-VN" sz="280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Calibri" panose="020F0502020204030204" pitchFamily="34" charset="0"/>
                  <a:cs typeface="Calibri" panose="020F0502020204030204" pitchFamily="34" charset="0"/>
                </a:endParaRPr>
              </a:p>
            </p:txBody>
          </p:sp>
        </p:grpSp>
        <p:sp>
          <p:nvSpPr>
            <p:cNvPr id="1024" name="Rectangle: Rounded Corners 1023"/>
            <p:cNvSpPr/>
            <p:nvPr/>
          </p:nvSpPr>
          <p:spPr>
            <a:xfrm>
              <a:off x="2628753" y="1919248"/>
              <a:ext cx="604071" cy="604071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2">
                  <a:lumMod val="20000"/>
                  <a:lumOff val="8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3600" dirty="0">
                  <a:solidFill>
                    <a:schemeClr val="tx1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?</a:t>
              </a:r>
            </a:p>
          </p:txBody>
        </p:sp>
      </p:grpSp>
      <p:grpSp>
        <p:nvGrpSpPr>
          <p:cNvPr id="1028" name="Group 1027"/>
          <p:cNvGrpSpPr/>
          <p:nvPr/>
        </p:nvGrpSpPr>
        <p:grpSpPr>
          <a:xfrm>
            <a:off x="7691378" y="4941832"/>
            <a:ext cx="2782277" cy="1247488"/>
            <a:chOff x="1078522" y="1471388"/>
            <a:chExt cx="2782277" cy="1247488"/>
          </a:xfrm>
        </p:grpSpPr>
        <p:grpSp>
          <p:nvGrpSpPr>
            <p:cNvPr id="1029" name="Group 1028"/>
            <p:cNvGrpSpPr/>
            <p:nvPr/>
          </p:nvGrpSpPr>
          <p:grpSpPr>
            <a:xfrm>
              <a:off x="1078522" y="1471388"/>
              <a:ext cx="2782277" cy="1247488"/>
              <a:chOff x="254685" y="2084792"/>
              <a:chExt cx="2782277" cy="1247488"/>
            </a:xfrm>
          </p:grpSpPr>
          <p:pic>
            <p:nvPicPr>
              <p:cNvPr id="1031" name="Picture 2" descr="Cloud Cartoon Images | Cartoon clouds, Diy creative crafts, Diy clouds"/>
              <p:cNvPicPr>
                <a:picLocks noChangeAspect="1" noChangeArrowheads="1"/>
              </p:cNvPicPr>
              <p:nvPr/>
            </p:nvPicPr>
            <p:blipFill>
              <a:blip r:embed="rId4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54685" y="2084792"/>
                <a:ext cx="2782277" cy="1247488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1032" name="TextBox 1031"/>
              <p:cNvSpPr txBox="1"/>
              <p:nvPr/>
            </p:nvSpPr>
            <p:spPr>
              <a:xfrm>
                <a:off x="519277" y="2462849"/>
                <a:ext cx="2243683" cy="67185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just">
                  <a:lnSpc>
                    <a:spcPct val="150000"/>
                  </a:lnSpc>
                </a:pPr>
                <a:r>
                  <a:rPr lang="en-US" sz="2800" dirty="0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12 – 4 = </a:t>
                </a:r>
                <a:endParaRPr lang="vi-VN" sz="280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Calibri" panose="020F0502020204030204" pitchFamily="34" charset="0"/>
                  <a:cs typeface="Calibri" panose="020F0502020204030204" pitchFamily="34" charset="0"/>
                </a:endParaRPr>
              </a:p>
            </p:txBody>
          </p:sp>
        </p:grpSp>
        <p:sp>
          <p:nvSpPr>
            <p:cNvPr id="1030" name="Rectangle: Rounded Corners 1029"/>
            <p:cNvSpPr/>
            <p:nvPr/>
          </p:nvSpPr>
          <p:spPr>
            <a:xfrm>
              <a:off x="2628753" y="1919248"/>
              <a:ext cx="604071" cy="604071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2">
                  <a:lumMod val="20000"/>
                  <a:lumOff val="8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3600" dirty="0">
                  <a:solidFill>
                    <a:schemeClr val="tx1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?</a:t>
              </a:r>
            </a:p>
          </p:txBody>
        </p:sp>
      </p:grpSp>
      <p:sp>
        <p:nvSpPr>
          <p:cNvPr id="1033" name="Rectangle: Rounded Corners 1032"/>
          <p:cNvSpPr/>
          <p:nvPr/>
        </p:nvSpPr>
        <p:spPr>
          <a:xfrm>
            <a:off x="2926572" y="2296865"/>
            <a:ext cx="419669" cy="523221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5</a:t>
            </a:r>
            <a:endParaRPr lang="en-US" sz="2400" dirty="0">
              <a:solidFill>
                <a:srgbClr val="FF000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034" name="Rectangle: Rounded Corners 1033"/>
          <p:cNvSpPr/>
          <p:nvPr/>
        </p:nvSpPr>
        <p:spPr>
          <a:xfrm>
            <a:off x="6434982" y="1209681"/>
            <a:ext cx="419669" cy="523221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5</a:t>
            </a:r>
            <a:endParaRPr lang="en-US" sz="2400" dirty="0">
              <a:solidFill>
                <a:srgbClr val="FF000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035" name="Rectangle: Rounded Corners 1034"/>
          <p:cNvSpPr/>
          <p:nvPr/>
        </p:nvSpPr>
        <p:spPr>
          <a:xfrm>
            <a:off x="9922521" y="1651417"/>
            <a:ext cx="419669" cy="523221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8</a:t>
            </a:r>
            <a:endParaRPr lang="en-US" sz="2400" dirty="0">
              <a:solidFill>
                <a:srgbClr val="FF000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036" name="Rectangle: Rounded Corners 1035"/>
          <p:cNvSpPr/>
          <p:nvPr/>
        </p:nvSpPr>
        <p:spPr>
          <a:xfrm>
            <a:off x="2678905" y="4440252"/>
            <a:ext cx="419669" cy="523221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9</a:t>
            </a:r>
            <a:endParaRPr lang="en-US" sz="2400" dirty="0">
              <a:solidFill>
                <a:srgbClr val="FF000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037" name="Rectangle: Rounded Corners 1036"/>
          <p:cNvSpPr/>
          <p:nvPr/>
        </p:nvSpPr>
        <p:spPr>
          <a:xfrm>
            <a:off x="6803919" y="3192764"/>
            <a:ext cx="419669" cy="523221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9</a:t>
            </a:r>
            <a:endParaRPr lang="en-US" sz="2400" dirty="0">
              <a:solidFill>
                <a:srgbClr val="FF000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038" name="Rectangle: Rounded Corners 1037"/>
          <p:cNvSpPr/>
          <p:nvPr/>
        </p:nvSpPr>
        <p:spPr>
          <a:xfrm>
            <a:off x="10279977" y="3661536"/>
            <a:ext cx="419669" cy="523221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9</a:t>
            </a:r>
            <a:endParaRPr lang="en-US" sz="2400" dirty="0">
              <a:solidFill>
                <a:srgbClr val="FF000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039" name="Rectangle: Rounded Corners 1038"/>
          <p:cNvSpPr/>
          <p:nvPr/>
        </p:nvSpPr>
        <p:spPr>
          <a:xfrm>
            <a:off x="5407030" y="5606000"/>
            <a:ext cx="419669" cy="523221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3</a:t>
            </a:r>
            <a:endParaRPr lang="en-US" sz="2400" dirty="0">
              <a:solidFill>
                <a:srgbClr val="FF000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040" name="Rectangle: Rounded Corners 1039"/>
          <p:cNvSpPr/>
          <p:nvPr/>
        </p:nvSpPr>
        <p:spPr>
          <a:xfrm>
            <a:off x="9333809" y="5453142"/>
            <a:ext cx="419669" cy="523221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8</a:t>
            </a:r>
            <a:endParaRPr lang="en-US" sz="2400" dirty="0">
              <a:solidFill>
                <a:srgbClr val="FF000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1041" name="Picture 1040" descr="C:\Users\TUAN\Downloads\Luyện tập 1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41686" y="398357"/>
            <a:ext cx="2237784" cy="863493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0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0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0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0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0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0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0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33" grpId="0" animBg="1"/>
      <p:bldP spid="1034" grpId="0" animBg="1"/>
      <p:bldP spid="1035" grpId="0" animBg="1"/>
      <p:bldP spid="1036" grpId="0" animBg="1"/>
      <p:bldP spid="1037" grpId="0" animBg="1"/>
      <p:bldP spid="1038" grpId="0" animBg="1"/>
      <p:bldP spid="1039" grpId="0" animBg="1"/>
      <p:bldP spid="1040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2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219168" y="309355"/>
            <a:ext cx="11591832" cy="6346443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20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1637881" y="1448791"/>
            <a:ext cx="115617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 err="1">
                <a:latin typeface="Calibri" panose="020F0502020204030204" pitchFamily="34" charset="0"/>
                <a:cs typeface="Calibri" panose="020F0502020204030204" pitchFamily="34" charset="0"/>
              </a:rPr>
              <a:t>Tính</a:t>
            </a:r>
            <a:r>
              <a:rPr lang="en-US" sz="3200" b="1" dirty="0">
                <a:latin typeface="Calibri" panose="020F0502020204030204" pitchFamily="34" charset="0"/>
                <a:cs typeface="Calibri" panose="020F0502020204030204" pitchFamily="34" charset="0"/>
              </a:rPr>
              <a:t>.</a:t>
            </a:r>
          </a:p>
        </p:txBody>
      </p:sp>
      <p:sp>
        <p:nvSpPr>
          <p:cNvPr id="4" name="Oval 3"/>
          <p:cNvSpPr/>
          <p:nvPr/>
        </p:nvSpPr>
        <p:spPr>
          <a:xfrm>
            <a:off x="1090326" y="1477366"/>
            <a:ext cx="523220" cy="523220"/>
          </a:xfrm>
          <a:prstGeom prst="ellipse">
            <a:avLst/>
          </a:prstGeom>
          <a:solidFill>
            <a:srgbClr val="00B050"/>
          </a:solidFill>
          <a:ln>
            <a:solidFill>
              <a:schemeClr val="accent3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000" b="1" dirty="0">
                <a:latin typeface="Calibri" panose="020F0502020204030204" pitchFamily="34" charset="0"/>
                <a:cs typeface="Calibri" panose="020F0502020204030204" pitchFamily="34" charset="0"/>
              </a:rPr>
              <a:t>2</a:t>
            </a:r>
          </a:p>
        </p:txBody>
      </p:sp>
      <p:sp>
        <p:nvSpPr>
          <p:cNvPr id="5" name="Rectangle: Rounded Corners 4"/>
          <p:cNvSpPr/>
          <p:nvPr/>
        </p:nvSpPr>
        <p:spPr>
          <a:xfrm>
            <a:off x="1399561" y="2482175"/>
            <a:ext cx="2934914" cy="2880400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514350" indent="-514350">
              <a:lnSpc>
                <a:spcPct val="150000"/>
              </a:lnSpc>
              <a:buAutoNum type="alphaLcParenR"/>
            </a:pPr>
            <a:r>
              <a:rPr lang="en-US" sz="3200" b="1" dirty="0">
                <a:solidFill>
                  <a:sysClr val="windowText" lastClr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7 + 5 = </a:t>
            </a:r>
          </a:p>
          <a:p>
            <a:pPr>
              <a:lnSpc>
                <a:spcPct val="150000"/>
              </a:lnSpc>
            </a:pPr>
            <a:r>
              <a:rPr lang="en-US" sz="3200" b="1" dirty="0">
                <a:solidFill>
                  <a:sysClr val="windowText" lastClr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    5 + 7 = </a:t>
            </a:r>
          </a:p>
          <a:p>
            <a:pPr>
              <a:lnSpc>
                <a:spcPct val="150000"/>
              </a:lnSpc>
            </a:pPr>
            <a:r>
              <a:rPr lang="en-US" sz="3200" b="1" dirty="0">
                <a:solidFill>
                  <a:sysClr val="windowText" lastClr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    12 – 7 =  </a:t>
            </a:r>
          </a:p>
          <a:p>
            <a:pPr>
              <a:lnSpc>
                <a:spcPct val="150000"/>
              </a:lnSpc>
            </a:pPr>
            <a:r>
              <a:rPr lang="en-US" sz="3200" b="1" dirty="0">
                <a:solidFill>
                  <a:sysClr val="windowText" lastClr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    12 – 5 = </a:t>
            </a:r>
          </a:p>
        </p:txBody>
      </p:sp>
      <p:sp>
        <p:nvSpPr>
          <p:cNvPr id="6" name="Rectangle: Rounded Corners 5"/>
          <p:cNvSpPr/>
          <p:nvPr/>
        </p:nvSpPr>
        <p:spPr>
          <a:xfrm>
            <a:off x="4630845" y="2486025"/>
            <a:ext cx="2934914" cy="2886075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en-US" sz="3200" b="1" dirty="0">
                <a:solidFill>
                  <a:sysClr val="windowText" lastClr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b)  8 + 6 = </a:t>
            </a:r>
          </a:p>
          <a:p>
            <a:pPr>
              <a:lnSpc>
                <a:spcPct val="150000"/>
              </a:lnSpc>
            </a:pPr>
            <a:r>
              <a:rPr lang="en-US" sz="3200" b="1" dirty="0">
                <a:solidFill>
                  <a:sysClr val="windowText" lastClr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    6 + 8 = </a:t>
            </a:r>
          </a:p>
          <a:p>
            <a:pPr>
              <a:lnSpc>
                <a:spcPct val="150000"/>
              </a:lnSpc>
            </a:pPr>
            <a:r>
              <a:rPr lang="en-US" sz="3200" b="1" dirty="0">
                <a:solidFill>
                  <a:sysClr val="windowText" lastClr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    14 – 8 =  </a:t>
            </a:r>
          </a:p>
          <a:p>
            <a:pPr>
              <a:lnSpc>
                <a:spcPct val="150000"/>
              </a:lnSpc>
            </a:pPr>
            <a:r>
              <a:rPr lang="en-US" sz="3200" b="1" dirty="0">
                <a:solidFill>
                  <a:sysClr val="windowText" lastClr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    14 – 6 = </a:t>
            </a:r>
          </a:p>
        </p:txBody>
      </p:sp>
      <p:sp>
        <p:nvSpPr>
          <p:cNvPr id="7" name="Rectangle: Rounded Corners 6"/>
          <p:cNvSpPr/>
          <p:nvPr/>
        </p:nvSpPr>
        <p:spPr>
          <a:xfrm>
            <a:off x="7909754" y="2447925"/>
            <a:ext cx="2934914" cy="2943225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en-US" sz="3200" b="1" dirty="0">
                <a:solidFill>
                  <a:sysClr val="windowText" lastClr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c)  9 + 8 = </a:t>
            </a:r>
          </a:p>
          <a:p>
            <a:pPr>
              <a:lnSpc>
                <a:spcPct val="150000"/>
              </a:lnSpc>
            </a:pPr>
            <a:r>
              <a:rPr lang="en-US" sz="3200" b="1" dirty="0">
                <a:solidFill>
                  <a:sysClr val="windowText" lastClr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    8 + 9 = </a:t>
            </a:r>
          </a:p>
          <a:p>
            <a:pPr>
              <a:lnSpc>
                <a:spcPct val="150000"/>
              </a:lnSpc>
            </a:pPr>
            <a:r>
              <a:rPr lang="en-US" sz="3200" b="1" dirty="0">
                <a:solidFill>
                  <a:sysClr val="windowText" lastClr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    17 – 9 =  </a:t>
            </a:r>
          </a:p>
          <a:p>
            <a:pPr>
              <a:lnSpc>
                <a:spcPct val="150000"/>
              </a:lnSpc>
            </a:pPr>
            <a:r>
              <a:rPr lang="en-US" sz="3200" b="1" dirty="0">
                <a:solidFill>
                  <a:sysClr val="windowText" lastClr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    17 – 8 =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205938" y="2432392"/>
            <a:ext cx="601447" cy="297068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3200" b="1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12</a:t>
            </a:r>
          </a:p>
          <a:p>
            <a:pPr>
              <a:lnSpc>
                <a:spcPct val="150000"/>
              </a:lnSpc>
            </a:pPr>
            <a:r>
              <a:rPr lang="en-US" sz="3200" b="1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12</a:t>
            </a:r>
          </a:p>
          <a:p>
            <a:pPr>
              <a:lnSpc>
                <a:spcPct val="150000"/>
              </a:lnSpc>
            </a:pPr>
            <a:r>
              <a:rPr lang="en-US" sz="3200" b="1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 5</a:t>
            </a:r>
          </a:p>
          <a:p>
            <a:pPr>
              <a:lnSpc>
                <a:spcPct val="150000"/>
              </a:lnSpc>
            </a:pPr>
            <a:r>
              <a:rPr lang="en-US" sz="3200" b="1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 7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6508516" y="2432392"/>
            <a:ext cx="601447" cy="297068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3200" b="1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14</a:t>
            </a:r>
          </a:p>
          <a:p>
            <a:pPr>
              <a:lnSpc>
                <a:spcPct val="150000"/>
              </a:lnSpc>
            </a:pPr>
            <a:r>
              <a:rPr lang="en-US" sz="3200" b="1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14</a:t>
            </a:r>
          </a:p>
          <a:p>
            <a:pPr>
              <a:lnSpc>
                <a:spcPct val="150000"/>
              </a:lnSpc>
            </a:pPr>
            <a:r>
              <a:rPr lang="en-US" sz="3200" b="1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6</a:t>
            </a:r>
          </a:p>
          <a:p>
            <a:pPr>
              <a:lnSpc>
                <a:spcPct val="150000"/>
              </a:lnSpc>
            </a:pPr>
            <a:r>
              <a:rPr lang="en-US" sz="3200" b="1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8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9805897" y="2432392"/>
            <a:ext cx="601447" cy="297068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3200" b="1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17</a:t>
            </a:r>
          </a:p>
          <a:p>
            <a:pPr>
              <a:lnSpc>
                <a:spcPct val="150000"/>
              </a:lnSpc>
            </a:pPr>
            <a:r>
              <a:rPr lang="en-US" sz="3200" b="1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17</a:t>
            </a:r>
          </a:p>
          <a:p>
            <a:pPr>
              <a:lnSpc>
                <a:spcPct val="150000"/>
              </a:lnSpc>
            </a:pPr>
            <a:r>
              <a:rPr lang="en-US" sz="3200" b="1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8</a:t>
            </a:r>
          </a:p>
          <a:p>
            <a:pPr>
              <a:lnSpc>
                <a:spcPct val="150000"/>
              </a:lnSpc>
            </a:pPr>
            <a:r>
              <a:rPr lang="en-US" sz="3200" b="1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9</a:t>
            </a:r>
          </a:p>
        </p:txBody>
      </p:sp>
      <p:pic>
        <p:nvPicPr>
          <p:cNvPr id="17" name="Picture 16" descr="C:\Users\TUAN\Downloads\Luyện tập 1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32470" y="613873"/>
            <a:ext cx="2237784" cy="863493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1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build="p"/>
      <p:bldP spid="12" grpId="0" build="p"/>
      <p:bldP spid="16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>
          <a:xfrm>
            <a:off x="645868" y="211288"/>
            <a:ext cx="2591023" cy="1140703"/>
          </a:xfrm>
          <a:prstGeom prst="roundRect">
            <a:avLst/>
          </a:prstGeom>
          <a:solidFill>
            <a:schemeClr val="bg1"/>
          </a:solidFill>
          <a:ln w="28575">
            <a:noFill/>
            <a:prstDash val="dash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sz="80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 pitchFamily="34" charset="0"/>
                <a:ea typeface="Cambria" panose="02040503050406030204" pitchFamily="18" charset="0"/>
                <a:cs typeface="Calibri" panose="020F0502020204030204" pitchFamily="34" charset="0"/>
              </a:rPr>
              <a:t>Số</a:t>
            </a:r>
            <a:r>
              <a:rPr kumimoji="0" lang="en-US" sz="80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 pitchFamily="34" charset="0"/>
                <a:ea typeface="Cambria" panose="02040503050406030204" pitchFamily="18" charset="0"/>
                <a:cs typeface="Calibri" panose="020F0502020204030204" pitchFamily="34" charset="0"/>
              </a:rPr>
              <a:t>?</a:t>
            </a:r>
          </a:p>
        </p:txBody>
      </p:sp>
      <p:sp>
        <p:nvSpPr>
          <p:cNvPr id="3" name="Rectangle 2"/>
          <p:cNvSpPr/>
          <p:nvPr/>
        </p:nvSpPr>
        <p:spPr>
          <a:xfrm>
            <a:off x="294424" y="1713326"/>
            <a:ext cx="11429118" cy="4781259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等线" panose="020F0502020204030204"/>
              <a:ea typeface="+mn-ea"/>
              <a:cs typeface="+mn-cs"/>
            </a:endParaRPr>
          </a:p>
        </p:txBody>
      </p:sp>
      <p:grpSp>
        <p:nvGrpSpPr>
          <p:cNvPr id="17" name="Group 16"/>
          <p:cNvGrpSpPr/>
          <p:nvPr/>
        </p:nvGrpSpPr>
        <p:grpSpPr>
          <a:xfrm rot="1560527">
            <a:off x="231844" y="102567"/>
            <a:ext cx="1343073" cy="1320938"/>
            <a:chOff x="1809068" y="2147815"/>
            <a:chExt cx="1343073" cy="1320938"/>
          </a:xfrm>
        </p:grpSpPr>
        <p:sp>
          <p:nvSpPr>
            <p:cNvPr id="18" name="椭圆 11"/>
            <p:cNvSpPr/>
            <p:nvPr/>
          </p:nvSpPr>
          <p:spPr>
            <a:xfrm rot="20026728">
              <a:off x="1899704" y="2231733"/>
              <a:ext cx="1161800" cy="1153101"/>
            </a:xfrm>
            <a:prstGeom prst="ellipse">
              <a:avLst/>
            </a:prstGeom>
            <a:blipFill>
              <a:blip r:embed="rId4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en-US" altLang="zh-CN" sz="8000" b="1" i="0" u="none" strike="noStrike" kern="1200" cap="none" spc="0" normalizeH="0" baseline="0" noProof="1">
                  <a:ln>
                    <a:solidFill>
                      <a:prstClr val="black"/>
                    </a:solidFill>
                  </a:ln>
                  <a:solidFill>
                    <a:prstClr val="white"/>
                  </a:solidFill>
                  <a:effectLst/>
                  <a:uLnTx/>
                  <a:uFillTx/>
                  <a:latin typeface="Cambria" panose="02040503050406030204" pitchFamily="18" charset="0"/>
                  <a:ea typeface="Cambria" panose="02040503050406030204" pitchFamily="18" charset="0"/>
                  <a:cs typeface="+mn-cs"/>
                  <a:sym typeface="雷盖体" panose="00000800000000000000" pitchFamily="2" charset="-122"/>
                </a:rPr>
                <a:t>3</a:t>
              </a:r>
              <a:endParaRPr kumimoji="0" lang="zh-CN" altLang="en-US" sz="8000" b="1" i="0" u="none" strike="noStrike" kern="1200" cap="none" spc="0" normalizeH="0" baseline="0" noProof="1">
                <a:ln>
                  <a:solidFill>
                    <a:prstClr val="black"/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Cambria" panose="02040503050406030204" pitchFamily="18" charset="0"/>
                <a:ea typeface="雷盖体" panose="00000800000000000000" pitchFamily="2" charset="-122"/>
                <a:cs typeface="+mn-cs"/>
                <a:sym typeface="雷盖体" panose="00000800000000000000" pitchFamily="2" charset="-122"/>
              </a:endParaRPr>
            </a:p>
          </p:txBody>
        </p:sp>
        <p:sp>
          <p:nvSpPr>
            <p:cNvPr id="19" name="椭圆 11"/>
            <p:cNvSpPr/>
            <p:nvPr/>
          </p:nvSpPr>
          <p:spPr>
            <a:xfrm rot="20026728">
              <a:off x="1809068" y="2147815"/>
              <a:ext cx="1343073" cy="1320938"/>
            </a:xfrm>
            <a:prstGeom prst="ellipse">
              <a:avLst/>
            </a:prstGeom>
            <a:noFill/>
            <a:ln>
              <a:solidFill>
                <a:schemeClr val="tx1"/>
              </a:solidFill>
              <a:prstDash val="dash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8000" b="1" i="0" u="none" strike="noStrike" kern="1200" cap="none" spc="0" normalizeH="0" baseline="0" noProof="1">
                <a:ln>
                  <a:solidFill>
                    <a:prstClr val="black"/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Cambria" panose="02040503050406030204" pitchFamily="18" charset="0"/>
                <a:ea typeface="雷盖体" panose="00000800000000000000" pitchFamily="2" charset="-122"/>
                <a:cs typeface="+mn-cs"/>
                <a:sym typeface="雷盖体" panose="00000800000000000000" pitchFamily="2" charset="-122"/>
              </a:endParaRPr>
            </a:p>
          </p:txBody>
        </p:sp>
      </p:grpSp>
      <p:sp>
        <p:nvSpPr>
          <p:cNvPr id="4" name="Rectangle: Rounded Corners 3"/>
          <p:cNvSpPr/>
          <p:nvPr/>
        </p:nvSpPr>
        <p:spPr>
          <a:xfrm>
            <a:off x="832667" y="2747914"/>
            <a:ext cx="3397815" cy="1591041"/>
          </a:xfrm>
          <a:prstGeom prst="roundRect">
            <a:avLst/>
          </a:prstGeom>
          <a:solidFill>
            <a:srgbClr val="FFFF99"/>
          </a:solidFill>
          <a:ln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514350" indent="-514350">
              <a:lnSpc>
                <a:spcPct val="150000"/>
              </a:lnSpc>
              <a:buAutoNum type="alphaLcParenR"/>
            </a:pPr>
            <a:r>
              <a:rPr lang="en-US" sz="3600" dirty="0">
                <a:solidFill>
                  <a:sysClr val="windowText" lastClr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13 – 3 – 4  = </a:t>
            </a:r>
          </a:p>
          <a:p>
            <a:pPr>
              <a:lnSpc>
                <a:spcPct val="150000"/>
              </a:lnSpc>
            </a:pPr>
            <a:r>
              <a:rPr lang="en-US" sz="3600" dirty="0">
                <a:solidFill>
                  <a:sysClr val="windowText" lastClr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    13 – 7 = </a:t>
            </a:r>
          </a:p>
        </p:txBody>
      </p:sp>
      <p:sp>
        <p:nvSpPr>
          <p:cNvPr id="7" name="Rectangle: Rounded Corners 6"/>
          <p:cNvSpPr/>
          <p:nvPr/>
        </p:nvSpPr>
        <p:spPr>
          <a:xfrm>
            <a:off x="4332665" y="2747913"/>
            <a:ext cx="3397815" cy="1591041"/>
          </a:xfrm>
          <a:prstGeom prst="roundRect">
            <a:avLst/>
          </a:prstGeom>
          <a:solidFill>
            <a:srgbClr val="FFFF99"/>
          </a:solidFill>
          <a:ln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en-US" sz="3600" dirty="0">
                <a:solidFill>
                  <a:sysClr val="windowText" lastClr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b) 15 – 5 – 3  = </a:t>
            </a:r>
          </a:p>
          <a:p>
            <a:pPr>
              <a:lnSpc>
                <a:spcPct val="150000"/>
              </a:lnSpc>
            </a:pPr>
            <a:r>
              <a:rPr lang="en-US" sz="3600" dirty="0">
                <a:solidFill>
                  <a:sysClr val="windowText" lastClr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    15 – 8 = </a:t>
            </a:r>
          </a:p>
        </p:txBody>
      </p:sp>
      <p:sp>
        <p:nvSpPr>
          <p:cNvPr id="9" name="Rectangle: Rounded Corners 8"/>
          <p:cNvSpPr/>
          <p:nvPr/>
        </p:nvSpPr>
        <p:spPr>
          <a:xfrm>
            <a:off x="7832666" y="2747913"/>
            <a:ext cx="3397815" cy="1591041"/>
          </a:xfrm>
          <a:prstGeom prst="roundRect">
            <a:avLst/>
          </a:prstGeom>
          <a:solidFill>
            <a:srgbClr val="FFFF99"/>
          </a:solidFill>
          <a:ln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en-US" sz="3600" dirty="0">
                <a:solidFill>
                  <a:sysClr val="windowText" lastClr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c)  14 – 4 – 1  = </a:t>
            </a:r>
          </a:p>
          <a:p>
            <a:pPr>
              <a:lnSpc>
                <a:spcPct val="150000"/>
              </a:lnSpc>
            </a:pPr>
            <a:r>
              <a:rPr lang="en-US" sz="3600" dirty="0">
                <a:solidFill>
                  <a:sysClr val="windowText" lastClr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    14 – 5 = 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3705747" y="2728925"/>
            <a:ext cx="418704" cy="83747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3600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6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2962791" y="3524383"/>
            <a:ext cx="418704" cy="83747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3600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6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7161879" y="2737838"/>
            <a:ext cx="418704" cy="83747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3600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7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6390348" y="3533296"/>
            <a:ext cx="418704" cy="83747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3600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7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10768384" y="2719400"/>
            <a:ext cx="418704" cy="83747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3600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9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9987328" y="3514858"/>
            <a:ext cx="418704" cy="83747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3600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9</a:t>
            </a:r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12" grpId="0" build="p"/>
      <p:bldP spid="13" grpId="0" build="p"/>
      <p:bldP spid="14" grpId="0" build="p"/>
      <p:bldP spid="15" grpId="0" build="p"/>
      <p:bldP spid="16" grpId="0" build="p"/>
      <p:bldP spid="20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0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Google Shape;2109;p67"/>
          <p:cNvSpPr/>
          <p:nvPr/>
        </p:nvSpPr>
        <p:spPr>
          <a:xfrm>
            <a:off x="1704941" y="3228975"/>
            <a:ext cx="4924459" cy="2541710"/>
          </a:xfrm>
          <a:prstGeom prst="roundRect">
            <a:avLst>
              <a:gd name="adj" fmla="val 17821"/>
            </a:avLst>
          </a:prstGeom>
          <a:solidFill>
            <a:schemeClr val="accent1">
              <a:lumMod val="20000"/>
              <a:lumOff val="80000"/>
            </a:schemeClr>
          </a:solidFill>
          <a:ln w="9525" cap="flat" cmpd="sng">
            <a:solidFill>
              <a:schemeClr val="tx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algn="ctr">
              <a:lnSpc>
                <a:spcPct val="150000"/>
              </a:lnSpc>
            </a:pPr>
            <a:r>
              <a:rPr lang="en-US" sz="2800" b="1" i="1" dirty="0" err="1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Tóm</a:t>
            </a:r>
            <a:r>
              <a:rPr lang="en-US" sz="2800" b="1" i="1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800" b="1" i="1" dirty="0" err="1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tắt</a:t>
            </a:r>
            <a:r>
              <a:rPr lang="en-US" sz="2800" b="1" i="1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:</a:t>
            </a:r>
          </a:p>
          <a:p>
            <a:pPr>
              <a:lnSpc>
                <a:spcPct val="150000"/>
              </a:lnSpc>
            </a:pPr>
            <a:r>
              <a:rPr lang="en-US" sz="2800" dirty="0" err="1">
                <a:latin typeface="Calibri" panose="020F0502020204030204" pitchFamily="34" charset="0"/>
                <a:cs typeface="Calibri" panose="020F0502020204030204" pitchFamily="34" charset="0"/>
              </a:rPr>
              <a:t>Có</a:t>
            </a:r>
            <a:r>
              <a:rPr lang="en-US" sz="2800" dirty="0">
                <a:latin typeface="Calibri" panose="020F0502020204030204" pitchFamily="34" charset="0"/>
                <a:cs typeface="Calibri" panose="020F0502020204030204" pitchFamily="34" charset="0"/>
              </a:rPr>
              <a:t>               : 15 </a:t>
            </a:r>
            <a:r>
              <a:rPr lang="en-US" sz="2800" dirty="0" err="1">
                <a:latin typeface="Calibri" panose="020F0502020204030204" pitchFamily="34" charset="0"/>
                <a:cs typeface="Calibri" panose="020F0502020204030204" pitchFamily="34" charset="0"/>
              </a:rPr>
              <a:t>vận</a:t>
            </a:r>
            <a:r>
              <a:rPr lang="en-US" sz="28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800" dirty="0" err="1">
                <a:latin typeface="Calibri" panose="020F0502020204030204" pitchFamily="34" charset="0"/>
                <a:cs typeface="Calibri" panose="020F0502020204030204" pitchFamily="34" charset="0"/>
              </a:rPr>
              <a:t>động</a:t>
            </a:r>
            <a:r>
              <a:rPr lang="en-US" sz="28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800" dirty="0" err="1">
                <a:latin typeface="Calibri" panose="020F0502020204030204" pitchFamily="34" charset="0"/>
                <a:cs typeface="Calibri" panose="020F0502020204030204" pitchFamily="34" charset="0"/>
              </a:rPr>
              <a:t>viên</a:t>
            </a:r>
            <a:endParaRPr lang="en-US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>
              <a:lnSpc>
                <a:spcPct val="150000"/>
              </a:lnSpc>
            </a:pPr>
            <a:r>
              <a:rPr lang="en-US" sz="2800" dirty="0" err="1">
                <a:latin typeface="Calibri" panose="020F0502020204030204" pitchFamily="34" charset="0"/>
                <a:cs typeface="Calibri" panose="020F0502020204030204" pitchFamily="34" charset="0"/>
              </a:rPr>
              <a:t>Đã</a:t>
            </a:r>
            <a:r>
              <a:rPr lang="en-US" sz="2800" dirty="0">
                <a:latin typeface="Calibri" panose="020F0502020204030204" pitchFamily="34" charset="0"/>
                <a:cs typeface="Calibri" panose="020F0502020204030204" pitchFamily="34" charset="0"/>
              </a:rPr>
              <a:t> qua </a:t>
            </a:r>
            <a:r>
              <a:rPr lang="en-US" sz="2800" dirty="0" err="1">
                <a:latin typeface="Calibri" panose="020F0502020204030204" pitchFamily="34" charset="0"/>
                <a:cs typeface="Calibri" panose="020F0502020204030204" pitchFamily="34" charset="0"/>
              </a:rPr>
              <a:t>cầu</a:t>
            </a:r>
            <a:r>
              <a:rPr lang="en-US" sz="2800" dirty="0">
                <a:latin typeface="Calibri" panose="020F0502020204030204" pitchFamily="34" charset="0"/>
                <a:cs typeface="Calibri" panose="020F0502020204030204" pitchFamily="34" charset="0"/>
              </a:rPr>
              <a:t> : 6 </a:t>
            </a:r>
            <a:r>
              <a:rPr lang="en-US" sz="2800" dirty="0" err="1">
                <a:latin typeface="Calibri" panose="020F0502020204030204" pitchFamily="34" charset="0"/>
                <a:cs typeface="Calibri" panose="020F0502020204030204" pitchFamily="34" charset="0"/>
              </a:rPr>
              <a:t>vận</a:t>
            </a:r>
            <a:r>
              <a:rPr lang="en-US" sz="28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800" dirty="0" err="1">
                <a:latin typeface="Calibri" panose="020F0502020204030204" pitchFamily="34" charset="0"/>
                <a:cs typeface="Calibri" panose="020F0502020204030204" pitchFamily="34" charset="0"/>
              </a:rPr>
              <a:t>động</a:t>
            </a:r>
            <a:r>
              <a:rPr lang="en-US" sz="28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800" dirty="0" err="1">
                <a:latin typeface="Calibri" panose="020F0502020204030204" pitchFamily="34" charset="0"/>
                <a:cs typeface="Calibri" panose="020F0502020204030204" pitchFamily="34" charset="0"/>
              </a:rPr>
              <a:t>viên</a:t>
            </a:r>
            <a:endParaRPr lang="en-US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>
              <a:lnSpc>
                <a:spcPct val="150000"/>
              </a:lnSpc>
            </a:pPr>
            <a:r>
              <a:rPr lang="en-US" sz="2800" dirty="0" err="1">
                <a:latin typeface="Calibri" panose="020F0502020204030204" pitchFamily="34" charset="0"/>
                <a:cs typeface="Calibri" panose="020F0502020204030204" pitchFamily="34" charset="0"/>
              </a:rPr>
              <a:t>Còn</a:t>
            </a:r>
            <a:r>
              <a:rPr lang="en-US" sz="28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800" dirty="0" err="1">
                <a:latin typeface="Calibri" panose="020F0502020204030204" pitchFamily="34" charset="0"/>
                <a:cs typeface="Calibri" panose="020F0502020204030204" pitchFamily="34" charset="0"/>
              </a:rPr>
              <a:t>lại</a:t>
            </a:r>
            <a:r>
              <a:rPr lang="en-US" sz="2800" dirty="0">
                <a:latin typeface="Calibri" panose="020F0502020204030204" pitchFamily="34" charset="0"/>
                <a:cs typeface="Calibri" panose="020F0502020204030204" pitchFamily="34" charset="0"/>
              </a:rPr>
              <a:t>        : … </a:t>
            </a:r>
            <a:r>
              <a:rPr lang="en-US" sz="2800" dirty="0" err="1">
                <a:latin typeface="Calibri" panose="020F0502020204030204" pitchFamily="34" charset="0"/>
                <a:cs typeface="Calibri" panose="020F0502020204030204" pitchFamily="34" charset="0"/>
              </a:rPr>
              <a:t>vận</a:t>
            </a:r>
            <a:r>
              <a:rPr lang="en-US" sz="28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800" dirty="0" err="1">
                <a:latin typeface="Calibri" panose="020F0502020204030204" pitchFamily="34" charset="0"/>
                <a:cs typeface="Calibri" panose="020F0502020204030204" pitchFamily="34" charset="0"/>
              </a:rPr>
              <a:t>động</a:t>
            </a:r>
            <a:r>
              <a:rPr lang="en-US" sz="28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800" dirty="0" err="1">
                <a:latin typeface="Calibri" panose="020F0502020204030204" pitchFamily="34" charset="0"/>
                <a:cs typeface="Calibri" panose="020F0502020204030204" pitchFamily="34" charset="0"/>
              </a:rPr>
              <a:t>viên</a:t>
            </a:r>
            <a:r>
              <a:rPr lang="en-US" sz="2800" dirty="0">
                <a:latin typeface="Calibri" panose="020F0502020204030204" pitchFamily="34" charset="0"/>
                <a:cs typeface="Calibri" panose="020F0502020204030204" pitchFamily="34" charset="0"/>
              </a:rPr>
              <a:t>?</a:t>
            </a:r>
          </a:p>
        </p:txBody>
      </p:sp>
      <p:grpSp>
        <p:nvGrpSpPr>
          <p:cNvPr id="28" name="Google Shape;2125;p67"/>
          <p:cNvGrpSpPr/>
          <p:nvPr/>
        </p:nvGrpSpPr>
        <p:grpSpPr>
          <a:xfrm>
            <a:off x="5335685" y="2130515"/>
            <a:ext cx="317200" cy="314000"/>
            <a:chOff x="7569175" y="1212625"/>
            <a:chExt cx="237900" cy="235500"/>
          </a:xfrm>
        </p:grpSpPr>
        <p:sp>
          <p:nvSpPr>
            <p:cNvPr id="29" name="Google Shape;2126;p67"/>
            <p:cNvSpPr/>
            <p:nvPr/>
          </p:nvSpPr>
          <p:spPr>
            <a:xfrm>
              <a:off x="7569175" y="1212625"/>
              <a:ext cx="237900" cy="235500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sz="2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F0502020204030204"/>
                <a:ea typeface="+mn-ea"/>
                <a:cs typeface="+mn-cs"/>
              </a:endParaRPr>
            </a:p>
          </p:txBody>
        </p:sp>
        <p:sp>
          <p:nvSpPr>
            <p:cNvPr id="30" name="Google Shape;2127;p67"/>
            <p:cNvSpPr/>
            <p:nvPr/>
          </p:nvSpPr>
          <p:spPr>
            <a:xfrm>
              <a:off x="7594684" y="1236981"/>
              <a:ext cx="186900" cy="186900"/>
            </a:xfrm>
            <a:prstGeom prst="mathMultiply">
              <a:avLst>
                <a:gd name="adj1" fmla="val 23520"/>
              </a:avLst>
            </a:prstGeom>
            <a:solidFill>
              <a:schemeClr val="accent3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sz="2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F0502020204030204"/>
                <a:ea typeface="+mn-ea"/>
                <a:cs typeface="+mn-cs"/>
              </a:endParaRPr>
            </a:p>
          </p:txBody>
        </p:sp>
      </p:grpSp>
      <p:sp>
        <p:nvSpPr>
          <p:cNvPr id="43" name="Rounded Rectangle 42"/>
          <p:cNvSpPr/>
          <p:nvPr/>
        </p:nvSpPr>
        <p:spPr>
          <a:xfrm>
            <a:off x="1515906" y="150348"/>
            <a:ext cx="10374049" cy="2137167"/>
          </a:xfrm>
          <a:prstGeom prst="roundRect">
            <a:avLst/>
          </a:prstGeom>
          <a:solidFill>
            <a:schemeClr val="bg1"/>
          </a:solidFill>
          <a:ln w="28575">
            <a:noFill/>
            <a:prstDash val="dash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just"/>
            <a:r>
              <a:rPr lang="vi-VN" sz="4000" dirty="0">
                <a:solidFill>
                  <a:prstClr val="black">
                    <a:lumMod val="75000"/>
                    <a:lumOff val="25000"/>
                  </a:prstClr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Có 15 vận động viên đua xe đạp, 6 vận động viên đã qua cầu.</a:t>
            </a:r>
            <a:r>
              <a:rPr lang="en-US" sz="4000" dirty="0">
                <a:solidFill>
                  <a:prstClr val="black">
                    <a:lumMod val="75000"/>
                    <a:lumOff val="25000"/>
                  </a:prstClr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vi-VN" sz="4000" dirty="0">
                <a:solidFill>
                  <a:prstClr val="black">
                    <a:lumMod val="75000"/>
                    <a:lumOff val="25000"/>
                  </a:prstClr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Hỏi còn bao nhiêu vận động viên chưa qua cầu?</a:t>
            </a:r>
          </a:p>
        </p:txBody>
      </p:sp>
      <p:grpSp>
        <p:nvGrpSpPr>
          <p:cNvPr id="50" name="Group 49"/>
          <p:cNvGrpSpPr/>
          <p:nvPr/>
        </p:nvGrpSpPr>
        <p:grpSpPr>
          <a:xfrm rot="1560527">
            <a:off x="79443" y="443273"/>
            <a:ext cx="1343073" cy="1320938"/>
            <a:chOff x="1809068" y="2147815"/>
            <a:chExt cx="1343073" cy="1320938"/>
          </a:xfrm>
        </p:grpSpPr>
        <p:sp>
          <p:nvSpPr>
            <p:cNvPr id="51" name="椭圆 11"/>
            <p:cNvSpPr/>
            <p:nvPr/>
          </p:nvSpPr>
          <p:spPr>
            <a:xfrm rot="20026728">
              <a:off x="1899704" y="2231733"/>
              <a:ext cx="1161800" cy="1153101"/>
            </a:xfrm>
            <a:prstGeom prst="ellipse">
              <a:avLst/>
            </a:prstGeom>
            <a:blipFill>
              <a:blip r:embed="rId3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en-US" altLang="zh-CN" sz="8000" b="1" i="0" u="none" strike="noStrike" kern="1200" cap="none" spc="0" normalizeH="0" baseline="0" noProof="1">
                  <a:ln>
                    <a:solidFill>
                      <a:prstClr val="black"/>
                    </a:solidFill>
                  </a:ln>
                  <a:solidFill>
                    <a:prstClr val="white"/>
                  </a:solidFill>
                  <a:effectLst/>
                  <a:uLnTx/>
                  <a:uFillTx/>
                  <a:latin typeface="Cambria" panose="02040503050406030204" pitchFamily="18" charset="0"/>
                  <a:ea typeface="Cambria" panose="02040503050406030204" pitchFamily="18" charset="0"/>
                  <a:cs typeface="+mn-cs"/>
                  <a:sym typeface="雷盖体" panose="00000800000000000000" pitchFamily="2" charset="-122"/>
                </a:rPr>
                <a:t>5</a:t>
              </a:r>
              <a:endParaRPr kumimoji="0" lang="zh-CN" altLang="en-US" sz="8000" b="1" i="0" u="none" strike="noStrike" kern="1200" cap="none" spc="0" normalizeH="0" baseline="0" noProof="1">
                <a:ln>
                  <a:solidFill>
                    <a:prstClr val="black"/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Cambria" panose="02040503050406030204" pitchFamily="18" charset="0"/>
                <a:ea typeface="雷盖体" panose="00000800000000000000" pitchFamily="2" charset="-122"/>
                <a:cs typeface="+mn-cs"/>
                <a:sym typeface="雷盖体" panose="00000800000000000000" pitchFamily="2" charset="-122"/>
              </a:endParaRPr>
            </a:p>
          </p:txBody>
        </p:sp>
        <p:sp>
          <p:nvSpPr>
            <p:cNvPr id="52" name="椭圆 11"/>
            <p:cNvSpPr/>
            <p:nvPr/>
          </p:nvSpPr>
          <p:spPr>
            <a:xfrm rot="20026728">
              <a:off x="1809068" y="2147815"/>
              <a:ext cx="1343073" cy="1320938"/>
            </a:xfrm>
            <a:prstGeom prst="ellipse">
              <a:avLst/>
            </a:prstGeom>
            <a:noFill/>
            <a:ln>
              <a:solidFill>
                <a:schemeClr val="tx1"/>
              </a:solidFill>
              <a:prstDash val="dash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8000" b="1" i="0" u="none" strike="noStrike" kern="1200" cap="none" spc="0" normalizeH="0" baseline="0" noProof="1">
                <a:ln>
                  <a:solidFill>
                    <a:prstClr val="black"/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Cambria" panose="02040503050406030204" pitchFamily="18" charset="0"/>
                <a:ea typeface="雷盖体" panose="00000800000000000000" pitchFamily="2" charset="-122"/>
                <a:cs typeface="+mn-cs"/>
                <a:sym typeface="雷盖体" panose="00000800000000000000" pitchFamily="2" charset="-122"/>
              </a:endParaRPr>
            </a:p>
          </p:txBody>
        </p:sp>
      </p:grpSp>
      <p:pic>
        <p:nvPicPr>
          <p:cNvPr id="53" name="图片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432639" y="2819399"/>
            <a:ext cx="4495543" cy="4495543"/>
          </a:xfrm>
          <a:prstGeom prst="rect">
            <a:avLst/>
          </a:prstGeom>
        </p:spPr>
      </p:pic>
      <p:sp>
        <p:nvSpPr>
          <p:cNvPr id="3" name="Google Shape;2109;p67"/>
          <p:cNvSpPr/>
          <p:nvPr/>
        </p:nvSpPr>
        <p:spPr>
          <a:xfrm>
            <a:off x="6724651" y="3181350"/>
            <a:ext cx="5467350" cy="2541710"/>
          </a:xfrm>
          <a:prstGeom prst="roundRect">
            <a:avLst>
              <a:gd name="adj" fmla="val 17821"/>
            </a:avLst>
          </a:prstGeom>
          <a:solidFill>
            <a:schemeClr val="accent1">
              <a:lumMod val="20000"/>
              <a:lumOff val="80000"/>
            </a:schemeClr>
          </a:solidFill>
          <a:ln w="9525" cap="flat" cmpd="sng">
            <a:solidFill>
              <a:schemeClr val="tx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algn="ctr">
              <a:lnSpc>
                <a:spcPct val="150000"/>
              </a:lnSpc>
            </a:pPr>
            <a:r>
              <a:rPr lang="en-US" sz="2800" b="1" i="1" dirty="0" err="1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Bài</a:t>
            </a:r>
            <a:r>
              <a:rPr lang="en-US" sz="2800" b="1" i="1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800" b="1" i="1" dirty="0" err="1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giải</a:t>
            </a:r>
            <a:r>
              <a:rPr lang="en-US" sz="2800" b="1" i="1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:</a:t>
            </a:r>
          </a:p>
          <a:p>
            <a:pPr algn="ctr">
              <a:lnSpc>
                <a:spcPct val="150000"/>
              </a:lnSpc>
            </a:pPr>
            <a:r>
              <a:rPr lang="en-US" sz="2800" dirty="0" err="1">
                <a:latin typeface="Calibri" panose="020F0502020204030204" pitchFamily="34" charset="0"/>
                <a:cs typeface="Calibri" panose="020F0502020204030204" pitchFamily="34" charset="0"/>
              </a:rPr>
              <a:t>Số</a:t>
            </a:r>
            <a:r>
              <a:rPr lang="en-US" sz="28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800" dirty="0" err="1">
                <a:latin typeface="Calibri" panose="020F0502020204030204" pitchFamily="34" charset="0"/>
                <a:cs typeface="Calibri" panose="020F0502020204030204" pitchFamily="34" charset="0"/>
              </a:rPr>
              <a:t>vận</a:t>
            </a:r>
            <a:r>
              <a:rPr lang="en-US" sz="28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800" dirty="0" err="1">
                <a:latin typeface="Calibri" panose="020F0502020204030204" pitchFamily="34" charset="0"/>
                <a:cs typeface="Calibri" panose="020F0502020204030204" pitchFamily="34" charset="0"/>
              </a:rPr>
              <a:t>động</a:t>
            </a:r>
            <a:r>
              <a:rPr lang="en-US" sz="28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800" dirty="0" err="1">
                <a:latin typeface="Calibri" panose="020F0502020204030204" pitchFamily="34" charset="0"/>
                <a:cs typeface="Calibri" panose="020F0502020204030204" pitchFamily="34" charset="0"/>
              </a:rPr>
              <a:t>viên</a:t>
            </a:r>
            <a:r>
              <a:rPr lang="en-US" sz="28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800" dirty="0" err="1">
                <a:latin typeface="Calibri" panose="020F0502020204030204" pitchFamily="34" charset="0"/>
                <a:cs typeface="Calibri" panose="020F0502020204030204" pitchFamily="34" charset="0"/>
              </a:rPr>
              <a:t>chưa</a:t>
            </a:r>
            <a:r>
              <a:rPr lang="en-US" sz="2800" dirty="0">
                <a:latin typeface="Calibri" panose="020F0502020204030204" pitchFamily="34" charset="0"/>
                <a:cs typeface="Calibri" panose="020F0502020204030204" pitchFamily="34" charset="0"/>
              </a:rPr>
              <a:t> qua </a:t>
            </a:r>
            <a:r>
              <a:rPr lang="en-US" sz="2800" dirty="0" err="1">
                <a:latin typeface="Calibri" panose="020F0502020204030204" pitchFamily="34" charset="0"/>
                <a:cs typeface="Calibri" panose="020F0502020204030204" pitchFamily="34" charset="0"/>
              </a:rPr>
              <a:t>cầu</a:t>
            </a:r>
            <a:r>
              <a:rPr lang="en-US" sz="28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800" dirty="0" err="1">
                <a:latin typeface="Calibri" panose="020F0502020204030204" pitchFamily="34" charset="0"/>
                <a:cs typeface="Calibri" panose="020F0502020204030204" pitchFamily="34" charset="0"/>
              </a:rPr>
              <a:t>là</a:t>
            </a:r>
            <a:r>
              <a:rPr lang="en-US" sz="2800" dirty="0">
                <a:latin typeface="Calibri" panose="020F0502020204030204" pitchFamily="34" charset="0"/>
                <a:cs typeface="Calibri" panose="020F0502020204030204" pitchFamily="34" charset="0"/>
              </a:rPr>
              <a:t>:</a:t>
            </a:r>
          </a:p>
          <a:p>
            <a:pPr algn="ctr">
              <a:lnSpc>
                <a:spcPct val="150000"/>
              </a:lnSpc>
            </a:pPr>
            <a:r>
              <a:rPr lang="en-US" sz="2800" dirty="0">
                <a:latin typeface="Calibri" panose="020F0502020204030204" pitchFamily="34" charset="0"/>
                <a:cs typeface="Calibri" panose="020F0502020204030204" pitchFamily="34" charset="0"/>
              </a:rPr>
              <a:t>15 – 6 = 9 (</a:t>
            </a:r>
            <a:r>
              <a:rPr lang="en-US" sz="2800" dirty="0" err="1">
                <a:latin typeface="Calibri" panose="020F0502020204030204" pitchFamily="34" charset="0"/>
                <a:cs typeface="Calibri" panose="020F0502020204030204" pitchFamily="34" charset="0"/>
              </a:rPr>
              <a:t>vận</a:t>
            </a:r>
            <a:r>
              <a:rPr lang="en-US" sz="28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800" dirty="0" err="1">
                <a:latin typeface="Calibri" panose="020F0502020204030204" pitchFamily="34" charset="0"/>
                <a:cs typeface="Calibri" panose="020F0502020204030204" pitchFamily="34" charset="0"/>
              </a:rPr>
              <a:t>động</a:t>
            </a:r>
            <a:r>
              <a:rPr lang="en-US" sz="28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800" dirty="0" err="1">
                <a:latin typeface="Calibri" panose="020F0502020204030204" pitchFamily="34" charset="0"/>
                <a:cs typeface="Calibri" panose="020F0502020204030204" pitchFamily="34" charset="0"/>
              </a:rPr>
              <a:t>viên</a:t>
            </a:r>
            <a:r>
              <a:rPr lang="en-US" sz="2800" dirty="0">
                <a:latin typeface="Calibri" panose="020F0502020204030204" pitchFamily="34" charset="0"/>
                <a:cs typeface="Calibri" panose="020F0502020204030204" pitchFamily="34" charset="0"/>
              </a:rPr>
              <a:t>)</a:t>
            </a:r>
          </a:p>
          <a:p>
            <a:pPr algn="ctr">
              <a:lnSpc>
                <a:spcPct val="150000"/>
              </a:lnSpc>
            </a:pPr>
            <a:r>
              <a:rPr lang="en-US" sz="2800" dirty="0" err="1">
                <a:latin typeface="Calibri" panose="020F0502020204030204" pitchFamily="34" charset="0"/>
                <a:cs typeface="Calibri" panose="020F0502020204030204" pitchFamily="34" charset="0"/>
              </a:rPr>
              <a:t>Đáp</a:t>
            </a:r>
            <a:r>
              <a:rPr lang="en-US" sz="28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800" dirty="0" err="1">
                <a:latin typeface="Calibri" panose="020F0502020204030204" pitchFamily="34" charset="0"/>
                <a:cs typeface="Calibri" panose="020F0502020204030204" pitchFamily="34" charset="0"/>
              </a:rPr>
              <a:t>số</a:t>
            </a:r>
            <a:r>
              <a:rPr lang="en-US" sz="2800" dirty="0">
                <a:latin typeface="Calibri" panose="020F0502020204030204" pitchFamily="34" charset="0"/>
                <a:cs typeface="Calibri" panose="020F0502020204030204" pitchFamily="34" charset="0"/>
              </a:rPr>
              <a:t>: 9 </a:t>
            </a:r>
            <a:r>
              <a:rPr lang="en-US" sz="2800" dirty="0" err="1">
                <a:latin typeface="Calibri" panose="020F0502020204030204" pitchFamily="34" charset="0"/>
                <a:cs typeface="Calibri" panose="020F0502020204030204" pitchFamily="34" charset="0"/>
              </a:rPr>
              <a:t>vận</a:t>
            </a:r>
            <a:r>
              <a:rPr lang="en-US" sz="28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800" dirty="0" err="1">
                <a:latin typeface="Calibri" panose="020F0502020204030204" pitchFamily="34" charset="0"/>
                <a:cs typeface="Calibri" panose="020F0502020204030204" pitchFamily="34" charset="0"/>
              </a:rPr>
              <a:t>động</a:t>
            </a:r>
            <a:r>
              <a:rPr lang="en-US" sz="28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800" dirty="0" err="1">
                <a:latin typeface="Calibri" panose="020F0502020204030204" pitchFamily="34" charset="0"/>
                <a:cs typeface="Calibri" panose="020F0502020204030204" pitchFamily="34" charset="0"/>
              </a:rPr>
              <a:t>viên</a:t>
            </a:r>
            <a:r>
              <a:rPr lang="en-US" sz="2800" dirty="0">
                <a:latin typeface="Calibri" panose="020F0502020204030204" pitchFamily="34" charset="0"/>
                <a:cs typeface="Calibri" panose="020F0502020204030204" pitchFamily="34" charset="0"/>
              </a:rPr>
              <a:t>.</a:t>
            </a:r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 animBg="1"/>
      <p:bldP spid="43" grpId="0" animBg="1"/>
      <p:bldP spid="3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" name="图片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94776" y="0"/>
            <a:ext cx="12192000" cy="6858000"/>
          </a:xfrm>
          <a:prstGeom prst="rect">
            <a:avLst/>
          </a:prstGeom>
        </p:spPr>
      </p:pic>
      <p:pic>
        <p:nvPicPr>
          <p:cNvPr id="7" name="图片 6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8785860" y="0"/>
            <a:ext cx="3538832" cy="2034399"/>
          </a:xfrm>
          <a:prstGeom prst="rect">
            <a:avLst/>
          </a:prstGeom>
        </p:spPr>
      </p:pic>
      <p:pic>
        <p:nvPicPr>
          <p:cNvPr id="15" name="图片 14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41960" y="403860"/>
            <a:ext cx="1628775" cy="858547"/>
          </a:xfrm>
          <a:prstGeom prst="rect">
            <a:avLst/>
          </a:prstGeom>
        </p:spPr>
      </p:pic>
      <p:pic>
        <p:nvPicPr>
          <p:cNvPr id="32" name="图片 31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016" t="54798" r="5937"/>
          <a:stretch>
            <a:fillRect/>
          </a:stretch>
        </p:blipFill>
        <p:spPr>
          <a:xfrm rot="5400000">
            <a:off x="-62934" y="3754936"/>
            <a:ext cx="3225803" cy="3099932"/>
          </a:xfrm>
          <a:prstGeom prst="rect">
            <a:avLst/>
          </a:prstGeom>
        </p:spPr>
      </p:pic>
      <p:pic>
        <p:nvPicPr>
          <p:cNvPr id="33" name="图片 32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7590" r="4793" b="45929"/>
          <a:stretch>
            <a:fillRect/>
          </a:stretch>
        </p:blipFill>
        <p:spPr>
          <a:xfrm rot="5400000">
            <a:off x="8755187" y="3446587"/>
            <a:ext cx="4447926" cy="2501900"/>
          </a:xfrm>
          <a:prstGeom prst="rect">
            <a:avLst/>
          </a:prstGeom>
        </p:spPr>
      </p:pic>
      <p:pic>
        <p:nvPicPr>
          <p:cNvPr id="21" name="图片 12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00257" y="3352800"/>
            <a:ext cx="3796967" cy="3796967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549504" y="1782203"/>
            <a:ext cx="9321592" cy="2645893"/>
          </a:xfrm>
          <a:prstGeom prst="rect">
            <a:avLst/>
          </a:prstGeom>
        </p:spPr>
      </p:pic>
    </p:spTree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" name="图片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5775" y="3876675"/>
            <a:ext cx="3602295" cy="3602295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71193" y="291600"/>
            <a:ext cx="12192000" cy="5862459"/>
          </a:xfrm>
          <a:prstGeom prst="rect">
            <a:avLst/>
          </a:prstGeom>
        </p:spPr>
      </p:pic>
    </p:spTree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8" name="Google Shape;998;p31"/>
          <p:cNvSpPr txBox="1">
            <a:spLocks noGrp="1"/>
          </p:cNvSpPr>
          <p:nvPr>
            <p:ph type="subTitle" idx="1"/>
          </p:nvPr>
        </p:nvSpPr>
        <p:spPr>
          <a:xfrm>
            <a:off x="3067733" y="3093300"/>
            <a:ext cx="6056400" cy="1262000"/>
          </a:xfrm>
          <a:prstGeom prst="rect">
            <a:avLst/>
          </a:prstGeom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indent="0"/>
            <a:r>
              <a:rPr lang="en-GB" sz="3200" dirty="0">
                <a:latin typeface="Cambria" panose="02040503050406030204" pitchFamily="18" charset="0"/>
                <a:ea typeface="Cambria" panose="02040503050406030204" pitchFamily="18" charset="0"/>
              </a:rPr>
              <a:t>H</a:t>
            </a:r>
            <a:r>
              <a:rPr lang="vi-VN" sz="3200" dirty="0">
                <a:latin typeface="Cambria" panose="02040503050406030204" pitchFamily="18" charset="0"/>
                <a:ea typeface="Cambria" panose="02040503050406030204" pitchFamily="18" charset="0"/>
              </a:rPr>
              <a:t>ãy đọc thật kĩ câu hỏi và trả lời chính xác đáp án nhé</a:t>
            </a:r>
            <a:endParaRPr sz="3200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999" name="Google Shape;999;p31"/>
          <p:cNvSpPr txBox="1">
            <a:spLocks noGrp="1"/>
          </p:cNvSpPr>
          <p:nvPr>
            <p:ph type="title"/>
          </p:nvPr>
        </p:nvSpPr>
        <p:spPr>
          <a:xfrm>
            <a:off x="2698133" y="1810633"/>
            <a:ext cx="6795600" cy="1316000"/>
          </a:xfrm>
          <a:prstGeom prst="rect">
            <a:avLst/>
          </a:prstGeom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r>
              <a:rPr lang="vi-VN" sz="9600" dirty="0">
                <a:latin typeface="#9Slide07 Cadena" panose="02000503000000020004" pitchFamily="2" charset="0"/>
              </a:rPr>
              <a:t>BẮT</a:t>
            </a:r>
            <a:r>
              <a:rPr lang="en-GB" sz="9600" dirty="0">
                <a:latin typeface="#9Slide07 Cadena" panose="02000503000000020004" pitchFamily="2" charset="0"/>
              </a:rPr>
              <a:t> </a:t>
            </a:r>
            <a:r>
              <a:rPr lang="vi-VN" sz="9600" b="1" dirty="0">
                <a:solidFill>
                  <a:schemeClr val="accent2"/>
                </a:solidFill>
                <a:latin typeface="#9Slide07 Cadena" panose="02000503000000020004" pitchFamily="2" charset="0"/>
              </a:rPr>
              <a:t>ĐẦU </a:t>
            </a:r>
            <a:r>
              <a:rPr lang="en-GB" sz="9600" b="1" dirty="0">
                <a:solidFill>
                  <a:schemeClr val="accent2"/>
                </a:solidFill>
                <a:latin typeface="#9Slide07 Cadena" panose="02000503000000020004" pitchFamily="2" charset="0"/>
              </a:rPr>
              <a:t>!</a:t>
            </a:r>
            <a:endParaRPr sz="9600" b="1" dirty="0">
              <a:solidFill>
                <a:schemeClr val="accent2"/>
              </a:solidFill>
              <a:latin typeface="#9Slide07 Cadena" panose="02000503000000020004" pitchFamily="2" charset="0"/>
            </a:endParaRPr>
          </a:p>
        </p:txBody>
      </p:sp>
      <p:sp>
        <p:nvSpPr>
          <p:cNvPr id="1000" name="Google Shape;1000;p31">
            <a:hlinkClick r:id="rId3" action="ppaction://hlinksldjump"/>
          </p:cNvPr>
          <p:cNvSpPr/>
          <p:nvPr/>
        </p:nvSpPr>
        <p:spPr>
          <a:xfrm>
            <a:off x="4668400" y="4719933"/>
            <a:ext cx="2855200" cy="652400"/>
          </a:xfrm>
          <a:prstGeom prst="roundRect">
            <a:avLst>
              <a:gd name="adj" fmla="val 50000"/>
            </a:avLst>
          </a:prstGeom>
          <a:solidFill>
            <a:schemeClr val="accent1"/>
          </a:solidFill>
          <a:ln w="9525" cap="flat" cmpd="sng">
            <a:solidFill>
              <a:schemeClr val="accent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21900" tIns="109700" rIns="121900" bIns="121900" anchor="ctr" anchorCtr="0">
            <a:noAutofit/>
          </a:bodyPr>
          <a:lstStyle/>
          <a:p>
            <a:pPr marL="0" marR="0" lvl="0" indent="0" algn="ctr" defTabSz="1219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Tx/>
              <a:buNone/>
              <a:defRPr/>
            </a:pPr>
            <a:r>
              <a:rPr kumimoji="0" lang="en-GB" sz="2935" b="1" i="0" u="none" strike="noStrike" kern="0" cap="none" spc="0" normalizeH="0" baseline="0" noProof="0" dirty="0">
                <a:ln>
                  <a:noFill/>
                </a:ln>
                <a:solidFill>
                  <a:srgbClr val="23414C"/>
                </a:solidFill>
                <a:effectLst/>
                <a:uLnTx/>
                <a:uFillTx/>
                <a:latin typeface="Cambria" panose="02040503050406030204" pitchFamily="18" charset="0"/>
                <a:ea typeface="Cambria" panose="02040503050406030204" pitchFamily="18" charset="0"/>
                <a:cs typeface="Coiny"/>
                <a:sym typeface="Coiny"/>
              </a:rPr>
              <a:t>START</a:t>
            </a:r>
            <a:endParaRPr kumimoji="0" sz="2935" b="1" i="0" u="none" strike="noStrike" kern="0" cap="none" spc="0" normalizeH="0" baseline="0" noProof="0" dirty="0">
              <a:ln>
                <a:noFill/>
              </a:ln>
              <a:solidFill>
                <a:srgbClr val="23414C"/>
              </a:solidFill>
              <a:effectLst/>
              <a:uLnTx/>
              <a:uFillTx/>
              <a:latin typeface="Cambria" panose="02040503050406030204" pitchFamily="18" charset="0"/>
              <a:ea typeface="Cambria" panose="02040503050406030204" pitchFamily="18" charset="0"/>
              <a:cs typeface="Coiny"/>
              <a:sym typeface="Coiny"/>
            </a:endParaRPr>
          </a:p>
        </p:txBody>
      </p:sp>
    </p:spTree>
  </p:cSld>
  <p:clrMapOvr>
    <a:masterClrMapping/>
  </p:clrMapOvr>
  <p:transition spd="slow">
    <p:push dir="u"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7" name="Google Shape;1047;p34"/>
          <p:cNvSpPr txBox="1">
            <a:spLocks noGrp="1"/>
          </p:cNvSpPr>
          <p:nvPr>
            <p:ph type="title"/>
          </p:nvPr>
        </p:nvSpPr>
        <p:spPr>
          <a:xfrm>
            <a:off x="1494222" y="629888"/>
            <a:ext cx="8990400" cy="7896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r>
              <a:rPr lang="en-US" sz="6000" dirty="0">
                <a:latin typeface="Cambria" panose="02040503050406030204" pitchFamily="18" charset="0"/>
                <a:ea typeface="Cambria" panose="02040503050406030204" pitchFamily="18" charset="0"/>
              </a:rPr>
              <a:t>CÂU 1</a:t>
            </a:r>
            <a:endParaRPr sz="6000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1067" name="A"/>
          <p:cNvSpPr/>
          <p:nvPr/>
        </p:nvSpPr>
        <p:spPr>
          <a:xfrm>
            <a:off x="6460249" y="2726000"/>
            <a:ext cx="4403600" cy="652400"/>
          </a:xfrm>
          <a:prstGeom prst="roundRect">
            <a:avLst>
              <a:gd name="adj" fmla="val 50000"/>
            </a:avLst>
          </a:prstGeom>
          <a:solidFill>
            <a:schemeClr val="lt1"/>
          </a:solidFill>
          <a:ln w="9525" cap="flat" cmpd="sng">
            <a:solidFill>
              <a:schemeClr val="accent4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609600" tIns="60933" rIns="121900" bIns="121900" anchor="ctr" anchorCtr="0">
            <a:noAutofit/>
          </a:bodyPr>
          <a:lstStyle/>
          <a:p>
            <a:pPr marL="0" marR="0" lvl="0" indent="0" algn="ctr" defTabSz="1219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Tx/>
              <a:buNone/>
              <a:defRPr/>
            </a:pPr>
            <a:r>
              <a:rPr kumimoji="0" lang="en-US" sz="4800" b="1" i="0" u="none" strike="noStrike" kern="0" cap="none" spc="0" normalizeH="0" baseline="0" noProof="0" dirty="0">
                <a:ln>
                  <a:noFill/>
                </a:ln>
                <a:solidFill>
                  <a:srgbClr val="23414C"/>
                </a:solidFill>
                <a:effectLst/>
                <a:uLnTx/>
                <a:uFillTx/>
                <a:latin typeface="Cambria" panose="02040503050406030204" pitchFamily="18" charset="0"/>
                <a:ea typeface="Cambria" panose="02040503050406030204" pitchFamily="18" charset="0"/>
                <a:cs typeface="Arial" panose="020B0604020202020204"/>
                <a:sym typeface="Inconsolata"/>
              </a:rPr>
              <a:t>14</a:t>
            </a:r>
            <a:endParaRPr kumimoji="0" sz="4400" b="1" i="0" u="none" strike="noStrike" kern="0" cap="none" spc="0" normalizeH="0" baseline="0" noProof="0" dirty="0">
              <a:ln>
                <a:noFill/>
              </a:ln>
              <a:solidFill>
                <a:srgbClr val="23414C"/>
              </a:solidFill>
              <a:effectLst/>
              <a:uLnTx/>
              <a:uFillTx/>
              <a:latin typeface="Cambria" panose="02040503050406030204" pitchFamily="18" charset="0"/>
              <a:ea typeface="Cambria" panose="02040503050406030204" pitchFamily="18" charset="0"/>
              <a:cs typeface="Arial" panose="020B0604020202020204"/>
              <a:sym typeface="Arial" panose="020B0604020202020204"/>
            </a:endParaRPr>
          </a:p>
        </p:txBody>
      </p:sp>
      <p:sp>
        <p:nvSpPr>
          <p:cNvPr id="1068" name="Google Shape;1068;p34">
            <a:hlinkClick r:id="rId3" action="ppaction://hlinksldjump"/>
          </p:cNvPr>
          <p:cNvSpPr/>
          <p:nvPr/>
        </p:nvSpPr>
        <p:spPr>
          <a:xfrm>
            <a:off x="6550749" y="2819200"/>
            <a:ext cx="466000" cy="466000"/>
          </a:xfrm>
          <a:prstGeom prst="ellipse">
            <a:avLst/>
          </a:prstGeom>
          <a:solidFill>
            <a:schemeClr val="lt1"/>
          </a:solidFill>
          <a:ln w="9525" cap="flat" cmpd="sng">
            <a:solidFill>
              <a:schemeClr val="accent4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121900" rIns="0" bIns="121900" anchor="ctr" anchorCtr="0">
            <a:noAutofit/>
          </a:bodyPr>
          <a:lstStyle/>
          <a:p>
            <a:pPr marL="0" marR="0" lvl="0" indent="0" algn="ctr" defTabSz="1219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Tx/>
              <a:buNone/>
              <a:defRPr/>
            </a:pPr>
            <a:r>
              <a:rPr kumimoji="0" lang="en-GB" sz="1865" b="1" i="0" u="none" strike="noStrike" kern="0" cap="none" spc="0" normalizeH="0" baseline="0" noProof="0" dirty="0">
                <a:ln>
                  <a:noFill/>
                </a:ln>
                <a:solidFill>
                  <a:srgbClr val="F7D23F"/>
                </a:solidFill>
                <a:effectLst/>
                <a:uLnTx/>
                <a:uFillTx/>
                <a:latin typeface="Cambria" panose="02040503050406030204" pitchFamily="18" charset="0"/>
                <a:ea typeface="Cambria" panose="02040503050406030204" pitchFamily="18" charset="0"/>
                <a:cs typeface="Merriweather"/>
                <a:sym typeface="Merriweather"/>
              </a:rPr>
              <a:t>A</a:t>
            </a:r>
            <a:endParaRPr kumimoji="0" sz="1865" b="1" i="0" u="none" strike="noStrike" kern="0" cap="none" spc="0" normalizeH="0" baseline="0" noProof="0" dirty="0">
              <a:ln>
                <a:noFill/>
              </a:ln>
              <a:solidFill>
                <a:srgbClr val="F7D23F"/>
              </a:solidFill>
              <a:effectLst/>
              <a:uLnTx/>
              <a:uFillTx/>
              <a:latin typeface="Cambria" panose="02040503050406030204" pitchFamily="18" charset="0"/>
              <a:ea typeface="Cambria" panose="02040503050406030204" pitchFamily="18" charset="0"/>
              <a:cs typeface="Merriweather"/>
              <a:sym typeface="Merriweather"/>
            </a:endParaRPr>
          </a:p>
        </p:txBody>
      </p:sp>
      <p:sp>
        <p:nvSpPr>
          <p:cNvPr id="1069" name="C"/>
          <p:cNvSpPr/>
          <p:nvPr/>
        </p:nvSpPr>
        <p:spPr>
          <a:xfrm>
            <a:off x="6460249" y="4467533"/>
            <a:ext cx="4403600" cy="652400"/>
          </a:xfrm>
          <a:prstGeom prst="roundRect">
            <a:avLst>
              <a:gd name="adj" fmla="val 50000"/>
            </a:avLst>
          </a:prstGeom>
          <a:solidFill>
            <a:schemeClr val="lt1"/>
          </a:solidFill>
          <a:ln w="9525" cap="flat" cmpd="sng">
            <a:solidFill>
              <a:schemeClr val="accent4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609600" tIns="60933" rIns="121900" bIns="121900" anchor="ctr" anchorCtr="0">
            <a:noAutofit/>
          </a:bodyPr>
          <a:lstStyle/>
          <a:p>
            <a:pPr marL="0" marR="0" lvl="0" indent="0" algn="ctr" defTabSz="1219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Tx/>
              <a:buNone/>
              <a:defRPr/>
            </a:pPr>
            <a:r>
              <a:rPr kumimoji="0" lang="en-US" sz="4800" b="1" i="0" u="none" strike="noStrike" kern="0" cap="none" spc="0" normalizeH="0" baseline="0" noProof="0" dirty="0">
                <a:ln>
                  <a:noFill/>
                </a:ln>
                <a:solidFill>
                  <a:srgbClr val="23414C"/>
                </a:solidFill>
                <a:effectLst/>
                <a:uLnTx/>
                <a:uFillTx/>
                <a:latin typeface="Cambria" panose="02040503050406030204" pitchFamily="18" charset="0"/>
                <a:ea typeface="Cambria" panose="02040503050406030204" pitchFamily="18" charset="0"/>
                <a:cs typeface="Arial" panose="020B0604020202020204"/>
                <a:sym typeface="Inconsolata"/>
              </a:rPr>
              <a:t>16</a:t>
            </a:r>
            <a:endParaRPr kumimoji="0" sz="4400" b="1" i="0" u="none" strike="noStrike" kern="0" cap="none" spc="0" normalizeH="0" baseline="0" noProof="0" dirty="0">
              <a:ln>
                <a:noFill/>
              </a:ln>
              <a:solidFill>
                <a:srgbClr val="23414C"/>
              </a:solidFill>
              <a:effectLst/>
              <a:uLnTx/>
              <a:uFillTx/>
              <a:latin typeface="Cambria" panose="02040503050406030204" pitchFamily="18" charset="0"/>
              <a:ea typeface="Cambria" panose="02040503050406030204" pitchFamily="18" charset="0"/>
              <a:cs typeface="Arial" panose="020B0604020202020204"/>
              <a:sym typeface="Arial" panose="020B0604020202020204"/>
            </a:endParaRPr>
          </a:p>
        </p:txBody>
      </p:sp>
      <p:sp>
        <p:nvSpPr>
          <p:cNvPr id="1070" name="Google Shape;1070;p34">
            <a:hlinkClick r:id="rId3" action="ppaction://hlinksldjump"/>
          </p:cNvPr>
          <p:cNvSpPr/>
          <p:nvPr/>
        </p:nvSpPr>
        <p:spPr>
          <a:xfrm>
            <a:off x="6550749" y="4560733"/>
            <a:ext cx="466000" cy="466000"/>
          </a:xfrm>
          <a:prstGeom prst="ellipse">
            <a:avLst/>
          </a:prstGeom>
          <a:solidFill>
            <a:schemeClr val="lt1"/>
          </a:solidFill>
          <a:ln w="9525" cap="flat" cmpd="sng">
            <a:solidFill>
              <a:schemeClr val="accent4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121900" rIns="0" bIns="121900" anchor="ctr" anchorCtr="0">
            <a:noAutofit/>
          </a:bodyPr>
          <a:lstStyle/>
          <a:p>
            <a:pPr marL="0" marR="0" lvl="0" indent="0" algn="ctr" defTabSz="1219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Tx/>
              <a:buNone/>
              <a:defRPr/>
            </a:pPr>
            <a:r>
              <a:rPr kumimoji="0" lang="en-GB" sz="1865" b="1" i="0" u="none" strike="noStrike" kern="0" cap="none" spc="0" normalizeH="0" baseline="0" noProof="0">
                <a:ln>
                  <a:noFill/>
                </a:ln>
                <a:solidFill>
                  <a:srgbClr val="F7D23F"/>
                </a:solidFill>
                <a:effectLst/>
                <a:uLnTx/>
                <a:uFillTx/>
                <a:latin typeface="Cambria" panose="02040503050406030204" pitchFamily="18" charset="0"/>
                <a:ea typeface="Cambria" panose="02040503050406030204" pitchFamily="18" charset="0"/>
                <a:cs typeface="Merriweather"/>
                <a:sym typeface="Merriweather"/>
              </a:rPr>
              <a:t>C</a:t>
            </a:r>
            <a:endParaRPr kumimoji="0" sz="1865" b="1" i="0" u="none" strike="noStrike" kern="0" cap="none" spc="0" normalizeH="0" baseline="0" noProof="0">
              <a:ln>
                <a:noFill/>
              </a:ln>
              <a:solidFill>
                <a:srgbClr val="F7D23F"/>
              </a:solidFill>
              <a:effectLst/>
              <a:uLnTx/>
              <a:uFillTx/>
              <a:latin typeface="Cambria" panose="02040503050406030204" pitchFamily="18" charset="0"/>
              <a:ea typeface="Cambria" panose="02040503050406030204" pitchFamily="18" charset="0"/>
              <a:cs typeface="Merriweather"/>
              <a:sym typeface="Merriweather"/>
            </a:endParaRPr>
          </a:p>
        </p:txBody>
      </p:sp>
      <p:sp>
        <p:nvSpPr>
          <p:cNvPr id="1071" name="B"/>
          <p:cNvSpPr/>
          <p:nvPr/>
        </p:nvSpPr>
        <p:spPr>
          <a:xfrm>
            <a:off x="6460249" y="3596767"/>
            <a:ext cx="4403600" cy="652400"/>
          </a:xfrm>
          <a:prstGeom prst="roundRect">
            <a:avLst>
              <a:gd name="adj" fmla="val 50000"/>
            </a:avLst>
          </a:prstGeom>
          <a:solidFill>
            <a:schemeClr val="lt1"/>
          </a:solidFill>
          <a:ln w="9525" cap="flat" cmpd="sng">
            <a:solidFill>
              <a:schemeClr val="accent4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609600" tIns="60933" rIns="121900" bIns="121900" anchor="ctr" anchorCtr="0">
            <a:noAutofit/>
          </a:bodyPr>
          <a:lstStyle/>
          <a:p>
            <a:pPr marL="0" marR="0" lvl="0" indent="0" algn="ctr" defTabSz="1219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Tx/>
              <a:buNone/>
              <a:defRPr/>
            </a:pPr>
            <a:r>
              <a:rPr kumimoji="0" lang="en-US" sz="4800" b="1" i="0" u="none" strike="noStrike" kern="0" cap="none" spc="0" normalizeH="0" baseline="0" noProof="0" dirty="0">
                <a:ln>
                  <a:noFill/>
                </a:ln>
                <a:solidFill>
                  <a:srgbClr val="23414C"/>
                </a:solidFill>
                <a:effectLst/>
                <a:uLnTx/>
                <a:uFillTx/>
                <a:latin typeface="Cambria" panose="02040503050406030204" pitchFamily="18" charset="0"/>
                <a:ea typeface="Cambria" panose="02040503050406030204" pitchFamily="18" charset="0"/>
                <a:cs typeface="Arial" panose="020B0604020202020204"/>
                <a:sym typeface="Inconsolata"/>
              </a:rPr>
              <a:t>15</a:t>
            </a:r>
            <a:endParaRPr kumimoji="0" sz="4400" b="1" i="0" u="none" strike="noStrike" kern="0" cap="none" spc="0" normalizeH="0" baseline="0" noProof="0" dirty="0">
              <a:ln>
                <a:noFill/>
              </a:ln>
              <a:solidFill>
                <a:srgbClr val="23414C"/>
              </a:solidFill>
              <a:effectLst/>
              <a:uLnTx/>
              <a:uFillTx/>
              <a:latin typeface="Cambria" panose="02040503050406030204" pitchFamily="18" charset="0"/>
              <a:ea typeface="Cambria" panose="02040503050406030204" pitchFamily="18" charset="0"/>
              <a:cs typeface="Arial" panose="020B0604020202020204"/>
              <a:sym typeface="Arial" panose="020B0604020202020204"/>
            </a:endParaRPr>
          </a:p>
        </p:txBody>
      </p:sp>
      <p:sp>
        <p:nvSpPr>
          <p:cNvPr id="1072" name="Google Shape;1072;p34">
            <a:hlinkClick r:id="rId4" action="ppaction://hlinksldjump"/>
          </p:cNvPr>
          <p:cNvSpPr/>
          <p:nvPr/>
        </p:nvSpPr>
        <p:spPr>
          <a:xfrm>
            <a:off x="6550749" y="3689967"/>
            <a:ext cx="466000" cy="466000"/>
          </a:xfrm>
          <a:prstGeom prst="ellipse">
            <a:avLst/>
          </a:prstGeom>
          <a:solidFill>
            <a:schemeClr val="lt1"/>
          </a:solidFill>
          <a:ln w="9525" cap="flat" cmpd="sng">
            <a:solidFill>
              <a:schemeClr val="accent4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121900" rIns="0" bIns="121900" anchor="ctr" anchorCtr="0">
            <a:noAutofit/>
          </a:bodyPr>
          <a:lstStyle/>
          <a:p>
            <a:pPr marL="0" marR="0" lvl="0" indent="0" algn="ctr" defTabSz="1219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Tx/>
              <a:buNone/>
              <a:defRPr/>
            </a:pPr>
            <a:r>
              <a:rPr kumimoji="0" lang="en-GB" sz="1865" b="1" i="0" u="none" strike="noStrike" kern="0" cap="none" spc="0" normalizeH="0" baseline="0" noProof="0">
                <a:ln>
                  <a:noFill/>
                </a:ln>
                <a:solidFill>
                  <a:srgbClr val="F7D23F"/>
                </a:solidFill>
                <a:effectLst/>
                <a:uLnTx/>
                <a:uFillTx/>
                <a:latin typeface="Cambria" panose="02040503050406030204" pitchFamily="18" charset="0"/>
                <a:ea typeface="Cambria" panose="02040503050406030204" pitchFamily="18" charset="0"/>
                <a:cs typeface="Merriweather"/>
                <a:sym typeface="Merriweather"/>
              </a:rPr>
              <a:t>B</a:t>
            </a:r>
            <a:endParaRPr kumimoji="0" sz="1865" b="1" i="0" u="none" strike="noStrike" kern="0" cap="none" spc="0" normalizeH="0" baseline="0" noProof="0">
              <a:ln>
                <a:noFill/>
              </a:ln>
              <a:solidFill>
                <a:srgbClr val="F7D23F"/>
              </a:solidFill>
              <a:effectLst/>
              <a:uLnTx/>
              <a:uFillTx/>
              <a:latin typeface="Cambria" panose="02040503050406030204" pitchFamily="18" charset="0"/>
              <a:ea typeface="Cambria" panose="02040503050406030204" pitchFamily="18" charset="0"/>
              <a:cs typeface="Merriweather"/>
              <a:sym typeface="Merriweather"/>
            </a:endParaRPr>
          </a:p>
        </p:txBody>
      </p:sp>
      <p:grpSp>
        <p:nvGrpSpPr>
          <p:cNvPr id="1077" name="Google Shape;1077;p34"/>
          <p:cNvGrpSpPr/>
          <p:nvPr/>
        </p:nvGrpSpPr>
        <p:grpSpPr>
          <a:xfrm>
            <a:off x="5179576" y="5935916"/>
            <a:ext cx="343499" cy="213373"/>
            <a:chOff x="3884682" y="4451937"/>
            <a:chExt cx="257624" cy="160030"/>
          </a:xfrm>
        </p:grpSpPr>
        <p:sp>
          <p:nvSpPr>
            <p:cNvPr id="1078" name="Google Shape;1078;p34">
              <a:hlinkClick r:id="rId5" action="ppaction://hlinksldjump"/>
            </p:cNvPr>
            <p:cNvSpPr/>
            <p:nvPr/>
          </p:nvSpPr>
          <p:spPr>
            <a:xfrm rot="-10799921">
              <a:off x="4017335" y="4451942"/>
              <a:ext cx="124971" cy="160024"/>
            </a:xfrm>
            <a:custGeom>
              <a:avLst/>
              <a:gdLst/>
              <a:ahLst/>
              <a:cxnLst/>
              <a:rect l="l" t="t" r="r" b="b"/>
              <a:pathLst>
                <a:path w="1155" h="1479" extrusionOk="0">
                  <a:moveTo>
                    <a:pt x="332" y="0"/>
                  </a:moveTo>
                  <a:cubicBezTo>
                    <a:pt x="116" y="0"/>
                    <a:pt x="1" y="260"/>
                    <a:pt x="159" y="419"/>
                  </a:cubicBezTo>
                  <a:lnTo>
                    <a:pt x="433" y="700"/>
                  </a:lnTo>
                  <a:cubicBezTo>
                    <a:pt x="455" y="722"/>
                    <a:pt x="455" y="758"/>
                    <a:pt x="433" y="779"/>
                  </a:cubicBezTo>
                  <a:lnTo>
                    <a:pt x="159" y="1053"/>
                  </a:lnTo>
                  <a:cubicBezTo>
                    <a:pt x="1" y="1212"/>
                    <a:pt x="116" y="1479"/>
                    <a:pt x="332" y="1479"/>
                  </a:cubicBezTo>
                  <a:cubicBezTo>
                    <a:pt x="397" y="1479"/>
                    <a:pt x="462" y="1450"/>
                    <a:pt x="506" y="1407"/>
                  </a:cubicBezTo>
                  <a:lnTo>
                    <a:pt x="1133" y="779"/>
                  </a:lnTo>
                  <a:cubicBezTo>
                    <a:pt x="1155" y="758"/>
                    <a:pt x="1155" y="722"/>
                    <a:pt x="1133" y="700"/>
                  </a:cubicBezTo>
                  <a:lnTo>
                    <a:pt x="506" y="73"/>
                  </a:lnTo>
                  <a:cubicBezTo>
                    <a:pt x="462" y="22"/>
                    <a:pt x="397" y="0"/>
                    <a:pt x="332" y="0"/>
                  </a:cubicBezTo>
                  <a:close/>
                </a:path>
              </a:pathLst>
            </a:custGeom>
            <a:solidFill>
              <a:schemeClr val="accent4"/>
            </a:solidFill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marL="0" marR="0" lvl="0" indent="0" algn="l" defTabSz="1219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Tx/>
                <a:buNone/>
                <a:defRPr/>
              </a:pPr>
              <a:endParaRPr kumimoji="0" sz="1865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mbria" panose="02040503050406030204" pitchFamily="18" charset="0"/>
                <a:ea typeface="Cambria" panose="02040503050406030204" pitchFamily="18" charset="0"/>
                <a:cs typeface="Arial" panose="020B0604020202020204"/>
                <a:sym typeface="Arial" panose="020B0604020202020204"/>
              </a:endParaRPr>
            </a:p>
          </p:txBody>
        </p:sp>
        <p:sp>
          <p:nvSpPr>
            <p:cNvPr id="1079" name="Google Shape;1079;p34">
              <a:hlinkClick r:id="rId5" action="ppaction://hlinksldjump"/>
            </p:cNvPr>
            <p:cNvSpPr/>
            <p:nvPr/>
          </p:nvSpPr>
          <p:spPr>
            <a:xfrm rot="-10799921">
              <a:off x="3884682" y="4451939"/>
              <a:ext cx="124971" cy="160024"/>
            </a:xfrm>
            <a:custGeom>
              <a:avLst/>
              <a:gdLst/>
              <a:ahLst/>
              <a:cxnLst/>
              <a:rect l="l" t="t" r="r" b="b"/>
              <a:pathLst>
                <a:path w="1155" h="1479" extrusionOk="0">
                  <a:moveTo>
                    <a:pt x="333" y="0"/>
                  </a:moveTo>
                  <a:cubicBezTo>
                    <a:pt x="116" y="0"/>
                    <a:pt x="1" y="260"/>
                    <a:pt x="159" y="419"/>
                  </a:cubicBezTo>
                  <a:lnTo>
                    <a:pt x="434" y="700"/>
                  </a:lnTo>
                  <a:cubicBezTo>
                    <a:pt x="455" y="722"/>
                    <a:pt x="455" y="758"/>
                    <a:pt x="434" y="779"/>
                  </a:cubicBezTo>
                  <a:lnTo>
                    <a:pt x="159" y="1053"/>
                  </a:lnTo>
                  <a:cubicBezTo>
                    <a:pt x="1" y="1212"/>
                    <a:pt x="116" y="1479"/>
                    <a:pt x="333" y="1479"/>
                  </a:cubicBezTo>
                  <a:cubicBezTo>
                    <a:pt x="397" y="1479"/>
                    <a:pt x="462" y="1450"/>
                    <a:pt x="506" y="1407"/>
                  </a:cubicBezTo>
                  <a:lnTo>
                    <a:pt x="1133" y="779"/>
                  </a:lnTo>
                  <a:cubicBezTo>
                    <a:pt x="1155" y="758"/>
                    <a:pt x="1155" y="722"/>
                    <a:pt x="1133" y="700"/>
                  </a:cubicBezTo>
                  <a:lnTo>
                    <a:pt x="506" y="73"/>
                  </a:lnTo>
                  <a:cubicBezTo>
                    <a:pt x="462" y="22"/>
                    <a:pt x="397" y="0"/>
                    <a:pt x="333" y="0"/>
                  </a:cubicBezTo>
                  <a:close/>
                </a:path>
              </a:pathLst>
            </a:custGeom>
            <a:solidFill>
              <a:schemeClr val="accent4"/>
            </a:solidFill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marL="0" marR="0" lvl="0" indent="0" algn="l" defTabSz="1219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Tx/>
                <a:buNone/>
                <a:defRPr/>
              </a:pPr>
              <a:endParaRPr kumimoji="0" sz="1865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mbria" panose="02040503050406030204" pitchFamily="18" charset="0"/>
                <a:ea typeface="Cambria" panose="02040503050406030204" pitchFamily="18" charset="0"/>
                <a:cs typeface="Arial" panose="020B0604020202020204"/>
                <a:sym typeface="Arial" panose="020B0604020202020204"/>
              </a:endParaRPr>
            </a:p>
          </p:txBody>
        </p:sp>
      </p:grpSp>
      <p:grpSp>
        <p:nvGrpSpPr>
          <p:cNvPr id="5" name="B1"/>
          <p:cNvGrpSpPr/>
          <p:nvPr/>
        </p:nvGrpSpPr>
        <p:grpSpPr>
          <a:xfrm>
            <a:off x="10384671" y="3496564"/>
            <a:ext cx="875695" cy="869200"/>
            <a:chOff x="7788503" y="2622423"/>
            <a:chExt cx="656771" cy="651900"/>
          </a:xfrm>
        </p:grpSpPr>
        <p:sp>
          <p:nvSpPr>
            <p:cNvPr id="56" name="Google Shape;1101;p35"/>
            <p:cNvSpPr/>
            <p:nvPr/>
          </p:nvSpPr>
          <p:spPr>
            <a:xfrm>
              <a:off x="7788503" y="2622423"/>
              <a:ext cx="656771" cy="651900"/>
            </a:xfrm>
            <a:prstGeom prst="ellipse">
              <a:avLst/>
            </a:prstGeom>
            <a:solidFill>
              <a:schemeClr val="lt1"/>
            </a:solidFill>
            <a:ln w="9525" cap="flat" cmpd="sng">
              <a:solidFill>
                <a:schemeClr val="accent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marL="0" marR="0" lvl="0" indent="0" algn="l" defTabSz="1219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Tx/>
                <a:buNone/>
                <a:defRPr/>
              </a:pPr>
              <a:endParaRPr kumimoji="0" sz="1865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mbria" panose="02040503050406030204" pitchFamily="18" charset="0"/>
                <a:ea typeface="Cambria" panose="02040503050406030204" pitchFamily="18" charset="0"/>
                <a:cs typeface="Arial" panose="020B0604020202020204"/>
                <a:sym typeface="Arial" panose="020B0604020202020204"/>
              </a:endParaRPr>
            </a:p>
          </p:txBody>
        </p:sp>
        <p:sp>
          <p:nvSpPr>
            <p:cNvPr id="57" name="Google Shape;1103;p35"/>
            <p:cNvSpPr/>
            <p:nvPr/>
          </p:nvSpPr>
          <p:spPr>
            <a:xfrm>
              <a:off x="7915682" y="2801300"/>
              <a:ext cx="484386" cy="354715"/>
            </a:xfrm>
            <a:custGeom>
              <a:avLst/>
              <a:gdLst/>
              <a:ahLst/>
              <a:cxnLst/>
              <a:rect l="l" t="t" r="r" b="b"/>
              <a:pathLst>
                <a:path w="14247" h="10511" extrusionOk="0">
                  <a:moveTo>
                    <a:pt x="12053" y="1"/>
                  </a:moveTo>
                  <a:lnTo>
                    <a:pt x="5600" y="6450"/>
                  </a:lnTo>
                  <a:cubicBezTo>
                    <a:pt x="5515" y="6537"/>
                    <a:pt x="5401" y="6581"/>
                    <a:pt x="5287" y="6581"/>
                  </a:cubicBezTo>
                  <a:cubicBezTo>
                    <a:pt x="5173" y="6581"/>
                    <a:pt x="5059" y="6537"/>
                    <a:pt x="4973" y="6450"/>
                  </a:cubicBezTo>
                  <a:lnTo>
                    <a:pt x="2194" y="3674"/>
                  </a:lnTo>
                  <a:lnTo>
                    <a:pt x="1" y="5867"/>
                  </a:lnTo>
                  <a:lnTo>
                    <a:pt x="4188" y="10055"/>
                  </a:lnTo>
                  <a:cubicBezTo>
                    <a:pt x="4480" y="10346"/>
                    <a:pt x="4874" y="10511"/>
                    <a:pt x="5288" y="10511"/>
                  </a:cubicBezTo>
                  <a:cubicBezTo>
                    <a:pt x="5700" y="10511"/>
                    <a:pt x="6094" y="10346"/>
                    <a:pt x="6385" y="10055"/>
                  </a:cubicBezTo>
                  <a:lnTo>
                    <a:pt x="14246" y="2194"/>
                  </a:lnTo>
                  <a:lnTo>
                    <a:pt x="12053" y="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marL="0" marR="0" lvl="0" indent="0" algn="l" defTabSz="1219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Tx/>
                <a:buNone/>
                <a:defRPr/>
              </a:pPr>
              <a:endParaRPr kumimoji="0" sz="1865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mbria" panose="02040503050406030204" pitchFamily="18" charset="0"/>
                <a:ea typeface="Cambria" panose="02040503050406030204" pitchFamily="18" charset="0"/>
                <a:cs typeface="Arial" panose="020B0604020202020204"/>
                <a:sym typeface="Arial" panose="020B0604020202020204"/>
              </a:endParaRPr>
            </a:p>
          </p:txBody>
        </p:sp>
      </p:grpSp>
      <p:grpSp>
        <p:nvGrpSpPr>
          <p:cNvPr id="4" name="C1"/>
          <p:cNvGrpSpPr/>
          <p:nvPr/>
        </p:nvGrpSpPr>
        <p:grpSpPr>
          <a:xfrm>
            <a:off x="10429249" y="4480741"/>
            <a:ext cx="869200" cy="869200"/>
            <a:chOff x="7821937" y="1894196"/>
            <a:chExt cx="651900" cy="651900"/>
          </a:xfrm>
        </p:grpSpPr>
        <p:sp>
          <p:nvSpPr>
            <p:cNvPr id="58" name="Google Shape;1134;p36"/>
            <p:cNvSpPr/>
            <p:nvPr/>
          </p:nvSpPr>
          <p:spPr>
            <a:xfrm>
              <a:off x="7821937" y="1894196"/>
              <a:ext cx="651900" cy="651900"/>
            </a:xfrm>
            <a:prstGeom prst="ellipse">
              <a:avLst/>
            </a:prstGeom>
            <a:solidFill>
              <a:schemeClr val="lt1"/>
            </a:solidFill>
            <a:ln w="9525" cap="flat" cmpd="sng">
              <a:solidFill>
                <a:schemeClr val="accent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marL="0" marR="0" lvl="0" indent="0" algn="l" defTabSz="1219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Tx/>
                <a:buNone/>
                <a:defRPr/>
              </a:pPr>
              <a:endParaRPr kumimoji="0" sz="1865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mbria" panose="02040503050406030204" pitchFamily="18" charset="0"/>
                <a:ea typeface="Cambria" panose="02040503050406030204" pitchFamily="18" charset="0"/>
                <a:cs typeface="Arial" panose="020B0604020202020204"/>
                <a:sym typeface="Arial" panose="020B0604020202020204"/>
              </a:endParaRPr>
            </a:p>
          </p:txBody>
        </p:sp>
        <p:sp>
          <p:nvSpPr>
            <p:cNvPr id="59" name="Google Shape;1136;p36"/>
            <p:cNvSpPr/>
            <p:nvPr/>
          </p:nvSpPr>
          <p:spPr>
            <a:xfrm>
              <a:off x="7953881" y="2027872"/>
              <a:ext cx="388022" cy="384514"/>
            </a:xfrm>
            <a:custGeom>
              <a:avLst/>
              <a:gdLst/>
              <a:ahLst/>
              <a:cxnLst/>
              <a:rect l="l" t="t" r="r" b="b"/>
              <a:pathLst>
                <a:path w="11498" h="11394" extrusionOk="0">
                  <a:moveTo>
                    <a:pt x="2709" y="1"/>
                  </a:moveTo>
                  <a:cubicBezTo>
                    <a:pt x="2577" y="1"/>
                    <a:pt x="2445" y="51"/>
                    <a:pt x="2344" y="152"/>
                  </a:cubicBezTo>
                  <a:lnTo>
                    <a:pt x="203" y="2294"/>
                  </a:lnTo>
                  <a:cubicBezTo>
                    <a:pt x="0" y="2493"/>
                    <a:pt x="0" y="2822"/>
                    <a:pt x="203" y="3021"/>
                  </a:cubicBezTo>
                  <a:lnTo>
                    <a:pt x="2879" y="5697"/>
                  </a:lnTo>
                  <a:lnTo>
                    <a:pt x="203" y="8373"/>
                  </a:lnTo>
                  <a:cubicBezTo>
                    <a:pt x="0" y="8572"/>
                    <a:pt x="0" y="8901"/>
                    <a:pt x="203" y="9100"/>
                  </a:cubicBezTo>
                  <a:lnTo>
                    <a:pt x="2344" y="11241"/>
                  </a:lnTo>
                  <a:cubicBezTo>
                    <a:pt x="2445" y="11343"/>
                    <a:pt x="2577" y="11393"/>
                    <a:pt x="2709" y="11393"/>
                  </a:cubicBezTo>
                  <a:cubicBezTo>
                    <a:pt x="2841" y="11393"/>
                    <a:pt x="2973" y="11343"/>
                    <a:pt x="3074" y="11241"/>
                  </a:cubicBezTo>
                  <a:lnTo>
                    <a:pt x="5750" y="8569"/>
                  </a:lnTo>
                  <a:lnTo>
                    <a:pt x="8423" y="11241"/>
                  </a:lnTo>
                  <a:cubicBezTo>
                    <a:pt x="8524" y="11343"/>
                    <a:pt x="8656" y="11393"/>
                    <a:pt x="8788" y="11393"/>
                  </a:cubicBezTo>
                  <a:cubicBezTo>
                    <a:pt x="8920" y="11393"/>
                    <a:pt x="9052" y="11343"/>
                    <a:pt x="9153" y="11241"/>
                  </a:cubicBezTo>
                  <a:lnTo>
                    <a:pt x="11295" y="9100"/>
                  </a:lnTo>
                  <a:cubicBezTo>
                    <a:pt x="11497" y="8901"/>
                    <a:pt x="11497" y="8572"/>
                    <a:pt x="11295" y="8373"/>
                  </a:cubicBezTo>
                  <a:lnTo>
                    <a:pt x="8615" y="5697"/>
                  </a:lnTo>
                  <a:lnTo>
                    <a:pt x="11292" y="3021"/>
                  </a:lnTo>
                  <a:cubicBezTo>
                    <a:pt x="11494" y="2822"/>
                    <a:pt x="11494" y="2493"/>
                    <a:pt x="11292" y="2294"/>
                  </a:cubicBezTo>
                  <a:lnTo>
                    <a:pt x="9150" y="152"/>
                  </a:lnTo>
                  <a:cubicBezTo>
                    <a:pt x="9049" y="51"/>
                    <a:pt x="8917" y="1"/>
                    <a:pt x="8785" y="1"/>
                  </a:cubicBezTo>
                  <a:cubicBezTo>
                    <a:pt x="8653" y="1"/>
                    <a:pt x="8521" y="51"/>
                    <a:pt x="8420" y="152"/>
                  </a:cubicBezTo>
                  <a:lnTo>
                    <a:pt x="5750" y="2829"/>
                  </a:lnTo>
                  <a:lnTo>
                    <a:pt x="3074" y="152"/>
                  </a:lnTo>
                  <a:cubicBezTo>
                    <a:pt x="2973" y="51"/>
                    <a:pt x="2841" y="1"/>
                    <a:pt x="2709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marL="0" marR="0" lvl="0" indent="0" algn="l" defTabSz="1219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Tx/>
                <a:buNone/>
                <a:defRPr/>
              </a:pPr>
              <a:endParaRPr kumimoji="0" sz="1865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mbria" panose="02040503050406030204" pitchFamily="18" charset="0"/>
                <a:ea typeface="Cambria" panose="02040503050406030204" pitchFamily="18" charset="0"/>
                <a:cs typeface="Arial" panose="020B0604020202020204"/>
                <a:sym typeface="Arial" panose="020B0604020202020204"/>
              </a:endParaRPr>
            </a:p>
          </p:txBody>
        </p:sp>
      </p:grpSp>
      <p:grpSp>
        <p:nvGrpSpPr>
          <p:cNvPr id="62" name="A1"/>
          <p:cNvGrpSpPr/>
          <p:nvPr/>
        </p:nvGrpSpPr>
        <p:grpSpPr>
          <a:xfrm>
            <a:off x="10330891" y="2525595"/>
            <a:ext cx="869200" cy="869200"/>
            <a:chOff x="7821937" y="1894196"/>
            <a:chExt cx="651900" cy="651900"/>
          </a:xfrm>
        </p:grpSpPr>
        <p:sp>
          <p:nvSpPr>
            <p:cNvPr id="63" name="Google Shape;1134;p36"/>
            <p:cNvSpPr/>
            <p:nvPr/>
          </p:nvSpPr>
          <p:spPr>
            <a:xfrm>
              <a:off x="7821937" y="1894196"/>
              <a:ext cx="651900" cy="651900"/>
            </a:xfrm>
            <a:prstGeom prst="ellipse">
              <a:avLst/>
            </a:prstGeom>
            <a:solidFill>
              <a:schemeClr val="lt1"/>
            </a:solidFill>
            <a:ln w="9525" cap="flat" cmpd="sng">
              <a:solidFill>
                <a:schemeClr val="accent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marL="0" marR="0" lvl="0" indent="0" algn="l" defTabSz="1219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Tx/>
                <a:buNone/>
                <a:defRPr/>
              </a:pPr>
              <a:endParaRPr kumimoji="0" sz="1865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mbria" panose="02040503050406030204" pitchFamily="18" charset="0"/>
                <a:ea typeface="Cambria" panose="02040503050406030204" pitchFamily="18" charset="0"/>
                <a:cs typeface="Arial" panose="020B0604020202020204"/>
                <a:sym typeface="Arial" panose="020B0604020202020204"/>
              </a:endParaRPr>
            </a:p>
          </p:txBody>
        </p:sp>
        <p:sp>
          <p:nvSpPr>
            <p:cNvPr id="64" name="Google Shape;1136;p36"/>
            <p:cNvSpPr/>
            <p:nvPr/>
          </p:nvSpPr>
          <p:spPr>
            <a:xfrm>
              <a:off x="7953881" y="2027872"/>
              <a:ext cx="388022" cy="384514"/>
            </a:xfrm>
            <a:custGeom>
              <a:avLst/>
              <a:gdLst/>
              <a:ahLst/>
              <a:cxnLst/>
              <a:rect l="l" t="t" r="r" b="b"/>
              <a:pathLst>
                <a:path w="11498" h="11394" extrusionOk="0">
                  <a:moveTo>
                    <a:pt x="2709" y="1"/>
                  </a:moveTo>
                  <a:cubicBezTo>
                    <a:pt x="2577" y="1"/>
                    <a:pt x="2445" y="51"/>
                    <a:pt x="2344" y="152"/>
                  </a:cubicBezTo>
                  <a:lnTo>
                    <a:pt x="203" y="2294"/>
                  </a:lnTo>
                  <a:cubicBezTo>
                    <a:pt x="0" y="2493"/>
                    <a:pt x="0" y="2822"/>
                    <a:pt x="203" y="3021"/>
                  </a:cubicBezTo>
                  <a:lnTo>
                    <a:pt x="2879" y="5697"/>
                  </a:lnTo>
                  <a:lnTo>
                    <a:pt x="203" y="8373"/>
                  </a:lnTo>
                  <a:cubicBezTo>
                    <a:pt x="0" y="8572"/>
                    <a:pt x="0" y="8901"/>
                    <a:pt x="203" y="9100"/>
                  </a:cubicBezTo>
                  <a:lnTo>
                    <a:pt x="2344" y="11241"/>
                  </a:lnTo>
                  <a:cubicBezTo>
                    <a:pt x="2445" y="11343"/>
                    <a:pt x="2577" y="11393"/>
                    <a:pt x="2709" y="11393"/>
                  </a:cubicBezTo>
                  <a:cubicBezTo>
                    <a:pt x="2841" y="11393"/>
                    <a:pt x="2973" y="11343"/>
                    <a:pt x="3074" y="11241"/>
                  </a:cubicBezTo>
                  <a:lnTo>
                    <a:pt x="5750" y="8569"/>
                  </a:lnTo>
                  <a:lnTo>
                    <a:pt x="8423" y="11241"/>
                  </a:lnTo>
                  <a:cubicBezTo>
                    <a:pt x="8524" y="11343"/>
                    <a:pt x="8656" y="11393"/>
                    <a:pt x="8788" y="11393"/>
                  </a:cubicBezTo>
                  <a:cubicBezTo>
                    <a:pt x="8920" y="11393"/>
                    <a:pt x="9052" y="11343"/>
                    <a:pt x="9153" y="11241"/>
                  </a:cubicBezTo>
                  <a:lnTo>
                    <a:pt x="11295" y="9100"/>
                  </a:lnTo>
                  <a:cubicBezTo>
                    <a:pt x="11497" y="8901"/>
                    <a:pt x="11497" y="8572"/>
                    <a:pt x="11295" y="8373"/>
                  </a:cubicBezTo>
                  <a:lnTo>
                    <a:pt x="8615" y="5697"/>
                  </a:lnTo>
                  <a:lnTo>
                    <a:pt x="11292" y="3021"/>
                  </a:lnTo>
                  <a:cubicBezTo>
                    <a:pt x="11494" y="2822"/>
                    <a:pt x="11494" y="2493"/>
                    <a:pt x="11292" y="2294"/>
                  </a:cubicBezTo>
                  <a:lnTo>
                    <a:pt x="9150" y="152"/>
                  </a:lnTo>
                  <a:cubicBezTo>
                    <a:pt x="9049" y="51"/>
                    <a:pt x="8917" y="1"/>
                    <a:pt x="8785" y="1"/>
                  </a:cubicBezTo>
                  <a:cubicBezTo>
                    <a:pt x="8653" y="1"/>
                    <a:pt x="8521" y="51"/>
                    <a:pt x="8420" y="152"/>
                  </a:cubicBezTo>
                  <a:lnTo>
                    <a:pt x="5750" y="2829"/>
                  </a:lnTo>
                  <a:lnTo>
                    <a:pt x="3074" y="152"/>
                  </a:lnTo>
                  <a:cubicBezTo>
                    <a:pt x="2973" y="51"/>
                    <a:pt x="2841" y="1"/>
                    <a:pt x="2709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marL="0" marR="0" lvl="0" indent="0" algn="l" defTabSz="1219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Tx/>
                <a:buNone/>
                <a:defRPr/>
              </a:pPr>
              <a:endParaRPr kumimoji="0" sz="1865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mbria" panose="02040503050406030204" pitchFamily="18" charset="0"/>
                <a:ea typeface="Cambria" panose="02040503050406030204" pitchFamily="18" charset="0"/>
                <a:cs typeface="Arial" panose="020B0604020202020204"/>
                <a:sym typeface="Arial" panose="020B0604020202020204"/>
              </a:endParaRPr>
            </a:p>
          </p:txBody>
        </p:sp>
      </p:grpSp>
      <p:sp>
        <p:nvSpPr>
          <p:cNvPr id="52" name="Google Shape;1173;p37"/>
          <p:cNvSpPr/>
          <p:nvPr/>
        </p:nvSpPr>
        <p:spPr>
          <a:xfrm>
            <a:off x="963200" y="2347147"/>
            <a:ext cx="4735849" cy="1092587"/>
          </a:xfrm>
          <a:prstGeom prst="round2SameRect">
            <a:avLst>
              <a:gd name="adj1" fmla="val 50000"/>
              <a:gd name="adj2" fmla="val 0"/>
            </a:avLst>
          </a:prstGeom>
          <a:solidFill>
            <a:schemeClr val="dk2"/>
          </a:solidFill>
          <a:ln w="9525" cap="flat" cmpd="sng">
            <a:solidFill>
              <a:schemeClr val="lt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marR="0" lvl="0" indent="0" algn="l" defTabSz="1219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Tx/>
              <a:buNone/>
              <a:defRPr/>
            </a:pPr>
            <a:endParaRPr kumimoji="0" sz="1865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mbria" panose="02040503050406030204" pitchFamily="18" charset="0"/>
              <a:ea typeface="Cambria" panose="02040503050406030204" pitchFamily="18" charset="0"/>
              <a:cs typeface="Arial" panose="020B0604020202020204"/>
              <a:sym typeface="Arial" panose="020B0604020202020204"/>
            </a:endParaRPr>
          </a:p>
        </p:txBody>
      </p:sp>
      <p:grpSp>
        <p:nvGrpSpPr>
          <p:cNvPr id="53" name="Google Shape;1174;p37"/>
          <p:cNvGrpSpPr/>
          <p:nvPr/>
        </p:nvGrpSpPr>
        <p:grpSpPr>
          <a:xfrm>
            <a:off x="4708347" y="2487640"/>
            <a:ext cx="942453" cy="807115"/>
            <a:chOff x="7569175" y="1212625"/>
            <a:chExt cx="237900" cy="235500"/>
          </a:xfrm>
        </p:grpSpPr>
        <p:sp>
          <p:nvSpPr>
            <p:cNvPr id="54" name="Google Shape;1175;p37"/>
            <p:cNvSpPr/>
            <p:nvPr/>
          </p:nvSpPr>
          <p:spPr>
            <a:xfrm>
              <a:off x="7569175" y="1212625"/>
              <a:ext cx="237900" cy="235500"/>
            </a:xfrm>
            <a:prstGeom prst="ellipse">
              <a:avLst/>
            </a:prstGeom>
            <a:solidFill>
              <a:schemeClr val="lt2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marL="0" marR="0" lvl="0" indent="0" algn="l" defTabSz="1219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Tx/>
                <a:buNone/>
                <a:defRPr/>
              </a:pPr>
              <a:endParaRPr kumimoji="0" sz="1865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mbria" panose="02040503050406030204" pitchFamily="18" charset="0"/>
                <a:ea typeface="Cambria" panose="02040503050406030204" pitchFamily="18" charset="0"/>
                <a:cs typeface="Arial" panose="020B0604020202020204"/>
                <a:sym typeface="Arial" panose="020B0604020202020204"/>
              </a:endParaRPr>
            </a:p>
          </p:txBody>
        </p:sp>
        <p:sp>
          <p:nvSpPr>
            <p:cNvPr id="55" name="Google Shape;1176;p37"/>
            <p:cNvSpPr/>
            <p:nvPr/>
          </p:nvSpPr>
          <p:spPr>
            <a:xfrm>
              <a:off x="7594684" y="1236981"/>
              <a:ext cx="186900" cy="186900"/>
            </a:xfrm>
            <a:prstGeom prst="mathMultiply">
              <a:avLst>
                <a:gd name="adj1" fmla="val 23520"/>
              </a:avLst>
            </a:prstGeom>
            <a:solidFill>
              <a:schemeClr val="dk2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marL="0" marR="0" lvl="0" indent="0" algn="l" defTabSz="1219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Tx/>
                <a:buNone/>
                <a:defRPr/>
              </a:pPr>
              <a:endParaRPr kumimoji="0" sz="1865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mbria" panose="02040503050406030204" pitchFamily="18" charset="0"/>
                <a:ea typeface="Cambria" panose="02040503050406030204" pitchFamily="18" charset="0"/>
                <a:cs typeface="Arial" panose="020B0604020202020204"/>
                <a:sym typeface="Arial" panose="020B0604020202020204"/>
              </a:endParaRPr>
            </a:p>
          </p:txBody>
        </p:sp>
      </p:grpSp>
      <p:sp>
        <p:nvSpPr>
          <p:cNvPr id="60" name="Google Shape;1159;p37"/>
          <p:cNvSpPr/>
          <p:nvPr/>
        </p:nvSpPr>
        <p:spPr>
          <a:xfrm rot="10800000">
            <a:off x="963200" y="3412865"/>
            <a:ext cx="4735849" cy="2758435"/>
          </a:xfrm>
          <a:prstGeom prst="round2SameRect">
            <a:avLst/>
          </a:prstGeom>
          <a:solidFill>
            <a:schemeClr val="accent5"/>
          </a:solidFill>
          <a:ln w="9525" cap="flat" cmpd="sng">
            <a:solidFill>
              <a:schemeClr val="lt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365733" tIns="121900" rIns="365733" bIns="121900" anchor="ctr" anchorCtr="0">
            <a:noAutofit/>
          </a:bodyPr>
          <a:lstStyle/>
          <a:p>
            <a:pPr marL="0" marR="0" lvl="0" indent="0" algn="ctr" defTabSz="1219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Tx/>
              <a:buNone/>
              <a:defRPr/>
            </a:pPr>
            <a:endParaRPr kumimoji="0" lang="vi-VN" sz="2935" b="1" i="0" u="none" strike="noStrike" kern="0" cap="none" spc="0" normalizeH="0" baseline="0" noProof="0" dirty="0">
              <a:ln>
                <a:noFill/>
              </a:ln>
              <a:solidFill>
                <a:srgbClr val="23414C"/>
              </a:solidFill>
              <a:effectLst/>
              <a:uLnTx/>
              <a:uFillTx/>
              <a:latin typeface="Cambria" panose="02040503050406030204" pitchFamily="18" charset="0"/>
              <a:ea typeface="Cambria" panose="02040503050406030204" pitchFamily="18" charset="0"/>
              <a:cs typeface="Coiny"/>
              <a:sym typeface="Coiny"/>
            </a:endParaRPr>
          </a:p>
        </p:txBody>
      </p:sp>
      <p:sp>
        <p:nvSpPr>
          <p:cNvPr id="61" name="TextBox 60"/>
          <p:cNvSpPr txBox="1"/>
          <p:nvPr/>
        </p:nvSpPr>
        <p:spPr>
          <a:xfrm>
            <a:off x="813965" y="4025816"/>
            <a:ext cx="4735851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1219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Tx/>
              <a:buNone/>
              <a:defRPr/>
            </a:pPr>
            <a:r>
              <a:rPr kumimoji="0" lang="en-US" sz="7200" b="1" i="0" u="none" strike="noStrike" kern="0" cap="none" spc="0" normalizeH="0" baseline="0" noProof="0" dirty="0">
                <a:ln>
                  <a:noFill/>
                </a:ln>
                <a:solidFill>
                  <a:srgbClr val="23414C"/>
                </a:solidFill>
                <a:effectLst/>
                <a:uLnTx/>
                <a:uFillTx/>
                <a:latin typeface="Cambria" panose="02040503050406030204" pitchFamily="18" charset="0"/>
                <a:ea typeface="Cambria" panose="02040503050406030204" pitchFamily="18" charset="0"/>
                <a:cs typeface="Coiny"/>
                <a:sym typeface="Coiny"/>
              </a:rPr>
              <a:t>8 + 7 = ?</a:t>
            </a:r>
            <a:endParaRPr kumimoji="0" lang="vi-VN" sz="7200" b="1" i="0" u="none" strike="noStrike" kern="0" cap="none" spc="0" normalizeH="0" baseline="0" noProof="0" dirty="0">
              <a:ln>
                <a:noFill/>
              </a:ln>
              <a:solidFill>
                <a:srgbClr val="23414C"/>
              </a:solidFill>
              <a:effectLst/>
              <a:uLnTx/>
              <a:uFillTx/>
              <a:latin typeface="Cambria" panose="02040503050406030204" pitchFamily="18" charset="0"/>
              <a:ea typeface="Cambria" panose="02040503050406030204" pitchFamily="18" charset="0"/>
              <a:cs typeface="Coiny"/>
              <a:sym typeface="Coiny"/>
            </a:endParaRPr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0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10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10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106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1" dur="2000" fill="hold"/>
                                        <p:tgtEl>
                                          <p:spTgt spid="106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22" dur="2000" fill="hold"/>
                                        <p:tgtEl>
                                          <p:spTgt spid="106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3" dur="2000" fill="hold"/>
                                        <p:tgtEl>
                                          <p:spTgt spid="106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67"/>
                  </p:tgtEl>
                </p:cond>
              </p:nextCondLst>
            </p:seq>
            <p:seq concurrent="1" nextAc="seek">
              <p:cTn id="24" restart="whenNotActive" fill="hold" evtFilter="cancelBubble" nodeType="interactiveSeq">
                <p:stCondLst>
                  <p:cond evt="onClick" delay="0">
                    <p:tgtEl>
                      <p:spTgt spid="107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" fill="hold">
                      <p:stCondLst>
                        <p:cond delay="0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" presetClass="emph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1" dur="2000" fill="hold"/>
                                        <p:tgtEl>
                                          <p:spTgt spid="107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set>
                                      <p:cBhvr>
                                        <p:cTn id="32" dur="2000" fill="hold"/>
                                        <p:tgtEl>
                                          <p:spTgt spid="107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3" dur="2000" fill="hold"/>
                                        <p:tgtEl>
                                          <p:spTgt spid="107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71"/>
                  </p:tgtEl>
                </p:cond>
              </p:nextCondLst>
            </p:seq>
            <p:seq concurrent="1" nextAc="seek">
              <p:cTn id="34" restart="whenNotActive" fill="hold" evtFilter="cancelBubble" nodeType="interactiveSeq">
                <p:stCondLst>
                  <p:cond evt="onClick" delay="0">
                    <p:tgtEl>
                      <p:spTgt spid="106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5" fill="hold">
                      <p:stCondLst>
                        <p:cond delay="0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" presetClass="emph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41" dur="2000" fill="hold"/>
                                        <p:tgtEl>
                                          <p:spTgt spid="106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42" dur="2000" fill="hold"/>
                                        <p:tgtEl>
                                          <p:spTgt spid="106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3" dur="2000" fill="hold"/>
                                        <p:tgtEl>
                                          <p:spTgt spid="106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69"/>
                  </p:tgtEl>
                </p:cond>
              </p:nextCondLst>
            </p:seq>
          </p:childTnLst>
        </p:cTn>
      </p:par>
    </p:tnLst>
    <p:bldLst>
      <p:bldP spid="1067" grpId="0" animBg="1"/>
      <p:bldP spid="1069" grpId="0" animBg="1"/>
      <p:bldP spid="1069" grpId="1" animBg="1"/>
      <p:bldP spid="1071" grpId="0" animBg="1"/>
      <p:bldP spid="1071" grpId="1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1" name="B"/>
          <p:cNvSpPr/>
          <p:nvPr/>
        </p:nvSpPr>
        <p:spPr>
          <a:xfrm>
            <a:off x="6550749" y="2736881"/>
            <a:ext cx="4403600" cy="652400"/>
          </a:xfrm>
          <a:prstGeom prst="roundRect">
            <a:avLst>
              <a:gd name="adj" fmla="val 50000"/>
            </a:avLst>
          </a:prstGeom>
          <a:solidFill>
            <a:schemeClr val="lt1"/>
          </a:solidFill>
          <a:ln w="9525" cap="flat" cmpd="sng">
            <a:solidFill>
              <a:schemeClr val="accent4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609600" tIns="60933" rIns="121900" bIns="121900" anchor="ctr" anchorCtr="0">
            <a:noAutofit/>
          </a:bodyPr>
          <a:lstStyle/>
          <a:p>
            <a:pPr marL="0" marR="0" lvl="0" indent="0" algn="ctr" defTabSz="1219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Tx/>
              <a:buNone/>
              <a:defRPr/>
            </a:pPr>
            <a:r>
              <a:rPr kumimoji="0" lang="en-US" sz="5400" b="1" i="0" u="none" strike="noStrike" kern="0" cap="none" spc="0" normalizeH="0" baseline="0" noProof="0" dirty="0">
                <a:ln>
                  <a:noFill/>
                </a:ln>
                <a:solidFill>
                  <a:srgbClr val="F2C6C2">
                    <a:lumMod val="50000"/>
                  </a:srgbClr>
                </a:solidFill>
                <a:effectLst/>
                <a:uLnTx/>
                <a:uFillTx/>
                <a:latin typeface="Cambria" panose="02040503050406030204" pitchFamily="18" charset="0"/>
                <a:ea typeface="Cambria" panose="02040503050406030204" pitchFamily="18" charset="0"/>
                <a:cs typeface="Arial" panose="020B0604020202020204"/>
                <a:sym typeface="Inconsolata"/>
              </a:rPr>
              <a:t>6</a:t>
            </a:r>
            <a:endParaRPr kumimoji="0" sz="4800" b="1" i="0" u="none" strike="noStrike" kern="0" cap="none" spc="0" normalizeH="0" baseline="0" noProof="0" dirty="0">
              <a:ln>
                <a:noFill/>
              </a:ln>
              <a:solidFill>
                <a:srgbClr val="F2C6C2">
                  <a:lumMod val="50000"/>
                </a:srgbClr>
              </a:solidFill>
              <a:effectLst/>
              <a:uLnTx/>
              <a:uFillTx/>
              <a:latin typeface="Cambria" panose="02040503050406030204" pitchFamily="18" charset="0"/>
              <a:ea typeface="Cambria" panose="02040503050406030204" pitchFamily="18" charset="0"/>
              <a:cs typeface="Arial" panose="020B0604020202020204"/>
              <a:sym typeface="Arial" panose="020B0604020202020204"/>
            </a:endParaRPr>
          </a:p>
        </p:txBody>
      </p:sp>
      <p:grpSp>
        <p:nvGrpSpPr>
          <p:cNvPr id="5" name="B1"/>
          <p:cNvGrpSpPr/>
          <p:nvPr/>
        </p:nvGrpSpPr>
        <p:grpSpPr>
          <a:xfrm>
            <a:off x="10403281" y="2451707"/>
            <a:ext cx="875695" cy="869200"/>
            <a:chOff x="7788503" y="2622423"/>
            <a:chExt cx="656771" cy="651900"/>
          </a:xfrm>
        </p:grpSpPr>
        <p:sp>
          <p:nvSpPr>
            <p:cNvPr id="56" name="Google Shape;1101;p35"/>
            <p:cNvSpPr/>
            <p:nvPr/>
          </p:nvSpPr>
          <p:spPr>
            <a:xfrm>
              <a:off x="7788503" y="2622423"/>
              <a:ext cx="656771" cy="651900"/>
            </a:xfrm>
            <a:prstGeom prst="ellipse">
              <a:avLst/>
            </a:prstGeom>
            <a:solidFill>
              <a:schemeClr val="lt1"/>
            </a:solidFill>
            <a:ln w="9525" cap="flat" cmpd="sng">
              <a:solidFill>
                <a:schemeClr val="accent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marL="0" marR="0" lvl="0" indent="0" algn="l" defTabSz="1219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Tx/>
                <a:buNone/>
                <a:defRPr/>
              </a:pPr>
              <a:endParaRPr kumimoji="0" sz="1865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mbria" panose="02040503050406030204" pitchFamily="18" charset="0"/>
                <a:ea typeface="Cambria" panose="02040503050406030204" pitchFamily="18" charset="0"/>
                <a:cs typeface="Arial" panose="020B0604020202020204"/>
                <a:sym typeface="Arial" panose="020B0604020202020204"/>
              </a:endParaRPr>
            </a:p>
          </p:txBody>
        </p:sp>
        <p:sp>
          <p:nvSpPr>
            <p:cNvPr id="57" name="Google Shape;1103;p35"/>
            <p:cNvSpPr/>
            <p:nvPr/>
          </p:nvSpPr>
          <p:spPr>
            <a:xfrm>
              <a:off x="7915682" y="2801300"/>
              <a:ext cx="484386" cy="354715"/>
            </a:xfrm>
            <a:custGeom>
              <a:avLst/>
              <a:gdLst/>
              <a:ahLst/>
              <a:cxnLst/>
              <a:rect l="l" t="t" r="r" b="b"/>
              <a:pathLst>
                <a:path w="14247" h="10511" extrusionOk="0">
                  <a:moveTo>
                    <a:pt x="12053" y="1"/>
                  </a:moveTo>
                  <a:lnTo>
                    <a:pt x="5600" y="6450"/>
                  </a:lnTo>
                  <a:cubicBezTo>
                    <a:pt x="5515" y="6537"/>
                    <a:pt x="5401" y="6581"/>
                    <a:pt x="5287" y="6581"/>
                  </a:cubicBezTo>
                  <a:cubicBezTo>
                    <a:pt x="5173" y="6581"/>
                    <a:pt x="5059" y="6537"/>
                    <a:pt x="4973" y="6450"/>
                  </a:cubicBezTo>
                  <a:lnTo>
                    <a:pt x="2194" y="3674"/>
                  </a:lnTo>
                  <a:lnTo>
                    <a:pt x="1" y="5867"/>
                  </a:lnTo>
                  <a:lnTo>
                    <a:pt x="4188" y="10055"/>
                  </a:lnTo>
                  <a:cubicBezTo>
                    <a:pt x="4480" y="10346"/>
                    <a:pt x="4874" y="10511"/>
                    <a:pt x="5288" y="10511"/>
                  </a:cubicBezTo>
                  <a:cubicBezTo>
                    <a:pt x="5700" y="10511"/>
                    <a:pt x="6094" y="10346"/>
                    <a:pt x="6385" y="10055"/>
                  </a:cubicBezTo>
                  <a:lnTo>
                    <a:pt x="14246" y="2194"/>
                  </a:lnTo>
                  <a:lnTo>
                    <a:pt x="12053" y="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marL="0" marR="0" lvl="0" indent="0" algn="l" defTabSz="1219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Tx/>
                <a:buNone/>
                <a:defRPr/>
              </a:pPr>
              <a:endParaRPr kumimoji="0" sz="1865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mbria" panose="02040503050406030204" pitchFamily="18" charset="0"/>
                <a:ea typeface="Cambria" panose="02040503050406030204" pitchFamily="18" charset="0"/>
                <a:cs typeface="Arial" panose="020B0604020202020204"/>
                <a:sym typeface="Arial" panose="020B0604020202020204"/>
              </a:endParaRPr>
            </a:p>
          </p:txBody>
        </p:sp>
      </p:grpSp>
      <p:sp>
        <p:nvSpPr>
          <p:cNvPr id="1047" name="Google Shape;1047;p34"/>
          <p:cNvSpPr txBox="1">
            <a:spLocks noGrp="1"/>
          </p:cNvSpPr>
          <p:nvPr>
            <p:ph type="title"/>
          </p:nvPr>
        </p:nvSpPr>
        <p:spPr>
          <a:xfrm>
            <a:off x="1582453" y="478273"/>
            <a:ext cx="8990400" cy="7896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r>
              <a:rPr lang="en-US" sz="6600" b="1" dirty="0" err="1">
                <a:solidFill>
                  <a:schemeClr val="accent1">
                    <a:lumMod val="50000"/>
                  </a:schemeClr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Câu</a:t>
            </a:r>
            <a:r>
              <a:rPr lang="en-US" sz="6600" b="1" dirty="0">
                <a:solidFill>
                  <a:schemeClr val="accent1">
                    <a:lumMod val="50000"/>
                  </a:schemeClr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2</a:t>
            </a:r>
            <a:endParaRPr sz="6600" b="1" dirty="0">
              <a:solidFill>
                <a:schemeClr val="accent1">
                  <a:lumMod val="50000"/>
                </a:schemeClr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1067" name="A"/>
          <p:cNvSpPr/>
          <p:nvPr/>
        </p:nvSpPr>
        <p:spPr>
          <a:xfrm>
            <a:off x="6580887" y="3610429"/>
            <a:ext cx="4403600" cy="652400"/>
          </a:xfrm>
          <a:prstGeom prst="roundRect">
            <a:avLst>
              <a:gd name="adj" fmla="val 50000"/>
            </a:avLst>
          </a:prstGeom>
          <a:solidFill>
            <a:schemeClr val="lt1"/>
          </a:solidFill>
          <a:ln w="9525" cap="flat" cmpd="sng">
            <a:solidFill>
              <a:schemeClr val="accent4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609600" tIns="60933" rIns="121900" bIns="121900" anchor="ctr" anchorCtr="0">
            <a:noAutofit/>
          </a:bodyPr>
          <a:lstStyle/>
          <a:p>
            <a:pPr marL="0" marR="0" lvl="0" indent="0" algn="ctr" defTabSz="1219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Tx/>
              <a:buNone/>
              <a:defRPr/>
            </a:pPr>
            <a:r>
              <a:rPr kumimoji="0" lang="en-US" sz="5400" b="1" i="0" u="none" strike="noStrike" kern="0" cap="none" spc="0" normalizeH="0" baseline="0" noProof="0" dirty="0">
                <a:ln>
                  <a:noFill/>
                </a:ln>
                <a:solidFill>
                  <a:srgbClr val="F2C6C2">
                    <a:lumMod val="50000"/>
                  </a:srgbClr>
                </a:solidFill>
                <a:effectLst/>
                <a:uLnTx/>
                <a:uFillTx/>
                <a:latin typeface="Cambria" panose="02040503050406030204" pitchFamily="18" charset="0"/>
                <a:ea typeface="Cambria" panose="02040503050406030204" pitchFamily="18" charset="0"/>
                <a:cs typeface="Arial" panose="020B0604020202020204"/>
                <a:sym typeface="Inconsolata"/>
              </a:rPr>
              <a:t>7</a:t>
            </a:r>
            <a:endParaRPr kumimoji="0" sz="4800" b="1" i="0" u="none" strike="noStrike" kern="0" cap="none" spc="0" normalizeH="0" baseline="0" noProof="0" dirty="0">
              <a:ln>
                <a:noFill/>
              </a:ln>
              <a:solidFill>
                <a:srgbClr val="F2C6C2">
                  <a:lumMod val="50000"/>
                </a:srgbClr>
              </a:solidFill>
              <a:effectLst/>
              <a:uLnTx/>
              <a:uFillTx/>
              <a:latin typeface="Cambria" panose="02040503050406030204" pitchFamily="18" charset="0"/>
              <a:ea typeface="Cambria" panose="02040503050406030204" pitchFamily="18" charset="0"/>
              <a:cs typeface="Arial" panose="020B0604020202020204"/>
              <a:sym typeface="Arial" panose="020B0604020202020204"/>
            </a:endParaRPr>
          </a:p>
        </p:txBody>
      </p:sp>
      <p:sp>
        <p:nvSpPr>
          <p:cNvPr id="1068" name="Google Shape;1068;p34">
            <a:hlinkClick r:id="rId3" action="ppaction://hlinksldjump"/>
          </p:cNvPr>
          <p:cNvSpPr/>
          <p:nvPr/>
        </p:nvSpPr>
        <p:spPr>
          <a:xfrm>
            <a:off x="6550749" y="2819200"/>
            <a:ext cx="466000" cy="466000"/>
          </a:xfrm>
          <a:prstGeom prst="ellipse">
            <a:avLst/>
          </a:prstGeom>
          <a:solidFill>
            <a:schemeClr val="lt1"/>
          </a:solidFill>
          <a:ln w="9525" cap="flat" cmpd="sng">
            <a:solidFill>
              <a:schemeClr val="accent4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121900" rIns="0" bIns="121900" anchor="ctr" anchorCtr="0">
            <a:noAutofit/>
          </a:bodyPr>
          <a:lstStyle/>
          <a:p>
            <a:pPr marL="0" marR="0" lvl="0" indent="0" algn="ctr" defTabSz="1219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Tx/>
              <a:buNone/>
              <a:defRPr/>
            </a:pPr>
            <a:r>
              <a:rPr kumimoji="0" lang="en-GB" sz="1865" b="1" i="0" u="none" strike="noStrike" kern="0" cap="none" spc="0" normalizeH="0" baseline="0" noProof="0" dirty="0">
                <a:ln>
                  <a:noFill/>
                </a:ln>
                <a:solidFill>
                  <a:srgbClr val="F7D23F"/>
                </a:solidFill>
                <a:effectLst/>
                <a:uLnTx/>
                <a:uFillTx/>
                <a:latin typeface="Cambria" panose="02040503050406030204" pitchFamily="18" charset="0"/>
                <a:ea typeface="Cambria" panose="02040503050406030204" pitchFamily="18" charset="0"/>
                <a:cs typeface="Merriweather"/>
                <a:sym typeface="Merriweather"/>
              </a:rPr>
              <a:t>A</a:t>
            </a:r>
            <a:endParaRPr kumimoji="0" sz="1865" b="1" i="0" u="none" strike="noStrike" kern="0" cap="none" spc="0" normalizeH="0" baseline="0" noProof="0" dirty="0">
              <a:ln>
                <a:noFill/>
              </a:ln>
              <a:solidFill>
                <a:srgbClr val="F7D23F"/>
              </a:solidFill>
              <a:effectLst/>
              <a:uLnTx/>
              <a:uFillTx/>
              <a:latin typeface="Cambria" panose="02040503050406030204" pitchFamily="18" charset="0"/>
              <a:ea typeface="Cambria" panose="02040503050406030204" pitchFamily="18" charset="0"/>
              <a:cs typeface="Merriweather"/>
              <a:sym typeface="Merriweather"/>
            </a:endParaRPr>
          </a:p>
        </p:txBody>
      </p:sp>
      <p:sp>
        <p:nvSpPr>
          <p:cNvPr id="1069" name="C"/>
          <p:cNvSpPr/>
          <p:nvPr/>
        </p:nvSpPr>
        <p:spPr>
          <a:xfrm>
            <a:off x="6460249" y="4467533"/>
            <a:ext cx="4403600" cy="652400"/>
          </a:xfrm>
          <a:prstGeom prst="roundRect">
            <a:avLst>
              <a:gd name="adj" fmla="val 50000"/>
            </a:avLst>
          </a:prstGeom>
          <a:solidFill>
            <a:schemeClr val="lt1"/>
          </a:solidFill>
          <a:ln w="9525" cap="flat" cmpd="sng">
            <a:solidFill>
              <a:schemeClr val="accent4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609600" tIns="60933" rIns="121900" bIns="121900" anchor="ctr" anchorCtr="0">
            <a:noAutofit/>
          </a:bodyPr>
          <a:lstStyle/>
          <a:p>
            <a:pPr marL="0" marR="0" lvl="0" indent="0" algn="ctr" defTabSz="1219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Tx/>
              <a:buNone/>
              <a:defRPr/>
            </a:pPr>
            <a:r>
              <a:rPr kumimoji="0" lang="en-US" sz="5400" b="1" i="0" u="none" strike="noStrike" kern="0" cap="none" spc="0" normalizeH="0" baseline="0" noProof="0" dirty="0">
                <a:ln>
                  <a:noFill/>
                </a:ln>
                <a:solidFill>
                  <a:srgbClr val="F2C6C2">
                    <a:lumMod val="50000"/>
                  </a:srgbClr>
                </a:solidFill>
                <a:effectLst/>
                <a:uLnTx/>
                <a:uFillTx/>
                <a:latin typeface="Cambria" panose="02040503050406030204" pitchFamily="18" charset="0"/>
                <a:ea typeface="Cambria" panose="02040503050406030204" pitchFamily="18" charset="0"/>
                <a:cs typeface="Arial" panose="020B0604020202020204"/>
                <a:sym typeface="Inconsolata"/>
              </a:rPr>
              <a:t>8</a:t>
            </a:r>
            <a:endParaRPr kumimoji="0" sz="4800" b="1" i="0" u="none" strike="noStrike" kern="0" cap="none" spc="0" normalizeH="0" baseline="0" noProof="0" dirty="0">
              <a:ln>
                <a:noFill/>
              </a:ln>
              <a:solidFill>
                <a:srgbClr val="F2C6C2">
                  <a:lumMod val="50000"/>
                </a:srgbClr>
              </a:solidFill>
              <a:effectLst/>
              <a:uLnTx/>
              <a:uFillTx/>
              <a:latin typeface="Cambria" panose="02040503050406030204" pitchFamily="18" charset="0"/>
              <a:ea typeface="Cambria" panose="02040503050406030204" pitchFamily="18" charset="0"/>
              <a:cs typeface="Arial" panose="020B0604020202020204"/>
              <a:sym typeface="Arial" panose="020B0604020202020204"/>
            </a:endParaRPr>
          </a:p>
        </p:txBody>
      </p:sp>
      <p:sp>
        <p:nvSpPr>
          <p:cNvPr id="1070" name="Google Shape;1070;p34">
            <a:hlinkClick r:id="rId3" action="ppaction://hlinksldjump"/>
          </p:cNvPr>
          <p:cNvSpPr/>
          <p:nvPr/>
        </p:nvSpPr>
        <p:spPr>
          <a:xfrm>
            <a:off x="6550749" y="4560733"/>
            <a:ext cx="466000" cy="466000"/>
          </a:xfrm>
          <a:prstGeom prst="ellipse">
            <a:avLst/>
          </a:prstGeom>
          <a:solidFill>
            <a:schemeClr val="lt1"/>
          </a:solidFill>
          <a:ln w="9525" cap="flat" cmpd="sng">
            <a:solidFill>
              <a:schemeClr val="accent4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121900" rIns="0" bIns="121900" anchor="ctr" anchorCtr="0">
            <a:noAutofit/>
          </a:bodyPr>
          <a:lstStyle/>
          <a:p>
            <a:pPr marL="0" marR="0" lvl="0" indent="0" algn="ctr" defTabSz="1219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Tx/>
              <a:buNone/>
              <a:defRPr/>
            </a:pPr>
            <a:r>
              <a:rPr kumimoji="0" lang="en-GB" sz="1865" b="1" i="0" u="none" strike="noStrike" kern="0" cap="none" spc="0" normalizeH="0" baseline="0" noProof="0">
                <a:ln>
                  <a:noFill/>
                </a:ln>
                <a:solidFill>
                  <a:srgbClr val="F7D23F"/>
                </a:solidFill>
                <a:effectLst/>
                <a:uLnTx/>
                <a:uFillTx/>
                <a:latin typeface="Cambria" panose="02040503050406030204" pitchFamily="18" charset="0"/>
                <a:ea typeface="Cambria" panose="02040503050406030204" pitchFamily="18" charset="0"/>
                <a:cs typeface="Merriweather"/>
                <a:sym typeface="Merriweather"/>
              </a:rPr>
              <a:t>C</a:t>
            </a:r>
            <a:endParaRPr kumimoji="0" sz="1865" b="1" i="0" u="none" strike="noStrike" kern="0" cap="none" spc="0" normalizeH="0" baseline="0" noProof="0">
              <a:ln>
                <a:noFill/>
              </a:ln>
              <a:solidFill>
                <a:srgbClr val="F7D23F"/>
              </a:solidFill>
              <a:effectLst/>
              <a:uLnTx/>
              <a:uFillTx/>
              <a:latin typeface="Cambria" panose="02040503050406030204" pitchFamily="18" charset="0"/>
              <a:ea typeface="Cambria" panose="02040503050406030204" pitchFamily="18" charset="0"/>
              <a:cs typeface="Merriweather"/>
              <a:sym typeface="Merriweather"/>
            </a:endParaRPr>
          </a:p>
        </p:txBody>
      </p:sp>
      <p:sp>
        <p:nvSpPr>
          <p:cNvPr id="1072" name="Google Shape;1072;p34">
            <a:hlinkClick r:id="rId4" action="ppaction://hlinksldjump"/>
          </p:cNvPr>
          <p:cNvSpPr/>
          <p:nvPr/>
        </p:nvSpPr>
        <p:spPr>
          <a:xfrm>
            <a:off x="6550749" y="3689967"/>
            <a:ext cx="466000" cy="466000"/>
          </a:xfrm>
          <a:prstGeom prst="ellipse">
            <a:avLst/>
          </a:prstGeom>
          <a:solidFill>
            <a:schemeClr val="lt1"/>
          </a:solidFill>
          <a:ln w="9525" cap="flat" cmpd="sng">
            <a:solidFill>
              <a:schemeClr val="accent4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121900" rIns="0" bIns="121900" anchor="ctr" anchorCtr="0">
            <a:noAutofit/>
          </a:bodyPr>
          <a:lstStyle/>
          <a:p>
            <a:pPr marL="0" marR="0" lvl="0" indent="0" algn="ctr" defTabSz="1219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Tx/>
              <a:buNone/>
              <a:defRPr/>
            </a:pPr>
            <a:r>
              <a:rPr kumimoji="0" lang="en-GB" sz="1865" b="1" i="0" u="none" strike="noStrike" kern="0" cap="none" spc="0" normalizeH="0" baseline="0" noProof="0">
                <a:ln>
                  <a:noFill/>
                </a:ln>
                <a:solidFill>
                  <a:srgbClr val="F7D23F"/>
                </a:solidFill>
                <a:effectLst/>
                <a:uLnTx/>
                <a:uFillTx/>
                <a:latin typeface="Cambria" panose="02040503050406030204" pitchFamily="18" charset="0"/>
                <a:ea typeface="Cambria" panose="02040503050406030204" pitchFamily="18" charset="0"/>
                <a:cs typeface="Merriweather"/>
                <a:sym typeface="Merriweather"/>
              </a:rPr>
              <a:t>B</a:t>
            </a:r>
            <a:endParaRPr kumimoji="0" sz="1865" b="1" i="0" u="none" strike="noStrike" kern="0" cap="none" spc="0" normalizeH="0" baseline="0" noProof="0">
              <a:ln>
                <a:noFill/>
              </a:ln>
              <a:solidFill>
                <a:srgbClr val="F7D23F"/>
              </a:solidFill>
              <a:effectLst/>
              <a:uLnTx/>
              <a:uFillTx/>
              <a:latin typeface="Cambria" panose="02040503050406030204" pitchFamily="18" charset="0"/>
              <a:ea typeface="Cambria" panose="02040503050406030204" pitchFamily="18" charset="0"/>
              <a:cs typeface="Merriweather"/>
              <a:sym typeface="Merriweather"/>
            </a:endParaRPr>
          </a:p>
        </p:txBody>
      </p:sp>
      <p:grpSp>
        <p:nvGrpSpPr>
          <p:cNvPr id="1077" name="Google Shape;1077;p34"/>
          <p:cNvGrpSpPr/>
          <p:nvPr/>
        </p:nvGrpSpPr>
        <p:grpSpPr>
          <a:xfrm>
            <a:off x="5179576" y="5935916"/>
            <a:ext cx="343499" cy="213373"/>
            <a:chOff x="3884682" y="4451937"/>
            <a:chExt cx="257624" cy="160030"/>
          </a:xfrm>
        </p:grpSpPr>
        <p:sp>
          <p:nvSpPr>
            <p:cNvPr id="1078" name="Google Shape;1078;p34">
              <a:hlinkClick r:id="rId5" action="ppaction://hlinksldjump"/>
            </p:cNvPr>
            <p:cNvSpPr/>
            <p:nvPr/>
          </p:nvSpPr>
          <p:spPr>
            <a:xfrm rot="-10799921">
              <a:off x="4017335" y="4451942"/>
              <a:ext cx="124971" cy="160024"/>
            </a:xfrm>
            <a:custGeom>
              <a:avLst/>
              <a:gdLst/>
              <a:ahLst/>
              <a:cxnLst/>
              <a:rect l="l" t="t" r="r" b="b"/>
              <a:pathLst>
                <a:path w="1155" h="1479" extrusionOk="0">
                  <a:moveTo>
                    <a:pt x="332" y="0"/>
                  </a:moveTo>
                  <a:cubicBezTo>
                    <a:pt x="116" y="0"/>
                    <a:pt x="1" y="260"/>
                    <a:pt x="159" y="419"/>
                  </a:cubicBezTo>
                  <a:lnTo>
                    <a:pt x="433" y="700"/>
                  </a:lnTo>
                  <a:cubicBezTo>
                    <a:pt x="455" y="722"/>
                    <a:pt x="455" y="758"/>
                    <a:pt x="433" y="779"/>
                  </a:cubicBezTo>
                  <a:lnTo>
                    <a:pt x="159" y="1053"/>
                  </a:lnTo>
                  <a:cubicBezTo>
                    <a:pt x="1" y="1212"/>
                    <a:pt x="116" y="1479"/>
                    <a:pt x="332" y="1479"/>
                  </a:cubicBezTo>
                  <a:cubicBezTo>
                    <a:pt x="397" y="1479"/>
                    <a:pt x="462" y="1450"/>
                    <a:pt x="506" y="1407"/>
                  </a:cubicBezTo>
                  <a:lnTo>
                    <a:pt x="1133" y="779"/>
                  </a:lnTo>
                  <a:cubicBezTo>
                    <a:pt x="1155" y="758"/>
                    <a:pt x="1155" y="722"/>
                    <a:pt x="1133" y="700"/>
                  </a:cubicBezTo>
                  <a:lnTo>
                    <a:pt x="506" y="73"/>
                  </a:lnTo>
                  <a:cubicBezTo>
                    <a:pt x="462" y="22"/>
                    <a:pt x="397" y="0"/>
                    <a:pt x="332" y="0"/>
                  </a:cubicBezTo>
                  <a:close/>
                </a:path>
              </a:pathLst>
            </a:custGeom>
            <a:solidFill>
              <a:schemeClr val="accent4"/>
            </a:solidFill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marL="0" marR="0" lvl="0" indent="0" algn="l" defTabSz="1219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Tx/>
                <a:buNone/>
                <a:defRPr/>
              </a:pPr>
              <a:endParaRPr kumimoji="0" sz="1865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mbria" panose="02040503050406030204" pitchFamily="18" charset="0"/>
                <a:ea typeface="Cambria" panose="02040503050406030204" pitchFamily="18" charset="0"/>
                <a:cs typeface="Arial" panose="020B0604020202020204"/>
                <a:sym typeface="Arial" panose="020B0604020202020204"/>
              </a:endParaRPr>
            </a:p>
          </p:txBody>
        </p:sp>
        <p:sp>
          <p:nvSpPr>
            <p:cNvPr id="1079" name="Google Shape;1079;p34">
              <a:hlinkClick r:id="rId5" action="ppaction://hlinksldjump"/>
            </p:cNvPr>
            <p:cNvSpPr/>
            <p:nvPr/>
          </p:nvSpPr>
          <p:spPr>
            <a:xfrm rot="-10799921">
              <a:off x="3884682" y="4451939"/>
              <a:ext cx="124971" cy="160024"/>
            </a:xfrm>
            <a:custGeom>
              <a:avLst/>
              <a:gdLst/>
              <a:ahLst/>
              <a:cxnLst/>
              <a:rect l="l" t="t" r="r" b="b"/>
              <a:pathLst>
                <a:path w="1155" h="1479" extrusionOk="0">
                  <a:moveTo>
                    <a:pt x="333" y="0"/>
                  </a:moveTo>
                  <a:cubicBezTo>
                    <a:pt x="116" y="0"/>
                    <a:pt x="1" y="260"/>
                    <a:pt x="159" y="419"/>
                  </a:cubicBezTo>
                  <a:lnTo>
                    <a:pt x="434" y="700"/>
                  </a:lnTo>
                  <a:cubicBezTo>
                    <a:pt x="455" y="722"/>
                    <a:pt x="455" y="758"/>
                    <a:pt x="434" y="779"/>
                  </a:cubicBezTo>
                  <a:lnTo>
                    <a:pt x="159" y="1053"/>
                  </a:lnTo>
                  <a:cubicBezTo>
                    <a:pt x="1" y="1212"/>
                    <a:pt x="116" y="1479"/>
                    <a:pt x="333" y="1479"/>
                  </a:cubicBezTo>
                  <a:cubicBezTo>
                    <a:pt x="397" y="1479"/>
                    <a:pt x="462" y="1450"/>
                    <a:pt x="506" y="1407"/>
                  </a:cubicBezTo>
                  <a:lnTo>
                    <a:pt x="1133" y="779"/>
                  </a:lnTo>
                  <a:cubicBezTo>
                    <a:pt x="1155" y="758"/>
                    <a:pt x="1155" y="722"/>
                    <a:pt x="1133" y="700"/>
                  </a:cubicBezTo>
                  <a:lnTo>
                    <a:pt x="506" y="73"/>
                  </a:lnTo>
                  <a:cubicBezTo>
                    <a:pt x="462" y="22"/>
                    <a:pt x="397" y="0"/>
                    <a:pt x="333" y="0"/>
                  </a:cubicBezTo>
                  <a:close/>
                </a:path>
              </a:pathLst>
            </a:custGeom>
            <a:solidFill>
              <a:schemeClr val="accent4"/>
            </a:solidFill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marL="0" marR="0" lvl="0" indent="0" algn="l" defTabSz="1219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Tx/>
                <a:buNone/>
                <a:defRPr/>
              </a:pPr>
              <a:endParaRPr kumimoji="0" sz="1865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mbria" panose="02040503050406030204" pitchFamily="18" charset="0"/>
                <a:ea typeface="Cambria" panose="02040503050406030204" pitchFamily="18" charset="0"/>
                <a:cs typeface="Arial" panose="020B0604020202020204"/>
                <a:sym typeface="Arial" panose="020B0604020202020204"/>
              </a:endParaRPr>
            </a:p>
          </p:txBody>
        </p:sp>
      </p:grpSp>
      <p:grpSp>
        <p:nvGrpSpPr>
          <p:cNvPr id="4" name="C1"/>
          <p:cNvGrpSpPr/>
          <p:nvPr/>
        </p:nvGrpSpPr>
        <p:grpSpPr>
          <a:xfrm>
            <a:off x="10429249" y="4480741"/>
            <a:ext cx="869200" cy="869200"/>
            <a:chOff x="7821937" y="1894196"/>
            <a:chExt cx="651900" cy="651900"/>
          </a:xfrm>
        </p:grpSpPr>
        <p:sp>
          <p:nvSpPr>
            <p:cNvPr id="58" name="Google Shape;1134;p36"/>
            <p:cNvSpPr/>
            <p:nvPr/>
          </p:nvSpPr>
          <p:spPr>
            <a:xfrm>
              <a:off x="7821937" y="1894196"/>
              <a:ext cx="651900" cy="651900"/>
            </a:xfrm>
            <a:prstGeom prst="ellipse">
              <a:avLst/>
            </a:prstGeom>
            <a:solidFill>
              <a:schemeClr val="lt1"/>
            </a:solidFill>
            <a:ln w="9525" cap="flat" cmpd="sng">
              <a:solidFill>
                <a:schemeClr val="accent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marL="0" marR="0" lvl="0" indent="0" algn="l" defTabSz="1219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Tx/>
                <a:buNone/>
                <a:defRPr/>
              </a:pPr>
              <a:endParaRPr kumimoji="0" sz="1865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mbria" panose="02040503050406030204" pitchFamily="18" charset="0"/>
                <a:ea typeface="Cambria" panose="02040503050406030204" pitchFamily="18" charset="0"/>
                <a:cs typeface="Arial" panose="020B0604020202020204"/>
                <a:sym typeface="Arial" panose="020B0604020202020204"/>
              </a:endParaRPr>
            </a:p>
          </p:txBody>
        </p:sp>
        <p:sp>
          <p:nvSpPr>
            <p:cNvPr id="59" name="Google Shape;1136;p36"/>
            <p:cNvSpPr/>
            <p:nvPr/>
          </p:nvSpPr>
          <p:spPr>
            <a:xfrm>
              <a:off x="7953881" y="2027872"/>
              <a:ext cx="388022" cy="384514"/>
            </a:xfrm>
            <a:custGeom>
              <a:avLst/>
              <a:gdLst/>
              <a:ahLst/>
              <a:cxnLst/>
              <a:rect l="l" t="t" r="r" b="b"/>
              <a:pathLst>
                <a:path w="11498" h="11394" extrusionOk="0">
                  <a:moveTo>
                    <a:pt x="2709" y="1"/>
                  </a:moveTo>
                  <a:cubicBezTo>
                    <a:pt x="2577" y="1"/>
                    <a:pt x="2445" y="51"/>
                    <a:pt x="2344" y="152"/>
                  </a:cubicBezTo>
                  <a:lnTo>
                    <a:pt x="203" y="2294"/>
                  </a:lnTo>
                  <a:cubicBezTo>
                    <a:pt x="0" y="2493"/>
                    <a:pt x="0" y="2822"/>
                    <a:pt x="203" y="3021"/>
                  </a:cubicBezTo>
                  <a:lnTo>
                    <a:pt x="2879" y="5697"/>
                  </a:lnTo>
                  <a:lnTo>
                    <a:pt x="203" y="8373"/>
                  </a:lnTo>
                  <a:cubicBezTo>
                    <a:pt x="0" y="8572"/>
                    <a:pt x="0" y="8901"/>
                    <a:pt x="203" y="9100"/>
                  </a:cubicBezTo>
                  <a:lnTo>
                    <a:pt x="2344" y="11241"/>
                  </a:lnTo>
                  <a:cubicBezTo>
                    <a:pt x="2445" y="11343"/>
                    <a:pt x="2577" y="11393"/>
                    <a:pt x="2709" y="11393"/>
                  </a:cubicBezTo>
                  <a:cubicBezTo>
                    <a:pt x="2841" y="11393"/>
                    <a:pt x="2973" y="11343"/>
                    <a:pt x="3074" y="11241"/>
                  </a:cubicBezTo>
                  <a:lnTo>
                    <a:pt x="5750" y="8569"/>
                  </a:lnTo>
                  <a:lnTo>
                    <a:pt x="8423" y="11241"/>
                  </a:lnTo>
                  <a:cubicBezTo>
                    <a:pt x="8524" y="11343"/>
                    <a:pt x="8656" y="11393"/>
                    <a:pt x="8788" y="11393"/>
                  </a:cubicBezTo>
                  <a:cubicBezTo>
                    <a:pt x="8920" y="11393"/>
                    <a:pt x="9052" y="11343"/>
                    <a:pt x="9153" y="11241"/>
                  </a:cubicBezTo>
                  <a:lnTo>
                    <a:pt x="11295" y="9100"/>
                  </a:lnTo>
                  <a:cubicBezTo>
                    <a:pt x="11497" y="8901"/>
                    <a:pt x="11497" y="8572"/>
                    <a:pt x="11295" y="8373"/>
                  </a:cubicBezTo>
                  <a:lnTo>
                    <a:pt x="8615" y="5697"/>
                  </a:lnTo>
                  <a:lnTo>
                    <a:pt x="11292" y="3021"/>
                  </a:lnTo>
                  <a:cubicBezTo>
                    <a:pt x="11494" y="2822"/>
                    <a:pt x="11494" y="2493"/>
                    <a:pt x="11292" y="2294"/>
                  </a:cubicBezTo>
                  <a:lnTo>
                    <a:pt x="9150" y="152"/>
                  </a:lnTo>
                  <a:cubicBezTo>
                    <a:pt x="9049" y="51"/>
                    <a:pt x="8917" y="1"/>
                    <a:pt x="8785" y="1"/>
                  </a:cubicBezTo>
                  <a:cubicBezTo>
                    <a:pt x="8653" y="1"/>
                    <a:pt x="8521" y="51"/>
                    <a:pt x="8420" y="152"/>
                  </a:cubicBezTo>
                  <a:lnTo>
                    <a:pt x="5750" y="2829"/>
                  </a:lnTo>
                  <a:lnTo>
                    <a:pt x="3074" y="152"/>
                  </a:lnTo>
                  <a:cubicBezTo>
                    <a:pt x="2973" y="51"/>
                    <a:pt x="2841" y="1"/>
                    <a:pt x="2709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marL="0" marR="0" lvl="0" indent="0" algn="l" defTabSz="1219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Tx/>
                <a:buNone/>
                <a:defRPr/>
              </a:pPr>
              <a:endParaRPr kumimoji="0" sz="1865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mbria" panose="02040503050406030204" pitchFamily="18" charset="0"/>
                <a:ea typeface="Cambria" panose="02040503050406030204" pitchFamily="18" charset="0"/>
                <a:cs typeface="Arial" panose="020B0604020202020204"/>
                <a:sym typeface="Arial" panose="020B0604020202020204"/>
              </a:endParaRPr>
            </a:p>
          </p:txBody>
        </p:sp>
      </p:grpSp>
      <p:grpSp>
        <p:nvGrpSpPr>
          <p:cNvPr id="62" name="A1"/>
          <p:cNvGrpSpPr/>
          <p:nvPr/>
        </p:nvGrpSpPr>
        <p:grpSpPr>
          <a:xfrm>
            <a:off x="10451528" y="3410024"/>
            <a:ext cx="869200" cy="869200"/>
            <a:chOff x="7821937" y="1894196"/>
            <a:chExt cx="651900" cy="651900"/>
          </a:xfrm>
        </p:grpSpPr>
        <p:sp>
          <p:nvSpPr>
            <p:cNvPr id="63" name="Google Shape;1134;p36"/>
            <p:cNvSpPr/>
            <p:nvPr/>
          </p:nvSpPr>
          <p:spPr>
            <a:xfrm>
              <a:off x="7821937" y="1894196"/>
              <a:ext cx="651900" cy="651900"/>
            </a:xfrm>
            <a:prstGeom prst="ellipse">
              <a:avLst/>
            </a:prstGeom>
            <a:solidFill>
              <a:schemeClr val="lt1"/>
            </a:solidFill>
            <a:ln w="9525" cap="flat" cmpd="sng">
              <a:solidFill>
                <a:schemeClr val="accent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marL="0" marR="0" lvl="0" indent="0" algn="l" defTabSz="1219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Tx/>
                <a:buNone/>
                <a:defRPr/>
              </a:pPr>
              <a:endParaRPr kumimoji="0" sz="1865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mbria" panose="02040503050406030204" pitchFamily="18" charset="0"/>
                <a:ea typeface="Cambria" panose="02040503050406030204" pitchFamily="18" charset="0"/>
                <a:cs typeface="Arial" panose="020B0604020202020204"/>
                <a:sym typeface="Arial" panose="020B0604020202020204"/>
              </a:endParaRPr>
            </a:p>
          </p:txBody>
        </p:sp>
        <p:sp>
          <p:nvSpPr>
            <p:cNvPr id="64" name="Google Shape;1136;p36"/>
            <p:cNvSpPr/>
            <p:nvPr/>
          </p:nvSpPr>
          <p:spPr>
            <a:xfrm>
              <a:off x="7953881" y="2027872"/>
              <a:ext cx="388022" cy="384514"/>
            </a:xfrm>
            <a:custGeom>
              <a:avLst/>
              <a:gdLst/>
              <a:ahLst/>
              <a:cxnLst/>
              <a:rect l="l" t="t" r="r" b="b"/>
              <a:pathLst>
                <a:path w="11498" h="11394" extrusionOk="0">
                  <a:moveTo>
                    <a:pt x="2709" y="1"/>
                  </a:moveTo>
                  <a:cubicBezTo>
                    <a:pt x="2577" y="1"/>
                    <a:pt x="2445" y="51"/>
                    <a:pt x="2344" y="152"/>
                  </a:cubicBezTo>
                  <a:lnTo>
                    <a:pt x="203" y="2294"/>
                  </a:lnTo>
                  <a:cubicBezTo>
                    <a:pt x="0" y="2493"/>
                    <a:pt x="0" y="2822"/>
                    <a:pt x="203" y="3021"/>
                  </a:cubicBezTo>
                  <a:lnTo>
                    <a:pt x="2879" y="5697"/>
                  </a:lnTo>
                  <a:lnTo>
                    <a:pt x="203" y="8373"/>
                  </a:lnTo>
                  <a:cubicBezTo>
                    <a:pt x="0" y="8572"/>
                    <a:pt x="0" y="8901"/>
                    <a:pt x="203" y="9100"/>
                  </a:cubicBezTo>
                  <a:lnTo>
                    <a:pt x="2344" y="11241"/>
                  </a:lnTo>
                  <a:cubicBezTo>
                    <a:pt x="2445" y="11343"/>
                    <a:pt x="2577" y="11393"/>
                    <a:pt x="2709" y="11393"/>
                  </a:cubicBezTo>
                  <a:cubicBezTo>
                    <a:pt x="2841" y="11393"/>
                    <a:pt x="2973" y="11343"/>
                    <a:pt x="3074" y="11241"/>
                  </a:cubicBezTo>
                  <a:lnTo>
                    <a:pt x="5750" y="8569"/>
                  </a:lnTo>
                  <a:lnTo>
                    <a:pt x="8423" y="11241"/>
                  </a:lnTo>
                  <a:cubicBezTo>
                    <a:pt x="8524" y="11343"/>
                    <a:pt x="8656" y="11393"/>
                    <a:pt x="8788" y="11393"/>
                  </a:cubicBezTo>
                  <a:cubicBezTo>
                    <a:pt x="8920" y="11393"/>
                    <a:pt x="9052" y="11343"/>
                    <a:pt x="9153" y="11241"/>
                  </a:cubicBezTo>
                  <a:lnTo>
                    <a:pt x="11295" y="9100"/>
                  </a:lnTo>
                  <a:cubicBezTo>
                    <a:pt x="11497" y="8901"/>
                    <a:pt x="11497" y="8572"/>
                    <a:pt x="11295" y="8373"/>
                  </a:cubicBezTo>
                  <a:lnTo>
                    <a:pt x="8615" y="5697"/>
                  </a:lnTo>
                  <a:lnTo>
                    <a:pt x="11292" y="3021"/>
                  </a:lnTo>
                  <a:cubicBezTo>
                    <a:pt x="11494" y="2822"/>
                    <a:pt x="11494" y="2493"/>
                    <a:pt x="11292" y="2294"/>
                  </a:cubicBezTo>
                  <a:lnTo>
                    <a:pt x="9150" y="152"/>
                  </a:lnTo>
                  <a:cubicBezTo>
                    <a:pt x="9049" y="51"/>
                    <a:pt x="8917" y="1"/>
                    <a:pt x="8785" y="1"/>
                  </a:cubicBezTo>
                  <a:cubicBezTo>
                    <a:pt x="8653" y="1"/>
                    <a:pt x="8521" y="51"/>
                    <a:pt x="8420" y="152"/>
                  </a:cubicBezTo>
                  <a:lnTo>
                    <a:pt x="5750" y="2829"/>
                  </a:lnTo>
                  <a:lnTo>
                    <a:pt x="3074" y="152"/>
                  </a:lnTo>
                  <a:cubicBezTo>
                    <a:pt x="2973" y="51"/>
                    <a:pt x="2841" y="1"/>
                    <a:pt x="2709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marL="0" marR="0" lvl="0" indent="0" algn="l" defTabSz="1219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Tx/>
                <a:buNone/>
                <a:defRPr/>
              </a:pPr>
              <a:endParaRPr kumimoji="0" sz="1865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mbria" panose="02040503050406030204" pitchFamily="18" charset="0"/>
                <a:ea typeface="Cambria" panose="02040503050406030204" pitchFamily="18" charset="0"/>
                <a:cs typeface="Arial" panose="020B0604020202020204"/>
                <a:sym typeface="Arial" panose="020B0604020202020204"/>
              </a:endParaRPr>
            </a:p>
          </p:txBody>
        </p:sp>
      </p:grpSp>
      <p:sp>
        <p:nvSpPr>
          <p:cNvPr id="52" name="Google Shape;1173;p37"/>
          <p:cNvSpPr/>
          <p:nvPr/>
        </p:nvSpPr>
        <p:spPr>
          <a:xfrm>
            <a:off x="963200" y="2347147"/>
            <a:ext cx="4735849" cy="1092587"/>
          </a:xfrm>
          <a:prstGeom prst="round2SameRect">
            <a:avLst>
              <a:gd name="adj1" fmla="val 50000"/>
              <a:gd name="adj2" fmla="val 0"/>
            </a:avLst>
          </a:prstGeom>
          <a:solidFill>
            <a:schemeClr val="dk2"/>
          </a:solidFill>
          <a:ln w="9525" cap="flat" cmpd="sng">
            <a:solidFill>
              <a:schemeClr val="lt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marR="0" lvl="0" indent="0" algn="l" defTabSz="1219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Tx/>
              <a:buNone/>
              <a:defRPr/>
            </a:pPr>
            <a:endParaRPr kumimoji="0" sz="1865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mbria" panose="02040503050406030204" pitchFamily="18" charset="0"/>
              <a:ea typeface="Cambria" panose="02040503050406030204" pitchFamily="18" charset="0"/>
              <a:cs typeface="Arial" panose="020B0604020202020204"/>
              <a:sym typeface="Arial" panose="020B0604020202020204"/>
            </a:endParaRPr>
          </a:p>
        </p:txBody>
      </p:sp>
      <p:grpSp>
        <p:nvGrpSpPr>
          <p:cNvPr id="53" name="Google Shape;1174;p37"/>
          <p:cNvGrpSpPr/>
          <p:nvPr/>
        </p:nvGrpSpPr>
        <p:grpSpPr>
          <a:xfrm>
            <a:off x="4708347" y="2487640"/>
            <a:ext cx="942453" cy="807115"/>
            <a:chOff x="7569175" y="1212625"/>
            <a:chExt cx="237900" cy="235500"/>
          </a:xfrm>
        </p:grpSpPr>
        <p:sp>
          <p:nvSpPr>
            <p:cNvPr id="54" name="Google Shape;1175;p37"/>
            <p:cNvSpPr/>
            <p:nvPr/>
          </p:nvSpPr>
          <p:spPr>
            <a:xfrm>
              <a:off x="7569175" y="1212625"/>
              <a:ext cx="237900" cy="235500"/>
            </a:xfrm>
            <a:prstGeom prst="ellipse">
              <a:avLst/>
            </a:prstGeom>
            <a:solidFill>
              <a:schemeClr val="lt2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marL="0" marR="0" lvl="0" indent="0" algn="l" defTabSz="1219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Tx/>
                <a:buNone/>
                <a:defRPr/>
              </a:pPr>
              <a:endParaRPr kumimoji="0" sz="1865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mbria" panose="02040503050406030204" pitchFamily="18" charset="0"/>
                <a:ea typeface="Cambria" panose="02040503050406030204" pitchFamily="18" charset="0"/>
                <a:cs typeface="Arial" panose="020B0604020202020204"/>
                <a:sym typeface="Arial" panose="020B0604020202020204"/>
              </a:endParaRPr>
            </a:p>
          </p:txBody>
        </p:sp>
        <p:sp>
          <p:nvSpPr>
            <p:cNvPr id="55" name="Google Shape;1176;p37"/>
            <p:cNvSpPr/>
            <p:nvPr/>
          </p:nvSpPr>
          <p:spPr>
            <a:xfrm>
              <a:off x="7594684" y="1236981"/>
              <a:ext cx="186900" cy="186900"/>
            </a:xfrm>
            <a:prstGeom prst="mathMultiply">
              <a:avLst>
                <a:gd name="adj1" fmla="val 23520"/>
              </a:avLst>
            </a:prstGeom>
            <a:solidFill>
              <a:schemeClr val="dk2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marL="0" marR="0" lvl="0" indent="0" algn="l" defTabSz="1219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Tx/>
                <a:buNone/>
                <a:defRPr/>
              </a:pPr>
              <a:endParaRPr kumimoji="0" sz="1865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mbria" panose="02040503050406030204" pitchFamily="18" charset="0"/>
                <a:ea typeface="Cambria" panose="02040503050406030204" pitchFamily="18" charset="0"/>
                <a:cs typeface="Arial" panose="020B0604020202020204"/>
                <a:sym typeface="Arial" panose="020B0604020202020204"/>
              </a:endParaRPr>
            </a:p>
          </p:txBody>
        </p:sp>
      </p:grpSp>
      <p:sp>
        <p:nvSpPr>
          <p:cNvPr id="60" name="Google Shape;1159;p37"/>
          <p:cNvSpPr/>
          <p:nvPr/>
        </p:nvSpPr>
        <p:spPr>
          <a:xfrm rot="10800000">
            <a:off x="963200" y="3412865"/>
            <a:ext cx="4735849" cy="2758435"/>
          </a:xfrm>
          <a:prstGeom prst="round2SameRect">
            <a:avLst/>
          </a:prstGeom>
          <a:solidFill>
            <a:schemeClr val="accent5"/>
          </a:solidFill>
          <a:ln w="9525" cap="flat" cmpd="sng">
            <a:solidFill>
              <a:schemeClr val="lt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365733" tIns="121900" rIns="365733" bIns="121900" anchor="ctr" anchorCtr="0">
            <a:noAutofit/>
          </a:bodyPr>
          <a:lstStyle/>
          <a:p>
            <a:pPr marL="0" marR="0" lvl="0" indent="0" algn="ctr" defTabSz="1219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Tx/>
              <a:buNone/>
              <a:defRPr/>
            </a:pPr>
            <a:endParaRPr kumimoji="0" lang="vi-VN" sz="2935" b="1" i="0" u="none" strike="noStrike" kern="0" cap="none" spc="0" normalizeH="0" baseline="0" noProof="0" dirty="0">
              <a:ln>
                <a:noFill/>
              </a:ln>
              <a:solidFill>
                <a:srgbClr val="23414C"/>
              </a:solidFill>
              <a:effectLst/>
              <a:uLnTx/>
              <a:uFillTx/>
              <a:latin typeface="Cambria" panose="02040503050406030204" pitchFamily="18" charset="0"/>
              <a:ea typeface="Cambria" panose="02040503050406030204" pitchFamily="18" charset="0"/>
              <a:cs typeface="Coiny"/>
              <a:sym typeface="Coiny"/>
            </a:endParaRPr>
          </a:p>
        </p:txBody>
      </p:sp>
      <p:sp>
        <p:nvSpPr>
          <p:cNvPr id="61" name="TextBox 60"/>
          <p:cNvSpPr txBox="1"/>
          <p:nvPr/>
        </p:nvSpPr>
        <p:spPr>
          <a:xfrm>
            <a:off x="813965" y="4025816"/>
            <a:ext cx="4735851" cy="101566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1219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Tx/>
              <a:buNone/>
              <a:defRPr/>
            </a:pPr>
            <a:r>
              <a:rPr kumimoji="0" lang="en-US" sz="6000" b="1" i="0" u="none" strike="noStrike" kern="0" cap="none" spc="0" normalizeH="0" baseline="0" noProof="0" dirty="0">
                <a:ln>
                  <a:noFill/>
                </a:ln>
                <a:solidFill>
                  <a:srgbClr val="23414C"/>
                </a:solidFill>
                <a:effectLst/>
                <a:uLnTx/>
                <a:uFillTx/>
                <a:latin typeface="Cambria" panose="02040503050406030204" pitchFamily="18" charset="0"/>
                <a:ea typeface="Cambria" panose="02040503050406030204" pitchFamily="18" charset="0"/>
                <a:cs typeface="Coiny"/>
                <a:sym typeface="Coiny"/>
              </a:rPr>
              <a:t>14 – 3 – 5 = ?</a:t>
            </a:r>
            <a:endParaRPr kumimoji="0" lang="vi-VN" sz="6000" b="1" i="0" u="none" strike="noStrike" kern="0" cap="none" spc="0" normalizeH="0" baseline="0" noProof="0" dirty="0">
              <a:ln>
                <a:noFill/>
              </a:ln>
              <a:solidFill>
                <a:srgbClr val="23414C"/>
              </a:solidFill>
              <a:effectLst/>
              <a:uLnTx/>
              <a:uFillTx/>
              <a:latin typeface="Cambria" panose="02040503050406030204" pitchFamily="18" charset="0"/>
              <a:ea typeface="Cambria" panose="02040503050406030204" pitchFamily="18" charset="0"/>
              <a:cs typeface="Coiny"/>
              <a:sym typeface="Coiny"/>
            </a:endParaRPr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0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10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10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106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1" dur="2000" fill="hold"/>
                                        <p:tgtEl>
                                          <p:spTgt spid="106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22" dur="2000" fill="hold"/>
                                        <p:tgtEl>
                                          <p:spTgt spid="106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3" dur="2000" fill="hold"/>
                                        <p:tgtEl>
                                          <p:spTgt spid="106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67"/>
                  </p:tgtEl>
                </p:cond>
              </p:nextCondLst>
            </p:seq>
            <p:seq concurrent="1" nextAc="seek">
              <p:cTn id="24" restart="whenNotActive" fill="hold" evtFilter="cancelBubble" nodeType="interactiveSeq">
                <p:stCondLst>
                  <p:cond evt="onClick" delay="0">
                    <p:tgtEl>
                      <p:spTgt spid="107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" fill="hold">
                      <p:stCondLst>
                        <p:cond delay="0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" presetClass="emph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1" dur="2000" fill="hold"/>
                                        <p:tgtEl>
                                          <p:spTgt spid="107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set>
                                      <p:cBhvr>
                                        <p:cTn id="32" dur="2000" fill="hold"/>
                                        <p:tgtEl>
                                          <p:spTgt spid="107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3" dur="2000" fill="hold"/>
                                        <p:tgtEl>
                                          <p:spTgt spid="107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71"/>
                  </p:tgtEl>
                </p:cond>
              </p:nextCondLst>
            </p:seq>
            <p:seq concurrent="1" nextAc="seek">
              <p:cTn id="34" restart="whenNotActive" fill="hold" evtFilter="cancelBubble" nodeType="interactiveSeq">
                <p:stCondLst>
                  <p:cond evt="onClick" delay="0">
                    <p:tgtEl>
                      <p:spTgt spid="106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5" fill="hold">
                      <p:stCondLst>
                        <p:cond delay="0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41" dur="2000" fill="hold"/>
                                        <p:tgtEl>
                                          <p:spTgt spid="106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42" dur="2000" fill="hold"/>
                                        <p:tgtEl>
                                          <p:spTgt spid="106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3" dur="2000" fill="hold"/>
                                        <p:tgtEl>
                                          <p:spTgt spid="106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69"/>
                  </p:tgtEl>
                </p:cond>
              </p:nextCondLst>
            </p:seq>
          </p:childTnLst>
        </p:cTn>
      </p:par>
    </p:tnLst>
    <p:bldLst>
      <p:bldP spid="1071" grpId="0" animBg="1"/>
      <p:bldP spid="1071" grpId="1" animBg="1"/>
      <p:bldP spid="1067" grpId="0" animBg="1"/>
      <p:bldP spid="1069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1" name="B"/>
          <p:cNvSpPr/>
          <p:nvPr/>
        </p:nvSpPr>
        <p:spPr>
          <a:xfrm>
            <a:off x="6458083" y="4572375"/>
            <a:ext cx="4403600" cy="652400"/>
          </a:xfrm>
          <a:prstGeom prst="roundRect">
            <a:avLst>
              <a:gd name="adj" fmla="val 50000"/>
            </a:avLst>
          </a:prstGeom>
          <a:solidFill>
            <a:schemeClr val="lt1"/>
          </a:solidFill>
          <a:ln w="9525" cap="flat" cmpd="sng">
            <a:solidFill>
              <a:schemeClr val="accent4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609600" tIns="60933" rIns="121900" bIns="121900" anchor="ctr" anchorCtr="0">
            <a:noAutofit/>
          </a:bodyPr>
          <a:lstStyle/>
          <a:p>
            <a:pPr marL="0" marR="0" lvl="0" indent="0" algn="ctr" defTabSz="1219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Tx/>
              <a:buNone/>
              <a:defRPr/>
            </a:pPr>
            <a:r>
              <a:rPr kumimoji="0" lang="en-US" sz="5400" b="1" i="0" u="none" strike="noStrike" kern="0" cap="none" spc="0" normalizeH="0" baseline="0" noProof="0" dirty="0">
                <a:ln>
                  <a:noFill/>
                </a:ln>
                <a:solidFill>
                  <a:srgbClr val="23414C"/>
                </a:solidFill>
                <a:effectLst/>
                <a:uLnTx/>
                <a:uFillTx/>
                <a:latin typeface="Cambria" panose="02040503050406030204" pitchFamily="18" charset="0"/>
                <a:ea typeface="Cambria" panose="02040503050406030204" pitchFamily="18" charset="0"/>
                <a:cs typeface="Arial" panose="020B0604020202020204"/>
                <a:sym typeface="Inconsolata"/>
              </a:rPr>
              <a:t>2</a:t>
            </a:r>
            <a:endParaRPr kumimoji="0" sz="4800" b="1" i="0" u="none" strike="noStrike" kern="0" cap="none" spc="0" normalizeH="0" baseline="0" noProof="0" dirty="0">
              <a:ln>
                <a:noFill/>
              </a:ln>
              <a:solidFill>
                <a:srgbClr val="23414C"/>
              </a:solidFill>
              <a:effectLst/>
              <a:uLnTx/>
              <a:uFillTx/>
              <a:latin typeface="Cambria" panose="02040503050406030204" pitchFamily="18" charset="0"/>
              <a:ea typeface="Cambria" panose="02040503050406030204" pitchFamily="18" charset="0"/>
              <a:cs typeface="Arial" panose="020B0604020202020204"/>
              <a:sym typeface="Arial" panose="020B0604020202020204"/>
            </a:endParaRPr>
          </a:p>
        </p:txBody>
      </p:sp>
      <p:grpSp>
        <p:nvGrpSpPr>
          <p:cNvPr id="5" name="B1"/>
          <p:cNvGrpSpPr/>
          <p:nvPr/>
        </p:nvGrpSpPr>
        <p:grpSpPr>
          <a:xfrm>
            <a:off x="10382505" y="4472172"/>
            <a:ext cx="875695" cy="869200"/>
            <a:chOff x="7788503" y="2622423"/>
            <a:chExt cx="656771" cy="651900"/>
          </a:xfrm>
        </p:grpSpPr>
        <p:sp>
          <p:nvSpPr>
            <p:cNvPr id="56" name="Google Shape;1101;p35"/>
            <p:cNvSpPr/>
            <p:nvPr/>
          </p:nvSpPr>
          <p:spPr>
            <a:xfrm>
              <a:off x="7788503" y="2622423"/>
              <a:ext cx="656771" cy="651900"/>
            </a:xfrm>
            <a:prstGeom prst="ellipse">
              <a:avLst/>
            </a:prstGeom>
            <a:solidFill>
              <a:schemeClr val="lt1"/>
            </a:solidFill>
            <a:ln w="9525" cap="flat" cmpd="sng">
              <a:solidFill>
                <a:schemeClr val="accent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marL="0" marR="0" lvl="0" indent="0" algn="l" defTabSz="1219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Tx/>
                <a:buNone/>
                <a:defRPr/>
              </a:pPr>
              <a:endParaRPr kumimoji="0" sz="1865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mbria" panose="02040503050406030204" pitchFamily="18" charset="0"/>
                <a:ea typeface="Cambria" panose="02040503050406030204" pitchFamily="18" charset="0"/>
                <a:cs typeface="Arial" panose="020B0604020202020204"/>
                <a:sym typeface="Arial" panose="020B0604020202020204"/>
              </a:endParaRPr>
            </a:p>
          </p:txBody>
        </p:sp>
        <p:sp>
          <p:nvSpPr>
            <p:cNvPr id="57" name="Google Shape;1103;p35"/>
            <p:cNvSpPr/>
            <p:nvPr/>
          </p:nvSpPr>
          <p:spPr>
            <a:xfrm>
              <a:off x="7915682" y="2801300"/>
              <a:ext cx="484386" cy="354715"/>
            </a:xfrm>
            <a:custGeom>
              <a:avLst/>
              <a:gdLst/>
              <a:ahLst/>
              <a:cxnLst/>
              <a:rect l="l" t="t" r="r" b="b"/>
              <a:pathLst>
                <a:path w="14247" h="10511" extrusionOk="0">
                  <a:moveTo>
                    <a:pt x="12053" y="1"/>
                  </a:moveTo>
                  <a:lnTo>
                    <a:pt x="5600" y="6450"/>
                  </a:lnTo>
                  <a:cubicBezTo>
                    <a:pt x="5515" y="6537"/>
                    <a:pt x="5401" y="6581"/>
                    <a:pt x="5287" y="6581"/>
                  </a:cubicBezTo>
                  <a:cubicBezTo>
                    <a:pt x="5173" y="6581"/>
                    <a:pt x="5059" y="6537"/>
                    <a:pt x="4973" y="6450"/>
                  </a:cubicBezTo>
                  <a:lnTo>
                    <a:pt x="2194" y="3674"/>
                  </a:lnTo>
                  <a:lnTo>
                    <a:pt x="1" y="5867"/>
                  </a:lnTo>
                  <a:lnTo>
                    <a:pt x="4188" y="10055"/>
                  </a:lnTo>
                  <a:cubicBezTo>
                    <a:pt x="4480" y="10346"/>
                    <a:pt x="4874" y="10511"/>
                    <a:pt x="5288" y="10511"/>
                  </a:cubicBezTo>
                  <a:cubicBezTo>
                    <a:pt x="5700" y="10511"/>
                    <a:pt x="6094" y="10346"/>
                    <a:pt x="6385" y="10055"/>
                  </a:cubicBezTo>
                  <a:lnTo>
                    <a:pt x="14246" y="2194"/>
                  </a:lnTo>
                  <a:lnTo>
                    <a:pt x="12053" y="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marL="0" marR="0" lvl="0" indent="0" algn="l" defTabSz="1219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Tx/>
                <a:buNone/>
                <a:defRPr/>
              </a:pPr>
              <a:endParaRPr kumimoji="0" sz="1865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mbria" panose="02040503050406030204" pitchFamily="18" charset="0"/>
                <a:ea typeface="Cambria" panose="02040503050406030204" pitchFamily="18" charset="0"/>
                <a:cs typeface="Arial" panose="020B0604020202020204"/>
                <a:sym typeface="Arial" panose="020B0604020202020204"/>
              </a:endParaRPr>
            </a:p>
          </p:txBody>
        </p:sp>
      </p:grpSp>
      <p:sp>
        <p:nvSpPr>
          <p:cNvPr id="1047" name="Google Shape;1047;p34"/>
          <p:cNvSpPr txBox="1">
            <a:spLocks noGrp="1"/>
          </p:cNvSpPr>
          <p:nvPr>
            <p:ph type="title"/>
          </p:nvPr>
        </p:nvSpPr>
        <p:spPr>
          <a:xfrm>
            <a:off x="1600800" y="686700"/>
            <a:ext cx="8990400" cy="7896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r>
              <a:rPr lang="en-US" sz="6000" dirty="0">
                <a:latin typeface="Cambria" panose="02040503050406030204" pitchFamily="18" charset="0"/>
                <a:ea typeface="Cambria" panose="02040503050406030204" pitchFamily="18" charset="0"/>
              </a:rPr>
              <a:t>CÂU 3</a:t>
            </a:r>
            <a:endParaRPr sz="6000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1067" name="A"/>
          <p:cNvSpPr/>
          <p:nvPr/>
        </p:nvSpPr>
        <p:spPr>
          <a:xfrm>
            <a:off x="6460249" y="2726000"/>
            <a:ext cx="4403600" cy="652400"/>
          </a:xfrm>
          <a:prstGeom prst="roundRect">
            <a:avLst>
              <a:gd name="adj" fmla="val 50000"/>
            </a:avLst>
          </a:prstGeom>
          <a:solidFill>
            <a:schemeClr val="lt1"/>
          </a:solidFill>
          <a:ln w="9525" cap="flat" cmpd="sng">
            <a:solidFill>
              <a:schemeClr val="accent4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609600" tIns="60933" rIns="121900" bIns="121900" anchor="ctr" anchorCtr="0">
            <a:noAutofit/>
          </a:bodyPr>
          <a:lstStyle/>
          <a:p>
            <a:pPr marL="0" marR="0" lvl="0" indent="0" algn="ctr" defTabSz="1219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Tx/>
              <a:buNone/>
              <a:defRPr/>
            </a:pPr>
            <a:r>
              <a:rPr kumimoji="0" lang="en-US" sz="5400" b="1" i="0" u="none" strike="noStrike" kern="0" cap="none" spc="0" normalizeH="0" baseline="0" noProof="0" dirty="0">
                <a:ln>
                  <a:noFill/>
                </a:ln>
                <a:solidFill>
                  <a:srgbClr val="23414C"/>
                </a:solidFill>
                <a:effectLst/>
                <a:uLnTx/>
                <a:uFillTx/>
                <a:latin typeface="Cambria" panose="02040503050406030204" pitchFamily="18" charset="0"/>
                <a:ea typeface="Cambria" panose="02040503050406030204" pitchFamily="18" charset="0"/>
                <a:cs typeface="Arial" panose="020B0604020202020204"/>
                <a:sym typeface="Inconsolata"/>
              </a:rPr>
              <a:t>3</a:t>
            </a:r>
            <a:endParaRPr kumimoji="0" sz="4800" b="1" i="0" u="none" strike="noStrike" kern="0" cap="none" spc="0" normalizeH="0" baseline="0" noProof="0" dirty="0">
              <a:ln>
                <a:noFill/>
              </a:ln>
              <a:solidFill>
                <a:srgbClr val="23414C"/>
              </a:solidFill>
              <a:effectLst/>
              <a:uLnTx/>
              <a:uFillTx/>
              <a:latin typeface="Cambria" panose="02040503050406030204" pitchFamily="18" charset="0"/>
              <a:ea typeface="Cambria" panose="02040503050406030204" pitchFamily="18" charset="0"/>
              <a:cs typeface="Arial" panose="020B0604020202020204"/>
              <a:sym typeface="Arial" panose="020B0604020202020204"/>
            </a:endParaRPr>
          </a:p>
        </p:txBody>
      </p:sp>
      <p:sp>
        <p:nvSpPr>
          <p:cNvPr id="1068" name="Google Shape;1068;p34">
            <a:hlinkClick r:id="rId3" action="ppaction://hlinksldjump"/>
          </p:cNvPr>
          <p:cNvSpPr/>
          <p:nvPr/>
        </p:nvSpPr>
        <p:spPr>
          <a:xfrm>
            <a:off x="6550749" y="2819200"/>
            <a:ext cx="466000" cy="466000"/>
          </a:xfrm>
          <a:prstGeom prst="ellipse">
            <a:avLst/>
          </a:prstGeom>
          <a:solidFill>
            <a:schemeClr val="lt1"/>
          </a:solidFill>
          <a:ln w="9525" cap="flat" cmpd="sng">
            <a:solidFill>
              <a:schemeClr val="accent4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121900" rIns="0" bIns="121900" anchor="ctr" anchorCtr="0">
            <a:noAutofit/>
          </a:bodyPr>
          <a:lstStyle/>
          <a:p>
            <a:pPr marL="0" marR="0" lvl="0" indent="0" algn="ctr" defTabSz="1219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Tx/>
              <a:buNone/>
              <a:defRPr/>
            </a:pPr>
            <a:r>
              <a:rPr kumimoji="0" lang="en-GB" sz="1865" b="1" i="0" u="none" strike="noStrike" kern="0" cap="none" spc="0" normalizeH="0" baseline="0" noProof="0">
                <a:ln>
                  <a:noFill/>
                </a:ln>
                <a:solidFill>
                  <a:srgbClr val="F7D23F"/>
                </a:solidFill>
                <a:effectLst/>
                <a:uLnTx/>
                <a:uFillTx/>
                <a:latin typeface="Cambria" panose="02040503050406030204" pitchFamily="18" charset="0"/>
                <a:ea typeface="Cambria" panose="02040503050406030204" pitchFamily="18" charset="0"/>
                <a:cs typeface="Merriweather"/>
                <a:sym typeface="Merriweather"/>
              </a:rPr>
              <a:t>A</a:t>
            </a:r>
            <a:endParaRPr kumimoji="0" sz="1865" b="1" i="0" u="none" strike="noStrike" kern="0" cap="none" spc="0" normalizeH="0" baseline="0" noProof="0">
              <a:ln>
                <a:noFill/>
              </a:ln>
              <a:solidFill>
                <a:srgbClr val="F7D23F"/>
              </a:solidFill>
              <a:effectLst/>
              <a:uLnTx/>
              <a:uFillTx/>
              <a:latin typeface="Cambria" panose="02040503050406030204" pitchFamily="18" charset="0"/>
              <a:ea typeface="Cambria" panose="02040503050406030204" pitchFamily="18" charset="0"/>
              <a:cs typeface="Merriweather"/>
              <a:sym typeface="Merriweather"/>
            </a:endParaRPr>
          </a:p>
        </p:txBody>
      </p:sp>
      <p:sp>
        <p:nvSpPr>
          <p:cNvPr id="1069" name="C"/>
          <p:cNvSpPr/>
          <p:nvPr/>
        </p:nvSpPr>
        <p:spPr>
          <a:xfrm>
            <a:off x="6460249" y="3616903"/>
            <a:ext cx="4403600" cy="652400"/>
          </a:xfrm>
          <a:prstGeom prst="roundRect">
            <a:avLst>
              <a:gd name="adj" fmla="val 50000"/>
            </a:avLst>
          </a:prstGeom>
          <a:solidFill>
            <a:schemeClr val="lt1"/>
          </a:solidFill>
          <a:ln w="9525" cap="flat" cmpd="sng">
            <a:solidFill>
              <a:schemeClr val="accent4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609600" tIns="60933" rIns="121900" bIns="121900" anchor="ctr" anchorCtr="0">
            <a:noAutofit/>
          </a:bodyPr>
          <a:lstStyle/>
          <a:p>
            <a:pPr marL="0" marR="0" lvl="0" indent="0" algn="ctr" defTabSz="1219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Tx/>
              <a:buNone/>
              <a:defRPr/>
            </a:pPr>
            <a:r>
              <a:rPr kumimoji="0" lang="en-US" sz="5400" b="1" i="0" u="none" strike="noStrike" kern="0" cap="none" spc="0" normalizeH="0" baseline="0" noProof="0" dirty="0">
                <a:ln>
                  <a:noFill/>
                </a:ln>
                <a:solidFill>
                  <a:srgbClr val="23414C"/>
                </a:solidFill>
                <a:effectLst/>
                <a:uLnTx/>
                <a:uFillTx/>
                <a:latin typeface="Cambria" panose="02040503050406030204" pitchFamily="18" charset="0"/>
                <a:ea typeface="Cambria" panose="02040503050406030204" pitchFamily="18" charset="0"/>
                <a:cs typeface="Arial" panose="020B0604020202020204"/>
                <a:sym typeface="Inconsolata"/>
              </a:rPr>
              <a:t>1</a:t>
            </a:r>
            <a:endParaRPr kumimoji="0" sz="4800" b="1" i="0" u="none" strike="noStrike" kern="0" cap="none" spc="0" normalizeH="0" baseline="0" noProof="0" dirty="0">
              <a:ln>
                <a:noFill/>
              </a:ln>
              <a:solidFill>
                <a:srgbClr val="23414C"/>
              </a:solidFill>
              <a:effectLst/>
              <a:uLnTx/>
              <a:uFillTx/>
              <a:latin typeface="Cambria" panose="02040503050406030204" pitchFamily="18" charset="0"/>
              <a:ea typeface="Cambria" panose="02040503050406030204" pitchFamily="18" charset="0"/>
              <a:cs typeface="Arial" panose="020B0604020202020204"/>
              <a:sym typeface="Arial" panose="020B0604020202020204"/>
            </a:endParaRPr>
          </a:p>
        </p:txBody>
      </p:sp>
      <p:sp>
        <p:nvSpPr>
          <p:cNvPr id="1070" name="Google Shape;1070;p34">
            <a:hlinkClick r:id="rId3" action="ppaction://hlinksldjump"/>
          </p:cNvPr>
          <p:cNvSpPr/>
          <p:nvPr/>
        </p:nvSpPr>
        <p:spPr>
          <a:xfrm>
            <a:off x="6550749" y="4710675"/>
            <a:ext cx="466000" cy="466000"/>
          </a:xfrm>
          <a:prstGeom prst="ellipse">
            <a:avLst/>
          </a:prstGeom>
          <a:solidFill>
            <a:schemeClr val="lt1"/>
          </a:solidFill>
          <a:ln w="9525" cap="flat" cmpd="sng">
            <a:solidFill>
              <a:schemeClr val="accent4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121900" rIns="0" bIns="121900" anchor="ctr" anchorCtr="0">
            <a:noAutofit/>
          </a:bodyPr>
          <a:lstStyle/>
          <a:p>
            <a:pPr marL="0" marR="0" lvl="0" indent="0" algn="ctr" defTabSz="1219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Tx/>
              <a:buNone/>
              <a:defRPr/>
            </a:pPr>
            <a:r>
              <a:rPr kumimoji="0" lang="en-GB" sz="1865" b="1" i="0" u="none" strike="noStrike" kern="0" cap="none" spc="0" normalizeH="0" baseline="0" noProof="0">
                <a:ln>
                  <a:noFill/>
                </a:ln>
                <a:solidFill>
                  <a:srgbClr val="F7D23F"/>
                </a:solidFill>
                <a:effectLst/>
                <a:uLnTx/>
                <a:uFillTx/>
                <a:latin typeface="Cambria" panose="02040503050406030204" pitchFamily="18" charset="0"/>
                <a:ea typeface="Cambria" panose="02040503050406030204" pitchFamily="18" charset="0"/>
                <a:cs typeface="Merriweather"/>
                <a:sym typeface="Merriweather"/>
              </a:rPr>
              <a:t>C</a:t>
            </a:r>
            <a:endParaRPr kumimoji="0" sz="1865" b="1" i="0" u="none" strike="noStrike" kern="0" cap="none" spc="0" normalizeH="0" baseline="0" noProof="0">
              <a:ln>
                <a:noFill/>
              </a:ln>
              <a:solidFill>
                <a:srgbClr val="F7D23F"/>
              </a:solidFill>
              <a:effectLst/>
              <a:uLnTx/>
              <a:uFillTx/>
              <a:latin typeface="Cambria" panose="02040503050406030204" pitchFamily="18" charset="0"/>
              <a:ea typeface="Cambria" panose="02040503050406030204" pitchFamily="18" charset="0"/>
              <a:cs typeface="Merriweather"/>
              <a:sym typeface="Merriweather"/>
            </a:endParaRPr>
          </a:p>
        </p:txBody>
      </p:sp>
      <p:sp>
        <p:nvSpPr>
          <p:cNvPr id="1072" name="Google Shape;1072;p34">
            <a:hlinkClick r:id="rId4" action="ppaction://hlinksldjump"/>
          </p:cNvPr>
          <p:cNvSpPr/>
          <p:nvPr/>
        </p:nvSpPr>
        <p:spPr>
          <a:xfrm>
            <a:off x="6550749" y="3689967"/>
            <a:ext cx="466000" cy="466000"/>
          </a:xfrm>
          <a:prstGeom prst="ellipse">
            <a:avLst/>
          </a:prstGeom>
          <a:solidFill>
            <a:schemeClr val="lt1"/>
          </a:solidFill>
          <a:ln w="9525" cap="flat" cmpd="sng">
            <a:solidFill>
              <a:schemeClr val="accent4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121900" rIns="0" bIns="121900" anchor="ctr" anchorCtr="0">
            <a:noAutofit/>
          </a:bodyPr>
          <a:lstStyle/>
          <a:p>
            <a:pPr marL="0" marR="0" lvl="0" indent="0" algn="ctr" defTabSz="1219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Tx/>
              <a:buNone/>
              <a:defRPr/>
            </a:pPr>
            <a:r>
              <a:rPr kumimoji="0" lang="en-GB" sz="1865" b="1" i="0" u="none" strike="noStrike" kern="0" cap="none" spc="0" normalizeH="0" baseline="0" noProof="0">
                <a:ln>
                  <a:noFill/>
                </a:ln>
                <a:solidFill>
                  <a:srgbClr val="F7D23F"/>
                </a:solidFill>
                <a:effectLst/>
                <a:uLnTx/>
                <a:uFillTx/>
                <a:latin typeface="Cambria" panose="02040503050406030204" pitchFamily="18" charset="0"/>
                <a:ea typeface="Cambria" panose="02040503050406030204" pitchFamily="18" charset="0"/>
                <a:cs typeface="Merriweather"/>
                <a:sym typeface="Merriweather"/>
              </a:rPr>
              <a:t>B</a:t>
            </a:r>
            <a:endParaRPr kumimoji="0" sz="1865" b="1" i="0" u="none" strike="noStrike" kern="0" cap="none" spc="0" normalizeH="0" baseline="0" noProof="0">
              <a:ln>
                <a:noFill/>
              </a:ln>
              <a:solidFill>
                <a:srgbClr val="F7D23F"/>
              </a:solidFill>
              <a:effectLst/>
              <a:uLnTx/>
              <a:uFillTx/>
              <a:latin typeface="Cambria" panose="02040503050406030204" pitchFamily="18" charset="0"/>
              <a:ea typeface="Cambria" panose="02040503050406030204" pitchFamily="18" charset="0"/>
              <a:cs typeface="Merriweather"/>
              <a:sym typeface="Merriweather"/>
            </a:endParaRPr>
          </a:p>
        </p:txBody>
      </p:sp>
      <p:grpSp>
        <p:nvGrpSpPr>
          <p:cNvPr id="1077" name="Google Shape;1077;p34"/>
          <p:cNvGrpSpPr/>
          <p:nvPr/>
        </p:nvGrpSpPr>
        <p:grpSpPr>
          <a:xfrm>
            <a:off x="5179576" y="5935916"/>
            <a:ext cx="343499" cy="213373"/>
            <a:chOff x="3884682" y="4451937"/>
            <a:chExt cx="257624" cy="160030"/>
          </a:xfrm>
        </p:grpSpPr>
        <p:sp>
          <p:nvSpPr>
            <p:cNvPr id="1078" name="Google Shape;1078;p34">
              <a:hlinkClick r:id="rId5" action="ppaction://hlinksldjump"/>
            </p:cNvPr>
            <p:cNvSpPr/>
            <p:nvPr/>
          </p:nvSpPr>
          <p:spPr>
            <a:xfrm rot="-10799921">
              <a:off x="4017335" y="4451942"/>
              <a:ext cx="124971" cy="160024"/>
            </a:xfrm>
            <a:custGeom>
              <a:avLst/>
              <a:gdLst/>
              <a:ahLst/>
              <a:cxnLst/>
              <a:rect l="l" t="t" r="r" b="b"/>
              <a:pathLst>
                <a:path w="1155" h="1479" extrusionOk="0">
                  <a:moveTo>
                    <a:pt x="332" y="0"/>
                  </a:moveTo>
                  <a:cubicBezTo>
                    <a:pt x="116" y="0"/>
                    <a:pt x="1" y="260"/>
                    <a:pt x="159" y="419"/>
                  </a:cubicBezTo>
                  <a:lnTo>
                    <a:pt x="433" y="700"/>
                  </a:lnTo>
                  <a:cubicBezTo>
                    <a:pt x="455" y="722"/>
                    <a:pt x="455" y="758"/>
                    <a:pt x="433" y="779"/>
                  </a:cubicBezTo>
                  <a:lnTo>
                    <a:pt x="159" y="1053"/>
                  </a:lnTo>
                  <a:cubicBezTo>
                    <a:pt x="1" y="1212"/>
                    <a:pt x="116" y="1479"/>
                    <a:pt x="332" y="1479"/>
                  </a:cubicBezTo>
                  <a:cubicBezTo>
                    <a:pt x="397" y="1479"/>
                    <a:pt x="462" y="1450"/>
                    <a:pt x="506" y="1407"/>
                  </a:cubicBezTo>
                  <a:lnTo>
                    <a:pt x="1133" y="779"/>
                  </a:lnTo>
                  <a:cubicBezTo>
                    <a:pt x="1155" y="758"/>
                    <a:pt x="1155" y="722"/>
                    <a:pt x="1133" y="700"/>
                  </a:cubicBezTo>
                  <a:lnTo>
                    <a:pt x="506" y="73"/>
                  </a:lnTo>
                  <a:cubicBezTo>
                    <a:pt x="462" y="22"/>
                    <a:pt x="397" y="0"/>
                    <a:pt x="332" y="0"/>
                  </a:cubicBezTo>
                  <a:close/>
                </a:path>
              </a:pathLst>
            </a:custGeom>
            <a:solidFill>
              <a:schemeClr val="accent4"/>
            </a:solidFill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marL="0" marR="0" lvl="0" indent="0" algn="l" defTabSz="1219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Tx/>
                <a:buNone/>
                <a:defRPr/>
              </a:pPr>
              <a:endParaRPr kumimoji="0" sz="1865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mbria" panose="02040503050406030204" pitchFamily="18" charset="0"/>
                <a:ea typeface="Cambria" panose="02040503050406030204" pitchFamily="18" charset="0"/>
                <a:cs typeface="Arial" panose="020B0604020202020204"/>
                <a:sym typeface="Arial" panose="020B0604020202020204"/>
              </a:endParaRPr>
            </a:p>
          </p:txBody>
        </p:sp>
        <p:sp>
          <p:nvSpPr>
            <p:cNvPr id="1079" name="Google Shape;1079;p34">
              <a:hlinkClick r:id="rId5" action="ppaction://hlinksldjump"/>
            </p:cNvPr>
            <p:cNvSpPr/>
            <p:nvPr/>
          </p:nvSpPr>
          <p:spPr>
            <a:xfrm rot="-10799921">
              <a:off x="3884682" y="4451939"/>
              <a:ext cx="124971" cy="160024"/>
            </a:xfrm>
            <a:custGeom>
              <a:avLst/>
              <a:gdLst/>
              <a:ahLst/>
              <a:cxnLst/>
              <a:rect l="l" t="t" r="r" b="b"/>
              <a:pathLst>
                <a:path w="1155" h="1479" extrusionOk="0">
                  <a:moveTo>
                    <a:pt x="333" y="0"/>
                  </a:moveTo>
                  <a:cubicBezTo>
                    <a:pt x="116" y="0"/>
                    <a:pt x="1" y="260"/>
                    <a:pt x="159" y="419"/>
                  </a:cubicBezTo>
                  <a:lnTo>
                    <a:pt x="434" y="700"/>
                  </a:lnTo>
                  <a:cubicBezTo>
                    <a:pt x="455" y="722"/>
                    <a:pt x="455" y="758"/>
                    <a:pt x="434" y="779"/>
                  </a:cubicBezTo>
                  <a:lnTo>
                    <a:pt x="159" y="1053"/>
                  </a:lnTo>
                  <a:cubicBezTo>
                    <a:pt x="1" y="1212"/>
                    <a:pt x="116" y="1479"/>
                    <a:pt x="333" y="1479"/>
                  </a:cubicBezTo>
                  <a:cubicBezTo>
                    <a:pt x="397" y="1479"/>
                    <a:pt x="462" y="1450"/>
                    <a:pt x="506" y="1407"/>
                  </a:cubicBezTo>
                  <a:lnTo>
                    <a:pt x="1133" y="779"/>
                  </a:lnTo>
                  <a:cubicBezTo>
                    <a:pt x="1155" y="758"/>
                    <a:pt x="1155" y="722"/>
                    <a:pt x="1133" y="700"/>
                  </a:cubicBezTo>
                  <a:lnTo>
                    <a:pt x="506" y="73"/>
                  </a:lnTo>
                  <a:cubicBezTo>
                    <a:pt x="462" y="22"/>
                    <a:pt x="397" y="0"/>
                    <a:pt x="333" y="0"/>
                  </a:cubicBezTo>
                  <a:close/>
                </a:path>
              </a:pathLst>
            </a:custGeom>
            <a:solidFill>
              <a:schemeClr val="accent4"/>
            </a:solidFill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marL="0" marR="0" lvl="0" indent="0" algn="l" defTabSz="1219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Tx/>
                <a:buNone/>
                <a:defRPr/>
              </a:pPr>
              <a:endParaRPr kumimoji="0" sz="1865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mbria" panose="02040503050406030204" pitchFamily="18" charset="0"/>
                <a:ea typeface="Cambria" panose="02040503050406030204" pitchFamily="18" charset="0"/>
                <a:cs typeface="Arial" panose="020B0604020202020204"/>
                <a:sym typeface="Arial" panose="020B0604020202020204"/>
              </a:endParaRPr>
            </a:p>
          </p:txBody>
        </p:sp>
      </p:grpSp>
      <p:grpSp>
        <p:nvGrpSpPr>
          <p:cNvPr id="4" name="C1"/>
          <p:cNvGrpSpPr/>
          <p:nvPr/>
        </p:nvGrpSpPr>
        <p:grpSpPr>
          <a:xfrm>
            <a:off x="10429249" y="3630111"/>
            <a:ext cx="869200" cy="869200"/>
            <a:chOff x="7821937" y="1894196"/>
            <a:chExt cx="651900" cy="651900"/>
          </a:xfrm>
        </p:grpSpPr>
        <p:sp>
          <p:nvSpPr>
            <p:cNvPr id="58" name="Google Shape;1134;p36"/>
            <p:cNvSpPr/>
            <p:nvPr/>
          </p:nvSpPr>
          <p:spPr>
            <a:xfrm>
              <a:off x="7821937" y="1894196"/>
              <a:ext cx="651900" cy="651900"/>
            </a:xfrm>
            <a:prstGeom prst="ellipse">
              <a:avLst/>
            </a:prstGeom>
            <a:solidFill>
              <a:schemeClr val="lt1"/>
            </a:solidFill>
            <a:ln w="9525" cap="flat" cmpd="sng">
              <a:solidFill>
                <a:schemeClr val="accent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marL="0" marR="0" lvl="0" indent="0" algn="l" defTabSz="1219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Tx/>
                <a:buNone/>
                <a:defRPr/>
              </a:pPr>
              <a:endParaRPr kumimoji="0" sz="1865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mbria" panose="02040503050406030204" pitchFamily="18" charset="0"/>
                <a:ea typeface="Cambria" panose="02040503050406030204" pitchFamily="18" charset="0"/>
                <a:cs typeface="Arial" panose="020B0604020202020204"/>
                <a:sym typeface="Arial" panose="020B0604020202020204"/>
              </a:endParaRPr>
            </a:p>
          </p:txBody>
        </p:sp>
        <p:sp>
          <p:nvSpPr>
            <p:cNvPr id="59" name="Google Shape;1136;p36"/>
            <p:cNvSpPr/>
            <p:nvPr/>
          </p:nvSpPr>
          <p:spPr>
            <a:xfrm>
              <a:off x="7953881" y="2027872"/>
              <a:ext cx="388022" cy="384514"/>
            </a:xfrm>
            <a:custGeom>
              <a:avLst/>
              <a:gdLst/>
              <a:ahLst/>
              <a:cxnLst/>
              <a:rect l="l" t="t" r="r" b="b"/>
              <a:pathLst>
                <a:path w="11498" h="11394" extrusionOk="0">
                  <a:moveTo>
                    <a:pt x="2709" y="1"/>
                  </a:moveTo>
                  <a:cubicBezTo>
                    <a:pt x="2577" y="1"/>
                    <a:pt x="2445" y="51"/>
                    <a:pt x="2344" y="152"/>
                  </a:cubicBezTo>
                  <a:lnTo>
                    <a:pt x="203" y="2294"/>
                  </a:lnTo>
                  <a:cubicBezTo>
                    <a:pt x="0" y="2493"/>
                    <a:pt x="0" y="2822"/>
                    <a:pt x="203" y="3021"/>
                  </a:cubicBezTo>
                  <a:lnTo>
                    <a:pt x="2879" y="5697"/>
                  </a:lnTo>
                  <a:lnTo>
                    <a:pt x="203" y="8373"/>
                  </a:lnTo>
                  <a:cubicBezTo>
                    <a:pt x="0" y="8572"/>
                    <a:pt x="0" y="8901"/>
                    <a:pt x="203" y="9100"/>
                  </a:cubicBezTo>
                  <a:lnTo>
                    <a:pt x="2344" y="11241"/>
                  </a:lnTo>
                  <a:cubicBezTo>
                    <a:pt x="2445" y="11343"/>
                    <a:pt x="2577" y="11393"/>
                    <a:pt x="2709" y="11393"/>
                  </a:cubicBezTo>
                  <a:cubicBezTo>
                    <a:pt x="2841" y="11393"/>
                    <a:pt x="2973" y="11343"/>
                    <a:pt x="3074" y="11241"/>
                  </a:cubicBezTo>
                  <a:lnTo>
                    <a:pt x="5750" y="8569"/>
                  </a:lnTo>
                  <a:lnTo>
                    <a:pt x="8423" y="11241"/>
                  </a:lnTo>
                  <a:cubicBezTo>
                    <a:pt x="8524" y="11343"/>
                    <a:pt x="8656" y="11393"/>
                    <a:pt x="8788" y="11393"/>
                  </a:cubicBezTo>
                  <a:cubicBezTo>
                    <a:pt x="8920" y="11393"/>
                    <a:pt x="9052" y="11343"/>
                    <a:pt x="9153" y="11241"/>
                  </a:cubicBezTo>
                  <a:lnTo>
                    <a:pt x="11295" y="9100"/>
                  </a:lnTo>
                  <a:cubicBezTo>
                    <a:pt x="11497" y="8901"/>
                    <a:pt x="11497" y="8572"/>
                    <a:pt x="11295" y="8373"/>
                  </a:cubicBezTo>
                  <a:lnTo>
                    <a:pt x="8615" y="5697"/>
                  </a:lnTo>
                  <a:lnTo>
                    <a:pt x="11292" y="3021"/>
                  </a:lnTo>
                  <a:cubicBezTo>
                    <a:pt x="11494" y="2822"/>
                    <a:pt x="11494" y="2493"/>
                    <a:pt x="11292" y="2294"/>
                  </a:cubicBezTo>
                  <a:lnTo>
                    <a:pt x="9150" y="152"/>
                  </a:lnTo>
                  <a:cubicBezTo>
                    <a:pt x="9049" y="51"/>
                    <a:pt x="8917" y="1"/>
                    <a:pt x="8785" y="1"/>
                  </a:cubicBezTo>
                  <a:cubicBezTo>
                    <a:pt x="8653" y="1"/>
                    <a:pt x="8521" y="51"/>
                    <a:pt x="8420" y="152"/>
                  </a:cubicBezTo>
                  <a:lnTo>
                    <a:pt x="5750" y="2829"/>
                  </a:lnTo>
                  <a:lnTo>
                    <a:pt x="3074" y="152"/>
                  </a:lnTo>
                  <a:cubicBezTo>
                    <a:pt x="2973" y="51"/>
                    <a:pt x="2841" y="1"/>
                    <a:pt x="2709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marL="0" marR="0" lvl="0" indent="0" algn="l" defTabSz="1219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Tx/>
                <a:buNone/>
                <a:defRPr/>
              </a:pPr>
              <a:endParaRPr kumimoji="0" sz="1865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mbria" panose="02040503050406030204" pitchFamily="18" charset="0"/>
                <a:ea typeface="Cambria" panose="02040503050406030204" pitchFamily="18" charset="0"/>
                <a:cs typeface="Arial" panose="020B0604020202020204"/>
                <a:sym typeface="Arial" panose="020B0604020202020204"/>
              </a:endParaRPr>
            </a:p>
          </p:txBody>
        </p:sp>
      </p:grpSp>
      <p:grpSp>
        <p:nvGrpSpPr>
          <p:cNvPr id="62" name="A1"/>
          <p:cNvGrpSpPr/>
          <p:nvPr/>
        </p:nvGrpSpPr>
        <p:grpSpPr>
          <a:xfrm>
            <a:off x="10330891" y="2525595"/>
            <a:ext cx="869200" cy="869200"/>
            <a:chOff x="7821937" y="1894196"/>
            <a:chExt cx="651900" cy="651900"/>
          </a:xfrm>
        </p:grpSpPr>
        <p:sp>
          <p:nvSpPr>
            <p:cNvPr id="63" name="Google Shape;1134;p36"/>
            <p:cNvSpPr/>
            <p:nvPr/>
          </p:nvSpPr>
          <p:spPr>
            <a:xfrm>
              <a:off x="7821937" y="1894196"/>
              <a:ext cx="651900" cy="651900"/>
            </a:xfrm>
            <a:prstGeom prst="ellipse">
              <a:avLst/>
            </a:prstGeom>
            <a:solidFill>
              <a:schemeClr val="lt1"/>
            </a:solidFill>
            <a:ln w="9525" cap="flat" cmpd="sng">
              <a:solidFill>
                <a:schemeClr val="accent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marL="0" marR="0" lvl="0" indent="0" algn="l" defTabSz="1219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Tx/>
                <a:buNone/>
                <a:defRPr/>
              </a:pPr>
              <a:endParaRPr kumimoji="0" sz="1865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mbria" panose="02040503050406030204" pitchFamily="18" charset="0"/>
                <a:ea typeface="Cambria" panose="02040503050406030204" pitchFamily="18" charset="0"/>
                <a:cs typeface="Arial" panose="020B0604020202020204"/>
                <a:sym typeface="Arial" panose="020B0604020202020204"/>
              </a:endParaRPr>
            </a:p>
          </p:txBody>
        </p:sp>
        <p:sp>
          <p:nvSpPr>
            <p:cNvPr id="64" name="Google Shape;1136;p36"/>
            <p:cNvSpPr/>
            <p:nvPr/>
          </p:nvSpPr>
          <p:spPr>
            <a:xfrm>
              <a:off x="7953881" y="2027872"/>
              <a:ext cx="388022" cy="384514"/>
            </a:xfrm>
            <a:custGeom>
              <a:avLst/>
              <a:gdLst/>
              <a:ahLst/>
              <a:cxnLst/>
              <a:rect l="l" t="t" r="r" b="b"/>
              <a:pathLst>
                <a:path w="11498" h="11394" extrusionOk="0">
                  <a:moveTo>
                    <a:pt x="2709" y="1"/>
                  </a:moveTo>
                  <a:cubicBezTo>
                    <a:pt x="2577" y="1"/>
                    <a:pt x="2445" y="51"/>
                    <a:pt x="2344" y="152"/>
                  </a:cubicBezTo>
                  <a:lnTo>
                    <a:pt x="203" y="2294"/>
                  </a:lnTo>
                  <a:cubicBezTo>
                    <a:pt x="0" y="2493"/>
                    <a:pt x="0" y="2822"/>
                    <a:pt x="203" y="3021"/>
                  </a:cubicBezTo>
                  <a:lnTo>
                    <a:pt x="2879" y="5697"/>
                  </a:lnTo>
                  <a:lnTo>
                    <a:pt x="203" y="8373"/>
                  </a:lnTo>
                  <a:cubicBezTo>
                    <a:pt x="0" y="8572"/>
                    <a:pt x="0" y="8901"/>
                    <a:pt x="203" y="9100"/>
                  </a:cubicBezTo>
                  <a:lnTo>
                    <a:pt x="2344" y="11241"/>
                  </a:lnTo>
                  <a:cubicBezTo>
                    <a:pt x="2445" y="11343"/>
                    <a:pt x="2577" y="11393"/>
                    <a:pt x="2709" y="11393"/>
                  </a:cubicBezTo>
                  <a:cubicBezTo>
                    <a:pt x="2841" y="11393"/>
                    <a:pt x="2973" y="11343"/>
                    <a:pt x="3074" y="11241"/>
                  </a:cubicBezTo>
                  <a:lnTo>
                    <a:pt x="5750" y="8569"/>
                  </a:lnTo>
                  <a:lnTo>
                    <a:pt x="8423" y="11241"/>
                  </a:lnTo>
                  <a:cubicBezTo>
                    <a:pt x="8524" y="11343"/>
                    <a:pt x="8656" y="11393"/>
                    <a:pt x="8788" y="11393"/>
                  </a:cubicBezTo>
                  <a:cubicBezTo>
                    <a:pt x="8920" y="11393"/>
                    <a:pt x="9052" y="11343"/>
                    <a:pt x="9153" y="11241"/>
                  </a:cubicBezTo>
                  <a:lnTo>
                    <a:pt x="11295" y="9100"/>
                  </a:lnTo>
                  <a:cubicBezTo>
                    <a:pt x="11497" y="8901"/>
                    <a:pt x="11497" y="8572"/>
                    <a:pt x="11295" y="8373"/>
                  </a:cubicBezTo>
                  <a:lnTo>
                    <a:pt x="8615" y="5697"/>
                  </a:lnTo>
                  <a:lnTo>
                    <a:pt x="11292" y="3021"/>
                  </a:lnTo>
                  <a:cubicBezTo>
                    <a:pt x="11494" y="2822"/>
                    <a:pt x="11494" y="2493"/>
                    <a:pt x="11292" y="2294"/>
                  </a:cubicBezTo>
                  <a:lnTo>
                    <a:pt x="9150" y="152"/>
                  </a:lnTo>
                  <a:cubicBezTo>
                    <a:pt x="9049" y="51"/>
                    <a:pt x="8917" y="1"/>
                    <a:pt x="8785" y="1"/>
                  </a:cubicBezTo>
                  <a:cubicBezTo>
                    <a:pt x="8653" y="1"/>
                    <a:pt x="8521" y="51"/>
                    <a:pt x="8420" y="152"/>
                  </a:cubicBezTo>
                  <a:lnTo>
                    <a:pt x="5750" y="2829"/>
                  </a:lnTo>
                  <a:lnTo>
                    <a:pt x="3074" y="152"/>
                  </a:lnTo>
                  <a:cubicBezTo>
                    <a:pt x="2973" y="51"/>
                    <a:pt x="2841" y="1"/>
                    <a:pt x="2709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marL="0" marR="0" lvl="0" indent="0" algn="l" defTabSz="1219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Tx/>
                <a:buNone/>
                <a:defRPr/>
              </a:pPr>
              <a:endParaRPr kumimoji="0" sz="1865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mbria" panose="02040503050406030204" pitchFamily="18" charset="0"/>
                <a:ea typeface="Cambria" panose="02040503050406030204" pitchFamily="18" charset="0"/>
                <a:cs typeface="Arial" panose="020B0604020202020204"/>
                <a:sym typeface="Arial" panose="020B0604020202020204"/>
              </a:endParaRPr>
            </a:p>
          </p:txBody>
        </p:sp>
      </p:grpSp>
      <p:sp>
        <p:nvSpPr>
          <p:cNvPr id="52" name="Google Shape;1173;p37"/>
          <p:cNvSpPr/>
          <p:nvPr/>
        </p:nvSpPr>
        <p:spPr>
          <a:xfrm>
            <a:off x="963200" y="2347147"/>
            <a:ext cx="4735849" cy="1092587"/>
          </a:xfrm>
          <a:prstGeom prst="round2SameRect">
            <a:avLst>
              <a:gd name="adj1" fmla="val 50000"/>
              <a:gd name="adj2" fmla="val 0"/>
            </a:avLst>
          </a:prstGeom>
          <a:solidFill>
            <a:schemeClr val="dk2"/>
          </a:solidFill>
          <a:ln w="9525" cap="flat" cmpd="sng">
            <a:solidFill>
              <a:schemeClr val="lt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marR="0" lvl="0" indent="0" algn="l" defTabSz="1219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Tx/>
              <a:buNone/>
              <a:defRPr/>
            </a:pPr>
            <a:endParaRPr kumimoji="0" sz="1865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mbria" panose="02040503050406030204" pitchFamily="18" charset="0"/>
              <a:ea typeface="Cambria" panose="02040503050406030204" pitchFamily="18" charset="0"/>
              <a:cs typeface="Arial" panose="020B0604020202020204"/>
              <a:sym typeface="Arial" panose="020B0604020202020204"/>
            </a:endParaRPr>
          </a:p>
        </p:txBody>
      </p:sp>
      <p:grpSp>
        <p:nvGrpSpPr>
          <p:cNvPr id="53" name="Google Shape;1174;p37"/>
          <p:cNvGrpSpPr/>
          <p:nvPr/>
        </p:nvGrpSpPr>
        <p:grpSpPr>
          <a:xfrm>
            <a:off x="4708347" y="2487640"/>
            <a:ext cx="942453" cy="807115"/>
            <a:chOff x="7569175" y="1212625"/>
            <a:chExt cx="237900" cy="235500"/>
          </a:xfrm>
        </p:grpSpPr>
        <p:sp>
          <p:nvSpPr>
            <p:cNvPr id="54" name="Google Shape;1175;p37"/>
            <p:cNvSpPr/>
            <p:nvPr/>
          </p:nvSpPr>
          <p:spPr>
            <a:xfrm>
              <a:off x="7569175" y="1212625"/>
              <a:ext cx="237900" cy="235500"/>
            </a:xfrm>
            <a:prstGeom prst="ellipse">
              <a:avLst/>
            </a:prstGeom>
            <a:solidFill>
              <a:schemeClr val="lt2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marL="0" marR="0" lvl="0" indent="0" algn="l" defTabSz="1219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Tx/>
                <a:buNone/>
                <a:defRPr/>
              </a:pPr>
              <a:endParaRPr kumimoji="0" sz="1865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mbria" panose="02040503050406030204" pitchFamily="18" charset="0"/>
                <a:ea typeface="Cambria" panose="02040503050406030204" pitchFamily="18" charset="0"/>
                <a:cs typeface="Arial" panose="020B0604020202020204"/>
                <a:sym typeface="Arial" panose="020B0604020202020204"/>
              </a:endParaRPr>
            </a:p>
          </p:txBody>
        </p:sp>
        <p:sp>
          <p:nvSpPr>
            <p:cNvPr id="55" name="Google Shape;1176;p37"/>
            <p:cNvSpPr/>
            <p:nvPr/>
          </p:nvSpPr>
          <p:spPr>
            <a:xfrm>
              <a:off x="7594684" y="1236981"/>
              <a:ext cx="186900" cy="186900"/>
            </a:xfrm>
            <a:prstGeom prst="mathMultiply">
              <a:avLst>
                <a:gd name="adj1" fmla="val 23520"/>
              </a:avLst>
            </a:prstGeom>
            <a:solidFill>
              <a:schemeClr val="dk2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marL="0" marR="0" lvl="0" indent="0" algn="l" defTabSz="1219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Tx/>
                <a:buNone/>
                <a:defRPr/>
              </a:pPr>
              <a:endParaRPr kumimoji="0" sz="1865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mbria" panose="02040503050406030204" pitchFamily="18" charset="0"/>
                <a:ea typeface="Cambria" panose="02040503050406030204" pitchFamily="18" charset="0"/>
                <a:cs typeface="Arial" panose="020B0604020202020204"/>
                <a:sym typeface="Arial" panose="020B0604020202020204"/>
              </a:endParaRPr>
            </a:p>
          </p:txBody>
        </p:sp>
      </p:grpSp>
      <p:sp>
        <p:nvSpPr>
          <p:cNvPr id="60" name="Google Shape;1159;p37"/>
          <p:cNvSpPr/>
          <p:nvPr/>
        </p:nvSpPr>
        <p:spPr>
          <a:xfrm rot="10800000">
            <a:off x="963200" y="3412865"/>
            <a:ext cx="4735849" cy="2758435"/>
          </a:xfrm>
          <a:prstGeom prst="round2SameRect">
            <a:avLst/>
          </a:prstGeom>
          <a:solidFill>
            <a:schemeClr val="accent5"/>
          </a:solidFill>
          <a:ln w="9525" cap="flat" cmpd="sng">
            <a:solidFill>
              <a:schemeClr val="lt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365733" tIns="121900" rIns="365733" bIns="121900" anchor="ctr" anchorCtr="0">
            <a:noAutofit/>
          </a:bodyPr>
          <a:lstStyle/>
          <a:p>
            <a:pPr marL="0" marR="0" lvl="0" indent="0" algn="ctr" defTabSz="1219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Tx/>
              <a:buNone/>
              <a:defRPr/>
            </a:pPr>
            <a:endParaRPr kumimoji="0" lang="vi-VN" sz="2935" b="1" i="0" u="none" strike="noStrike" kern="0" cap="none" spc="0" normalizeH="0" baseline="0" noProof="0" dirty="0">
              <a:ln>
                <a:noFill/>
              </a:ln>
              <a:solidFill>
                <a:srgbClr val="23414C"/>
              </a:solidFill>
              <a:effectLst/>
              <a:uLnTx/>
              <a:uFillTx/>
              <a:latin typeface="Cambria" panose="02040503050406030204" pitchFamily="18" charset="0"/>
              <a:ea typeface="Cambria" panose="02040503050406030204" pitchFamily="18" charset="0"/>
              <a:cs typeface="Coiny"/>
              <a:sym typeface="Coiny"/>
            </a:endParaRPr>
          </a:p>
        </p:txBody>
      </p:sp>
      <p:sp>
        <p:nvSpPr>
          <p:cNvPr id="61" name="TextBox 60"/>
          <p:cNvSpPr txBox="1"/>
          <p:nvPr/>
        </p:nvSpPr>
        <p:spPr>
          <a:xfrm>
            <a:off x="813965" y="4025816"/>
            <a:ext cx="4735851" cy="101566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1219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Tx/>
              <a:buNone/>
              <a:defRPr/>
            </a:pPr>
            <a:r>
              <a:rPr kumimoji="0" lang="en-US" sz="6000" b="1" i="0" u="none" strike="noStrike" kern="0" cap="none" spc="0" normalizeH="0" baseline="0" noProof="0" dirty="0">
                <a:ln>
                  <a:noFill/>
                </a:ln>
                <a:solidFill>
                  <a:srgbClr val="23414C"/>
                </a:solidFill>
                <a:effectLst/>
                <a:uLnTx/>
                <a:uFillTx/>
                <a:latin typeface="Cambria" panose="02040503050406030204" pitchFamily="18" charset="0"/>
                <a:ea typeface="Cambria" panose="02040503050406030204" pitchFamily="18" charset="0"/>
                <a:cs typeface="Coiny"/>
                <a:sym typeface="Coiny"/>
              </a:rPr>
              <a:t>15 – 5 – 8 = ?</a:t>
            </a:r>
            <a:endParaRPr kumimoji="0" lang="vi-VN" sz="6000" b="1" i="0" u="none" strike="noStrike" kern="0" cap="none" spc="0" normalizeH="0" baseline="0" noProof="0" dirty="0">
              <a:ln>
                <a:noFill/>
              </a:ln>
              <a:solidFill>
                <a:srgbClr val="23414C"/>
              </a:solidFill>
              <a:effectLst/>
              <a:uLnTx/>
              <a:uFillTx/>
              <a:latin typeface="Cambria" panose="02040503050406030204" pitchFamily="18" charset="0"/>
              <a:ea typeface="Cambria" panose="02040503050406030204" pitchFamily="18" charset="0"/>
              <a:cs typeface="Coiny"/>
              <a:sym typeface="Coiny"/>
            </a:endParaRPr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0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10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10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106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1" dur="2000" fill="hold"/>
                                        <p:tgtEl>
                                          <p:spTgt spid="106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22" dur="2000" fill="hold"/>
                                        <p:tgtEl>
                                          <p:spTgt spid="106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3" dur="2000" fill="hold"/>
                                        <p:tgtEl>
                                          <p:spTgt spid="106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67"/>
                  </p:tgtEl>
                </p:cond>
              </p:nextCondLst>
            </p:seq>
            <p:seq concurrent="1" nextAc="seek">
              <p:cTn id="24" restart="whenNotActive" fill="hold" evtFilter="cancelBubble" nodeType="interactiveSeq">
                <p:stCondLst>
                  <p:cond evt="onClick" delay="0">
                    <p:tgtEl>
                      <p:spTgt spid="107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" fill="hold">
                      <p:stCondLst>
                        <p:cond delay="0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1" dur="2000" fill="hold"/>
                                        <p:tgtEl>
                                          <p:spTgt spid="107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set>
                                      <p:cBhvr>
                                        <p:cTn id="32" dur="2000" fill="hold"/>
                                        <p:tgtEl>
                                          <p:spTgt spid="107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3" dur="2000" fill="hold"/>
                                        <p:tgtEl>
                                          <p:spTgt spid="107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71"/>
                  </p:tgtEl>
                </p:cond>
              </p:nextCondLst>
            </p:seq>
            <p:seq concurrent="1" nextAc="seek">
              <p:cTn id="34" restart="whenNotActive" fill="hold" evtFilter="cancelBubble" nodeType="interactiveSeq">
                <p:stCondLst>
                  <p:cond evt="onClick" delay="0">
                    <p:tgtEl>
                      <p:spTgt spid="106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5" fill="hold">
                      <p:stCondLst>
                        <p:cond delay="0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41" dur="2000" fill="hold"/>
                                        <p:tgtEl>
                                          <p:spTgt spid="106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42" dur="2000" fill="hold"/>
                                        <p:tgtEl>
                                          <p:spTgt spid="106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3" dur="2000" fill="hold"/>
                                        <p:tgtEl>
                                          <p:spTgt spid="106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69"/>
                  </p:tgtEl>
                </p:cond>
              </p:nextCondLst>
            </p:seq>
          </p:childTnLst>
        </p:cTn>
      </p:par>
    </p:tnLst>
    <p:bldLst>
      <p:bldP spid="1071" grpId="0" animBg="1"/>
      <p:bldP spid="1067" grpId="0" animBg="1"/>
      <p:bldP spid="1069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图片 1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7" name="图片 6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8785860" y="0"/>
            <a:ext cx="3538832" cy="2034399"/>
          </a:xfrm>
          <a:prstGeom prst="rect">
            <a:avLst/>
          </a:prstGeom>
        </p:spPr>
      </p:pic>
      <p:pic>
        <p:nvPicPr>
          <p:cNvPr id="15" name="图片 14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41960" y="403860"/>
            <a:ext cx="1628775" cy="858547"/>
          </a:xfrm>
          <a:prstGeom prst="rect">
            <a:avLst/>
          </a:prstGeom>
        </p:spPr>
      </p:pic>
      <p:pic>
        <p:nvPicPr>
          <p:cNvPr id="2" name="图片 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241622" y="1165848"/>
            <a:ext cx="6096012" cy="6096012"/>
          </a:xfrm>
          <a:prstGeom prst="rect">
            <a:avLst/>
          </a:prstGeom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79600" y="-313593"/>
            <a:ext cx="6858000" cy="6858000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8737600" y="3403600"/>
            <a:ext cx="3454400" cy="3454400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3517122" y="1663681"/>
            <a:ext cx="6224555" cy="3359187"/>
          </a:xfrm>
          <a:prstGeom prst="rect">
            <a:avLst/>
          </a:prstGeom>
        </p:spPr>
      </p:pic>
    </p:spTree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第一PPT，www.1ppt.com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Funny Family Quiz by Slidesgo">
  <a:themeElements>
    <a:clrScheme name="Simple Light">
      <a:dk1>
        <a:srgbClr val="23414C"/>
      </a:dk1>
      <a:lt1>
        <a:srgbClr val="FFFFFF"/>
      </a:lt1>
      <a:dk2>
        <a:srgbClr val="BCDAE2"/>
      </a:dk2>
      <a:lt2>
        <a:srgbClr val="76B1C1"/>
      </a:lt2>
      <a:accent1>
        <a:srgbClr val="F2C6C2"/>
      </a:accent1>
      <a:accent2>
        <a:srgbClr val="F27D72"/>
      </a:accent2>
      <a:accent3>
        <a:srgbClr val="FDE8A1"/>
      </a:accent3>
      <a:accent4>
        <a:srgbClr val="F7D23F"/>
      </a:accent4>
      <a:accent5>
        <a:srgbClr val="D8EBF0"/>
      </a:accent5>
      <a:accent6>
        <a:srgbClr val="FFF5D2"/>
      </a:accent6>
      <a:hlink>
        <a:srgbClr val="23414C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1_Funny Family Quiz by Slidesgo">
  <a:themeElements>
    <a:clrScheme name="Simple Light">
      <a:dk1>
        <a:srgbClr val="23414C"/>
      </a:dk1>
      <a:lt1>
        <a:srgbClr val="FFFFFF"/>
      </a:lt1>
      <a:dk2>
        <a:srgbClr val="BCDAE2"/>
      </a:dk2>
      <a:lt2>
        <a:srgbClr val="76B1C1"/>
      </a:lt2>
      <a:accent1>
        <a:srgbClr val="F2C6C2"/>
      </a:accent1>
      <a:accent2>
        <a:srgbClr val="F27D72"/>
      </a:accent2>
      <a:accent3>
        <a:srgbClr val="FDE8A1"/>
      </a:accent3>
      <a:accent4>
        <a:srgbClr val="F7D23F"/>
      </a:accent4>
      <a:accent5>
        <a:srgbClr val="D8EBF0"/>
      </a:accent5>
      <a:accent6>
        <a:srgbClr val="FFF5D2"/>
      </a:accent6>
      <a:hlink>
        <a:srgbClr val="23414C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4_Funny Family Quiz by Slidesgo">
  <a:themeElements>
    <a:clrScheme name="Simple Light">
      <a:dk1>
        <a:srgbClr val="23414C"/>
      </a:dk1>
      <a:lt1>
        <a:srgbClr val="FFFFFF"/>
      </a:lt1>
      <a:dk2>
        <a:srgbClr val="BCDAE2"/>
      </a:dk2>
      <a:lt2>
        <a:srgbClr val="76B1C1"/>
      </a:lt2>
      <a:accent1>
        <a:srgbClr val="F2C6C2"/>
      </a:accent1>
      <a:accent2>
        <a:srgbClr val="F27D72"/>
      </a:accent2>
      <a:accent3>
        <a:srgbClr val="FDE8A1"/>
      </a:accent3>
      <a:accent4>
        <a:srgbClr val="F7D23F"/>
      </a:accent4>
      <a:accent5>
        <a:srgbClr val="D8EBF0"/>
      </a:accent5>
      <a:accent6>
        <a:srgbClr val="FFF5D2"/>
      </a:accent6>
      <a:hlink>
        <a:srgbClr val="23414C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464</Words>
  <Application>Microsoft Office PowerPoint</Application>
  <PresentationFormat>Widescreen</PresentationFormat>
  <Paragraphs>138</Paragraphs>
  <Slides>20</Slides>
  <Notes>16</Notes>
  <HiddenSlides>0</HiddenSlides>
  <MMClips>1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5</vt:i4>
      </vt:variant>
      <vt:variant>
        <vt:lpstr>Slide Titles</vt:lpstr>
      </vt:variant>
      <vt:variant>
        <vt:i4>20</vt:i4>
      </vt:variant>
    </vt:vector>
  </HeadingPairs>
  <TitlesOfParts>
    <vt:vector size="33" baseType="lpstr">
      <vt:lpstr>等线</vt:lpstr>
      <vt:lpstr>#9Slide07 Cadena</vt:lpstr>
      <vt:lpstr>Arial</vt:lpstr>
      <vt:lpstr>Calibri</vt:lpstr>
      <vt:lpstr>Cambria</vt:lpstr>
      <vt:lpstr>Fredoka One</vt:lpstr>
      <vt:lpstr>SVN-Gretoon</vt:lpstr>
      <vt:lpstr>Wingdings</vt:lpstr>
      <vt:lpstr>第一PPT，www.1ppt.com</vt:lpstr>
      <vt:lpstr>1_Office Theme</vt:lpstr>
      <vt:lpstr>Funny Family Quiz by Slidesgo</vt:lpstr>
      <vt:lpstr>1_Funny Family Quiz by Slidesgo</vt:lpstr>
      <vt:lpstr>4_Funny Family Quiz by Slidesgo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BẮT ĐẦU !</vt:lpstr>
      <vt:lpstr>CÂU 1</vt:lpstr>
      <vt:lpstr>Câu 2</vt:lpstr>
      <vt:lpstr>CÂU 3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Thao Tran</dc:creator>
  <cp:lastModifiedBy>Windows</cp:lastModifiedBy>
  <cp:revision>19</cp:revision>
  <dcterms:created xsi:type="dcterms:W3CDTF">2024-05-01T09:43:00Z</dcterms:created>
  <dcterms:modified xsi:type="dcterms:W3CDTF">2026-04-27T09:27:01Z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71D6F3B3B3AD4A94B5D212CB44CC4233_12</vt:lpwstr>
  </property>
  <property fmtid="{D5CDD505-2E9C-101B-9397-08002B2CF9AE}" pid="3" name="KSOProductBuildVer">
    <vt:lpwstr>1033-12.1.0.25242</vt:lpwstr>
  </property>
</Properties>
</file>