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media/image29.svg" ContentType="image/svg+xml"/>
  <Override PartName="/ppt/media/image33.svg" ContentType="image/svg+xml"/>
  <Override PartName="/ppt/media/image35.svg" ContentType="image/svg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0" r:id="rId4"/>
    <p:sldId id="261" r:id="rId5"/>
    <p:sldId id="263" r:id="rId6"/>
    <p:sldId id="312" r:id="rId7"/>
    <p:sldId id="313" r:id="rId8"/>
    <p:sldId id="257" r:id="rId9"/>
    <p:sldId id="266" r:id="rId10"/>
    <p:sldId id="322" r:id="rId11"/>
    <p:sldId id="269" r:id="rId12"/>
    <p:sldId id="303" r:id="rId13"/>
    <p:sldId id="305" r:id="rId14"/>
    <p:sldId id="273" r:id="rId15"/>
    <p:sldId id="320" r:id="rId16"/>
    <p:sldId id="314" r:id="rId17"/>
    <p:sldId id="319" r:id="rId18"/>
    <p:sldId id="293" r:id="rId19"/>
    <p:sldId id="315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4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C03D9-F645-40E9-92DD-D1D93D5423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771375-B417-4872-842B-F7CC0CD87D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svg"/><Relationship Id="rId3" Type="http://schemas.openxmlformats.org/officeDocument/2006/relationships/image" Target="../media/image7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18.GIF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image" Target="../media/image15.GIF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5" Type="http://schemas.openxmlformats.org/officeDocument/2006/relationships/slideLayout" Target="../slideLayouts/slideLayout18.xml"/><Relationship Id="rId14" Type="http://schemas.microsoft.com/office/2007/relationships/media" Target="../media/media4.mp3"/><Relationship Id="rId13" Type="http://schemas.openxmlformats.org/officeDocument/2006/relationships/audio" Target="../media/media4.mp3"/><Relationship Id="rId12" Type="http://schemas.microsoft.com/office/2007/relationships/media" Target="../media/media3.mp3"/><Relationship Id="rId11" Type="http://schemas.openxmlformats.org/officeDocument/2006/relationships/audio" Target="../media/media3.mp3"/><Relationship Id="rId10" Type="http://schemas.openxmlformats.org/officeDocument/2006/relationships/image" Target="../media/image19.png"/><Relationship Id="rId1" Type="http://schemas.openxmlformats.org/officeDocument/2006/relationships/video" Target="NULL" TargetMode="Externa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t="329" b="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059190" y="204013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892" y="2428002"/>
            <a:ext cx="3133616" cy="25544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>
            <a:fillRect/>
          </a:stretch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/>
          <p:cNvSpPr/>
          <p:nvPr/>
        </p:nvSpPr>
        <p:spPr>
          <a:xfrm>
            <a:off x="270933" y="400050"/>
            <a:ext cx="11705273" cy="6271683"/>
          </a:xfrm>
          <a:custGeom>
            <a:avLst/>
            <a:gdLst>
              <a:gd name="connsiteX0" fmla="*/ 0 w 11705273"/>
              <a:gd name="connsiteY0" fmla="*/ 951495 h 5708857"/>
              <a:gd name="connsiteX1" fmla="*/ 951495 w 11705273"/>
              <a:gd name="connsiteY1" fmla="*/ 0 h 5708857"/>
              <a:gd name="connsiteX2" fmla="*/ 10753778 w 11705273"/>
              <a:gd name="connsiteY2" fmla="*/ 0 h 5708857"/>
              <a:gd name="connsiteX3" fmla="*/ 11705273 w 11705273"/>
              <a:gd name="connsiteY3" fmla="*/ 951495 h 5708857"/>
              <a:gd name="connsiteX4" fmla="*/ 11705273 w 11705273"/>
              <a:gd name="connsiteY4" fmla="*/ 4757362 h 5708857"/>
              <a:gd name="connsiteX5" fmla="*/ 10753778 w 11705273"/>
              <a:gd name="connsiteY5" fmla="*/ 5708857 h 5708857"/>
              <a:gd name="connsiteX6" fmla="*/ 951495 w 11705273"/>
              <a:gd name="connsiteY6" fmla="*/ 5708857 h 5708857"/>
              <a:gd name="connsiteX7" fmla="*/ 0 w 11705273"/>
              <a:gd name="connsiteY7" fmla="*/ 4757362 h 5708857"/>
              <a:gd name="connsiteX8" fmla="*/ 0 w 11705273"/>
              <a:gd name="connsiteY8" fmla="*/ 951495 h 57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5708857" fill="none" extrusionOk="0">
                <a:moveTo>
                  <a:pt x="0" y="951495"/>
                </a:moveTo>
                <a:cubicBezTo>
                  <a:pt x="-15395" y="426956"/>
                  <a:pt x="424715" y="7289"/>
                  <a:pt x="951495" y="0"/>
                </a:cubicBezTo>
                <a:cubicBezTo>
                  <a:pt x="2116532" y="77600"/>
                  <a:pt x="9438994" y="-27269"/>
                  <a:pt x="10753778" y="0"/>
                </a:cubicBezTo>
                <a:cubicBezTo>
                  <a:pt x="11283855" y="-6043"/>
                  <a:pt x="11714385" y="428681"/>
                  <a:pt x="11705273" y="951495"/>
                </a:cubicBezTo>
                <a:cubicBezTo>
                  <a:pt x="11814273" y="1687450"/>
                  <a:pt x="11627064" y="3230933"/>
                  <a:pt x="11705273" y="4757362"/>
                </a:cubicBezTo>
                <a:cubicBezTo>
                  <a:pt x="11636229" y="5255849"/>
                  <a:pt x="11214624" y="5737369"/>
                  <a:pt x="10753778" y="5708857"/>
                </a:cubicBezTo>
                <a:cubicBezTo>
                  <a:pt x="8356634" y="5758034"/>
                  <a:pt x="3761094" y="5586155"/>
                  <a:pt x="951495" y="5708857"/>
                </a:cubicBezTo>
                <a:cubicBezTo>
                  <a:pt x="413620" y="5803925"/>
                  <a:pt x="-58756" y="5333448"/>
                  <a:pt x="0" y="4757362"/>
                </a:cubicBezTo>
                <a:cubicBezTo>
                  <a:pt x="47022" y="3794267"/>
                  <a:pt x="104569" y="2641773"/>
                  <a:pt x="0" y="951495"/>
                </a:cubicBezTo>
                <a:close/>
              </a:path>
              <a:path w="11705273" h="5708857" stroke="0" extrusionOk="0">
                <a:moveTo>
                  <a:pt x="0" y="951495"/>
                </a:moveTo>
                <a:cubicBezTo>
                  <a:pt x="82772" y="416538"/>
                  <a:pt x="464973" y="-2601"/>
                  <a:pt x="951495" y="0"/>
                </a:cubicBezTo>
                <a:cubicBezTo>
                  <a:pt x="4264860" y="-129276"/>
                  <a:pt x="7662145" y="-77778"/>
                  <a:pt x="10753778" y="0"/>
                </a:cubicBezTo>
                <a:cubicBezTo>
                  <a:pt x="11268228" y="-35214"/>
                  <a:pt x="11691792" y="503731"/>
                  <a:pt x="11705273" y="951495"/>
                </a:cubicBezTo>
                <a:cubicBezTo>
                  <a:pt x="11786872" y="2779707"/>
                  <a:pt x="11859573" y="3616791"/>
                  <a:pt x="11705273" y="4757362"/>
                </a:cubicBezTo>
                <a:cubicBezTo>
                  <a:pt x="11708793" y="5290281"/>
                  <a:pt x="11180452" y="5742443"/>
                  <a:pt x="10753778" y="5708857"/>
                </a:cubicBezTo>
                <a:cubicBezTo>
                  <a:pt x="6604156" y="5753077"/>
                  <a:pt x="3670331" y="5679475"/>
                  <a:pt x="951495" y="5708857"/>
                </a:cubicBezTo>
                <a:cubicBezTo>
                  <a:pt x="405094" y="5628534"/>
                  <a:pt x="-88357" y="5262437"/>
                  <a:pt x="0" y="4757362"/>
                </a:cubicBezTo>
                <a:cubicBezTo>
                  <a:pt x="-159954" y="3104043"/>
                  <a:pt x="22140" y="1683021"/>
                  <a:pt x="0" y="95149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3715" y="768945"/>
            <a:ext cx="9627635" cy="131818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/>
              <a:t>Bài</a:t>
            </a:r>
            <a:r>
              <a:rPr lang="en-US" sz="2800" i="1" dirty="0"/>
              <a:t> </a:t>
            </a:r>
            <a:r>
              <a:rPr lang="en-US" sz="2800" i="1" dirty="0" err="1"/>
              <a:t>toán</a:t>
            </a:r>
            <a:r>
              <a:rPr lang="en-US" sz="2800" dirty="0"/>
              <a:t>: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khay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8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, Mai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trứng</a:t>
            </a:r>
            <a:r>
              <a:rPr lang="en-US" sz="2800" dirty="0"/>
              <a:t>?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7629525" y="847725"/>
            <a:ext cx="1714501" cy="600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486400" y="3105150"/>
            <a:ext cx="4419599" cy="175432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>
                <a:solidFill>
                  <a:srgbClr val="FF0000"/>
                </a:solidFill>
              </a:rPr>
              <a:t>Khi </a:t>
            </a:r>
            <a:r>
              <a:rPr lang="en-US" sz="3600" i="1" dirty="0" err="1">
                <a:solidFill>
                  <a:srgbClr val="FF0000"/>
                </a:solidFill>
              </a:rPr>
              <a:t>viết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giải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của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bài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toán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có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lời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văn</a:t>
            </a:r>
            <a:r>
              <a:rPr lang="en-US" sz="3600" i="1" dirty="0">
                <a:solidFill>
                  <a:srgbClr val="FF0000"/>
                </a:solidFill>
              </a:rPr>
              <a:t>, </a:t>
            </a:r>
            <a:r>
              <a:rPr lang="en-US" sz="3600" i="1" dirty="0" err="1">
                <a:solidFill>
                  <a:srgbClr val="FF0000"/>
                </a:solidFill>
              </a:rPr>
              <a:t>bạn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cần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chú</a:t>
            </a:r>
            <a:r>
              <a:rPr lang="en-US" sz="3600" i="1" dirty="0">
                <a:solidFill>
                  <a:srgbClr val="FF0000"/>
                </a:solidFill>
              </a:rPr>
              <a:t> ý </a:t>
            </a:r>
            <a:r>
              <a:rPr lang="en-US" sz="3600" i="1" dirty="0" err="1">
                <a:solidFill>
                  <a:srgbClr val="FF0000"/>
                </a:solidFill>
              </a:rPr>
              <a:t>điều</a:t>
            </a:r>
            <a:r>
              <a:rPr lang="en-US" sz="3600" i="1" dirty="0">
                <a:solidFill>
                  <a:srgbClr val="FF0000"/>
                </a:solidFill>
              </a:rPr>
              <a:t> </a:t>
            </a:r>
            <a:r>
              <a:rPr lang="en-US" sz="3600" i="1" dirty="0" err="1">
                <a:solidFill>
                  <a:srgbClr val="FF0000"/>
                </a:solidFill>
              </a:rPr>
              <a:t>gì</a:t>
            </a:r>
            <a:r>
              <a:rPr lang="en-US" sz="3600" i="1" dirty="0">
                <a:solidFill>
                  <a:srgbClr val="FF0000"/>
                </a:solidFill>
              </a:rPr>
              <a:t>?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1590986" y="3263313"/>
            <a:ext cx="3209614" cy="2232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lời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Phép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</a:rPr>
              <a:t>Đáp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số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757921" y="2886075"/>
            <a:ext cx="2363347" cy="3756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684" y="4053205"/>
            <a:ext cx="2211808" cy="2804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329" b="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692" y="2540408"/>
            <a:ext cx="3310415" cy="231058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>
            <a:fillRect/>
          </a:stretch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/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3945" y="530663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Việt</a:t>
            </a:r>
            <a:r>
              <a:rPr lang="en-US" sz="3200" dirty="0"/>
              <a:t> </a:t>
            </a:r>
            <a:r>
              <a:rPr lang="en-US" sz="3200" dirty="0" err="1"/>
              <a:t>cắm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6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lọ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bông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?</a:t>
            </a:r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576559" y="651370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  <a:endParaRPr lang="en-US" sz="400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2829586" y="1052166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222308" y="1568369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880413" y="1060248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133474" y="2124075"/>
            <a:ext cx="2629657" cy="4404346"/>
            <a:chOff x="2124326" y="747113"/>
            <a:chExt cx="3181856" cy="8438784"/>
          </a:xfrm>
        </p:grpSpPr>
        <p:sp>
          <p:nvSpPr>
            <p:cNvPr id="7" name="Freeform 3"/>
            <p:cNvSpPr/>
            <p:nvPr/>
          </p:nvSpPr>
          <p:spPr>
            <a:xfrm rot="20278024">
              <a:off x="2904498" y="2174130"/>
              <a:ext cx="938536" cy="2667644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"/>
            <p:cNvSpPr/>
            <p:nvPr/>
          </p:nvSpPr>
          <p:spPr>
            <a:xfrm rot="20694805">
              <a:off x="2321042" y="747113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"/>
            <p:cNvSpPr/>
            <p:nvPr/>
          </p:nvSpPr>
          <p:spPr>
            <a:xfrm rot="193219">
              <a:off x="2775670" y="2871111"/>
              <a:ext cx="938536" cy="398689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/>
            <p:cNvSpPr/>
            <p:nvPr/>
          </p:nvSpPr>
          <p:spPr>
            <a:xfrm rot="193219">
              <a:off x="3078146" y="899651"/>
              <a:ext cx="938536" cy="381254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"/>
            <p:cNvSpPr/>
            <p:nvPr/>
          </p:nvSpPr>
          <p:spPr>
            <a:xfrm rot="1795639">
              <a:off x="4367646" y="1970721"/>
              <a:ext cx="938536" cy="3097285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"/>
            <p:cNvSpPr/>
            <p:nvPr/>
          </p:nvSpPr>
          <p:spPr>
            <a:xfrm rot="2083715">
              <a:off x="3897341" y="3085539"/>
              <a:ext cx="938536" cy="3007729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"/>
            <p:cNvSpPr/>
            <p:nvPr/>
          </p:nvSpPr>
          <p:spPr>
            <a:xfrm rot="906107">
              <a:off x="3777503" y="1026416"/>
              <a:ext cx="938536" cy="2799707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/>
            <p:cNvSpPr/>
            <p:nvPr/>
          </p:nvSpPr>
          <p:spPr>
            <a:xfrm rot="20034473">
              <a:off x="2124326" y="2098735"/>
              <a:ext cx="938536" cy="3986900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/>
            <p:cNvSpPr/>
            <p:nvPr/>
          </p:nvSpPr>
          <p:spPr>
            <a:xfrm rot="551421">
              <a:off x="3625729" y="2148030"/>
              <a:ext cx="938536" cy="3493128"/>
            </a:xfrm>
            <a:custGeom>
              <a:avLst/>
              <a:gdLst/>
              <a:ahLst/>
              <a:cxnLst/>
              <a:rect l="l" t="t" r="r" b="b"/>
              <a:pathLst>
                <a:path w="1445687" h="3219140">
                  <a:moveTo>
                    <a:pt x="0" y="0"/>
                  </a:moveTo>
                  <a:lnTo>
                    <a:pt x="1445687" y="0"/>
                  </a:lnTo>
                  <a:lnTo>
                    <a:pt x="1445687" y="3219140"/>
                  </a:lnTo>
                  <a:lnTo>
                    <a:pt x="0" y="321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"/>
            <p:cNvSpPr/>
            <p:nvPr/>
          </p:nvSpPr>
          <p:spPr>
            <a:xfrm>
              <a:off x="2133600" y="4381500"/>
              <a:ext cx="2891373" cy="4804397"/>
            </a:xfrm>
            <a:custGeom>
              <a:avLst/>
              <a:gdLst/>
              <a:ahLst/>
              <a:cxnLst/>
              <a:rect l="l" t="t" r="r" b="b"/>
              <a:pathLst>
                <a:path w="2891373" h="4804397">
                  <a:moveTo>
                    <a:pt x="0" y="0"/>
                  </a:moveTo>
                  <a:lnTo>
                    <a:pt x="2891373" y="0"/>
                  </a:lnTo>
                  <a:lnTo>
                    <a:pt x="2891373" y="4804396"/>
                  </a:lnTo>
                  <a:lnTo>
                    <a:pt x="0" y="4804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3"/>
          <p:cNvSpPr/>
          <p:nvPr/>
        </p:nvSpPr>
        <p:spPr>
          <a:xfrm rot="20694805">
            <a:off x="4201176" y="40862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"/>
          <p:cNvSpPr/>
          <p:nvPr/>
        </p:nvSpPr>
        <p:spPr>
          <a:xfrm rot="20694805">
            <a:off x="5077476" y="406717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3"/>
          <p:cNvSpPr/>
          <p:nvPr/>
        </p:nvSpPr>
        <p:spPr>
          <a:xfrm rot="20694805">
            <a:off x="6001401" y="40862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3"/>
          <p:cNvSpPr/>
          <p:nvPr/>
        </p:nvSpPr>
        <p:spPr>
          <a:xfrm rot="20694805">
            <a:off x="6782452" y="4010027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3"/>
          <p:cNvSpPr/>
          <p:nvPr/>
        </p:nvSpPr>
        <p:spPr>
          <a:xfrm rot="20694805">
            <a:off x="7830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3"/>
          <p:cNvSpPr/>
          <p:nvPr/>
        </p:nvSpPr>
        <p:spPr>
          <a:xfrm rot="20694805">
            <a:off x="8973202" y="4010026"/>
            <a:ext cx="775657" cy="2080831"/>
          </a:xfrm>
          <a:custGeom>
            <a:avLst/>
            <a:gdLst/>
            <a:ahLst/>
            <a:cxnLst/>
            <a:rect l="l" t="t" r="r" b="b"/>
            <a:pathLst>
              <a:path w="1445687" h="3219140">
                <a:moveTo>
                  <a:pt x="0" y="0"/>
                </a:moveTo>
                <a:lnTo>
                  <a:pt x="1445687" y="0"/>
                </a:lnTo>
                <a:lnTo>
                  <a:pt x="1445687" y="3219140"/>
                </a:lnTo>
                <a:lnTo>
                  <a:pt x="0" y="3219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>
            <a:fillRect/>
          </a:stretch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/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0145" y="483038"/>
            <a:ext cx="8949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652759" y="603745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8793" y="983140"/>
            <a:ext cx="2890837" cy="16966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46726" y="1975777"/>
            <a:ext cx="4339623" cy="2970685"/>
            <a:chOff x="1570306" y="3518163"/>
            <a:chExt cx="4339623" cy="2970685"/>
          </a:xfrm>
        </p:grpSpPr>
        <p:sp>
          <p:nvSpPr>
            <p:cNvPr id="18" name="TextBox 17"/>
            <p:cNvSpPr txBox="1"/>
            <p:nvPr/>
          </p:nvSpPr>
          <p:spPr>
            <a:xfrm>
              <a:off x="1570306" y="3518163"/>
              <a:ext cx="4339623" cy="29706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: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/>
            <p:cNvSpPr/>
            <p:nvPr/>
          </p:nvSpPr>
          <p:spPr>
            <a:xfrm>
              <a:off x="3214355" y="4380836"/>
              <a:ext cx="637268" cy="5210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3272329" y="5145933"/>
              <a:ext cx="570675" cy="48267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80931" y="3766810"/>
            <a:ext cx="4161311" cy="2239844"/>
            <a:chOff x="6423561" y="3547071"/>
            <a:chExt cx="4161311" cy="2239844"/>
          </a:xfrm>
        </p:grpSpPr>
        <p:sp>
          <p:nvSpPr>
            <p:cNvPr id="22" name="TextBox 21"/>
            <p:cNvSpPr txBox="1"/>
            <p:nvPr/>
          </p:nvSpPr>
          <p:spPr>
            <a:xfrm>
              <a:off x="6423561" y="3547071"/>
              <a:ext cx="4161311" cy="2239844"/>
            </a:xfrm>
            <a:prstGeom prst="rect">
              <a:avLst/>
            </a:prstGeom>
            <a:solidFill>
              <a:srgbClr val="FFFF99"/>
            </a:solidFill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giải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                      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050824" y="4749059"/>
              <a:ext cx="2060087" cy="447085"/>
              <a:chOff x="1970824" y="2659436"/>
              <a:chExt cx="2060087" cy="447085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1970824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2844571" y="265943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3594493" y="267010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459963" y="2717551"/>
                <a:ext cx="1103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+             =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Rectangle: Rounded Corners 23"/>
            <p:cNvSpPr/>
            <p:nvPr/>
          </p:nvSpPr>
          <p:spPr>
            <a:xfrm>
              <a:off x="8137356" y="529969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2905786" y="1004541"/>
            <a:ext cx="22038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298508" y="1520744"/>
            <a:ext cx="592156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956613" y="1012623"/>
            <a:ext cx="2720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/>
          <p:cNvSpPr/>
          <p:nvPr/>
        </p:nvSpPr>
        <p:spPr>
          <a:xfrm>
            <a:off x="2372549" y="2837342"/>
            <a:ext cx="646875" cy="5345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2420175" y="3574971"/>
            <a:ext cx="599250" cy="51125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6201232" y="496626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/>
          <p:cNvSpPr/>
          <p:nvPr/>
        </p:nvSpPr>
        <p:spPr>
          <a:xfrm>
            <a:off x="7086131" y="4976113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774695" y="4963489"/>
            <a:ext cx="527709" cy="461665"/>
            <a:chOff x="5434634" y="4795817"/>
            <a:chExt cx="527709" cy="461665"/>
          </a:xfrm>
        </p:grpSpPr>
        <p:sp>
          <p:nvSpPr>
            <p:cNvPr id="37" name="Rectangle: Rounded Corners 36"/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36380" y="5507115"/>
            <a:ext cx="527709" cy="461665"/>
            <a:chOff x="5434634" y="4795817"/>
            <a:chExt cx="527709" cy="461665"/>
          </a:xfrm>
        </p:grpSpPr>
        <p:sp>
          <p:nvSpPr>
            <p:cNvPr id="40" name="Rectangle: Rounded Corners 39"/>
            <p:cNvSpPr/>
            <p:nvPr/>
          </p:nvSpPr>
          <p:spPr>
            <a:xfrm>
              <a:off x="5490859" y="480717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34634" y="4795817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>
            <a:fillRect/>
          </a:stretch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/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0356" y="947105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co?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3984" y="1399575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182977" y="1850520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62239" y="1399575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1290" y="1043228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369"/>
            <a:ext cx="2325467" cy="116273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616315" y="1920416"/>
            <a:ext cx="10667839" cy="2311060"/>
          </a:xfrm>
          <a:custGeom>
            <a:avLst/>
            <a:gdLst/>
            <a:ahLst/>
            <a:cxnLst/>
            <a:rect l="l" t="t" r="r" b="b"/>
            <a:pathLst>
              <a:path w="9594945" h="1823040">
                <a:moveTo>
                  <a:pt x="0" y="0"/>
                </a:moveTo>
                <a:lnTo>
                  <a:pt x="9594945" y="0"/>
                </a:lnTo>
                <a:lnTo>
                  <a:pt x="9594945" y="1823040"/>
                </a:lnTo>
                <a:lnTo>
                  <a:pt x="0" y="1823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18160" y="3840480"/>
            <a:ext cx="2472946" cy="2082800"/>
          </a:xfrm>
          <a:custGeom>
            <a:avLst/>
            <a:gdLst/>
            <a:ahLst/>
            <a:cxnLst/>
            <a:rect l="l" t="t" r="r" b="b"/>
            <a:pathLst>
              <a:path w="5878286" h="4114800">
                <a:moveTo>
                  <a:pt x="0" y="0"/>
                </a:moveTo>
                <a:lnTo>
                  <a:pt x="5878286" y="0"/>
                </a:lnTo>
                <a:lnTo>
                  <a:pt x="5878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/>
          <p:cNvSpPr/>
          <p:nvPr/>
        </p:nvSpPr>
        <p:spPr>
          <a:xfrm>
            <a:off x="-4214069" y="4240463"/>
            <a:ext cx="2372971" cy="221742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45 0.03194 L -0.65261 0.036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9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5681 -0.0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>
            <a:fillRect/>
          </a:stretch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93" name="Hình chữ nhật: Góc Tròn 6"/>
          <p:cNvSpPr/>
          <p:nvPr/>
        </p:nvSpPr>
        <p:spPr>
          <a:xfrm>
            <a:off x="172569" y="2074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39383" y="2340788"/>
            <a:ext cx="5881042" cy="2597827"/>
            <a:chOff x="5794259" y="2305376"/>
            <a:chExt cx="4821381" cy="2597827"/>
          </a:xfrm>
        </p:grpSpPr>
        <p:grpSp>
          <p:nvGrpSpPr>
            <p:cNvPr id="7" name="Group 6"/>
            <p:cNvGrpSpPr/>
            <p:nvPr/>
          </p:nvGrpSpPr>
          <p:grpSpPr>
            <a:xfrm>
              <a:off x="5794259" y="2305376"/>
              <a:ext cx="4821381" cy="2597827"/>
              <a:chOff x="5763491" y="3547071"/>
              <a:chExt cx="4821381" cy="259782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763491" y="3547071"/>
                <a:ext cx="4821381" cy="2597827"/>
              </a:xfrm>
              <a:prstGeom prst="rect">
                <a:avLst/>
              </a:prstGeom>
              <a:solidFill>
                <a:srgbClr val="FFFF99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Bài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giải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</a:t>
                </a: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chơi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kéo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co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cả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là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                               (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Đáp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:    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.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553250" y="4977659"/>
                <a:ext cx="1907983" cy="447085"/>
                <a:chOff x="1473250" y="2888036"/>
                <a:chExt cx="1907983" cy="447085"/>
              </a:xfrm>
            </p:grpSpPr>
            <p:sp>
              <p:nvSpPr>
                <p:cNvPr id="13" name="Rectangle: Rounded Corners 12"/>
                <p:cNvSpPr/>
                <p:nvPr/>
              </p:nvSpPr>
              <p:spPr>
                <a:xfrm>
                  <a:off x="1473250" y="2888036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?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Rectangle: Rounded Corners 14"/>
                <p:cNvSpPr/>
                <p:nvPr/>
              </p:nvSpPr>
              <p:spPr>
                <a:xfrm>
                  <a:off x="2457967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?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: Rounded Corners 15"/>
                <p:cNvSpPr/>
                <p:nvPr/>
              </p:nvSpPr>
              <p:spPr>
                <a:xfrm>
                  <a:off x="2944815" y="2898703"/>
                  <a:ext cx="436418" cy="43641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?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Rectangle: Rounded Corners 11"/>
              <p:cNvSpPr/>
              <p:nvPr/>
            </p:nvSpPr>
            <p:spPr>
              <a:xfrm>
                <a:off x="8511665" y="4988326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?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Rectangle: Rounded Corners 7"/>
            <p:cNvSpPr/>
            <p:nvPr/>
          </p:nvSpPr>
          <p:spPr>
            <a:xfrm>
              <a:off x="7077855" y="374663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ctangle: Rounded Corners 8"/>
            <p:cNvSpPr/>
            <p:nvPr/>
          </p:nvSpPr>
          <p:spPr>
            <a:xfrm>
              <a:off x="8163689" y="4387830"/>
              <a:ext cx="530996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73706" y="556580"/>
            <a:ext cx="1022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61212" y="1931689"/>
            <a:ext cx="3619484" cy="2955746"/>
            <a:chOff x="1570307" y="3518163"/>
            <a:chExt cx="3619484" cy="2955746"/>
          </a:xfrm>
        </p:grpSpPr>
        <p:sp>
          <p:nvSpPr>
            <p:cNvPr id="44" name="TextBox 43"/>
            <p:cNvSpPr txBox="1"/>
            <p:nvPr/>
          </p:nvSpPr>
          <p:spPr>
            <a:xfrm>
              <a:off x="1570307" y="3518163"/>
              <a:ext cx="3619484" cy="29557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Tóm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tắt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      :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Thêm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    :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: 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Rectangle: Rounded Corners 44"/>
            <p:cNvSpPr/>
            <p:nvPr/>
          </p:nvSpPr>
          <p:spPr>
            <a:xfrm>
              <a:off x="3540300" y="4409684"/>
              <a:ext cx="665410" cy="5233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/>
            <p:cNvSpPr/>
            <p:nvPr/>
          </p:nvSpPr>
          <p:spPr>
            <a:xfrm>
              <a:off x="3469180" y="5081798"/>
              <a:ext cx="594290" cy="5267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1257334" y="1009050"/>
            <a:ext cx="1506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257334" y="1410834"/>
            <a:ext cx="732812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195589" y="1009050"/>
            <a:ext cx="3328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: Rounded Corners 49"/>
          <p:cNvSpPr/>
          <p:nvPr/>
        </p:nvSpPr>
        <p:spPr>
          <a:xfrm>
            <a:off x="2740064" y="2813766"/>
            <a:ext cx="656552" cy="5377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2658783" y="3470114"/>
            <a:ext cx="605751" cy="5621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44640" y="652703"/>
            <a:ext cx="712694" cy="71269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6070246" y="3771630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6689503" y="3791568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Rectangle: Rounded Corners 54"/>
          <p:cNvSpPr/>
          <p:nvPr/>
        </p:nvSpPr>
        <p:spPr>
          <a:xfrm>
            <a:off x="7278988" y="3782043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Rectangle: Rounded Corners 55"/>
          <p:cNvSpPr/>
          <p:nvPr/>
        </p:nvSpPr>
        <p:spPr>
          <a:xfrm>
            <a:off x="7881334" y="3782862"/>
            <a:ext cx="54344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=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8462911" y="3782043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Rectangle: Rounded Corners 57"/>
          <p:cNvSpPr/>
          <p:nvPr/>
        </p:nvSpPr>
        <p:spPr>
          <a:xfrm>
            <a:off x="8006067" y="4423242"/>
            <a:ext cx="72117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329" b="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59632" y="2069946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67" y="2320179"/>
            <a:ext cx="3310415" cy="256054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/>
          <p:cNvGrpSpPr/>
          <p:nvPr/>
        </p:nvGrpSpPr>
        <p:grpSpPr>
          <a:xfrm rot="5400000">
            <a:off x="4624361" y="-1456313"/>
            <a:ext cx="4409386" cy="9796621"/>
            <a:chOff x="731197" y="2586539"/>
            <a:chExt cx="1623745" cy="2813564"/>
          </a:xfrm>
        </p:grpSpPr>
        <p:grpSp>
          <p:nvGrpSpPr>
            <p:cNvPr id="19" name="Group 7"/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/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/>
            <p:cNvCxnSpPr/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2736468" y="1701413"/>
            <a:ext cx="8617332" cy="3416320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7200" b="1" dirty="0">
                <a:solidFill>
                  <a:srgbClr val="FFFF00"/>
                </a:solidFill>
                <a:cs typeface="Times New Roman" panose="02020603050405020304" pitchFamily="18" charset="0"/>
              </a:rPr>
              <a:t>Khi trình bày bài giải bài toán có lời văn ta cần chú ý điều gì?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/>
          <p:cNvCxnSpPr/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/>
          <p:cNvCxnSpPr/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>
            <a:fillRect/>
          </a:stretch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1" name="Graphic 5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262205" y="2453563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93" y="1605758"/>
            <a:ext cx="8492464" cy="362743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5415" y="0"/>
            <a:ext cx="12347907" cy="6860820"/>
            <a:chOff x="-75415" y="0"/>
            <a:chExt cx="12347907" cy="6860820"/>
          </a:xfrm>
        </p:grpSpPr>
        <p:sp>
          <p:nvSpPr>
            <p:cNvPr id="2" name="TextBox 2"/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415" y="0"/>
              <a:ext cx="12347907" cy="6860820"/>
            </a:xfrm>
            <a:prstGeom prst="rect">
              <a:avLst/>
            </a:prstGeom>
          </p:spPr>
        </p:pic>
      </p:grpSp>
      <p:pic>
        <p:nvPicPr>
          <p:cNvPr id="24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0032" y="2132160"/>
            <a:ext cx="3473731" cy="4603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5965" y="0"/>
            <a:ext cx="11802879" cy="2987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/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/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/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/>
            <p:cNvCxnSpPr/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/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78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7 + 7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ea typeface="+mn-ea"/>
              </a:endParaRPr>
            </a:p>
          </p:txBody>
        </p:sp>
      </p:grpSp>
      <p:grpSp>
        <p:nvGrpSpPr>
          <p:cNvPr id="30" name="Nhóm 6"/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/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  <a:endParaRPr kumimoji="0" lang="en-US" sz="7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67"/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  <a:endParaRPr kumimoji="0" lang="en-US" sz="7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</a:endParaRPr>
          </a:p>
        </p:txBody>
      </p:sp>
      <p:cxnSp>
        <p:nvCxnSpPr>
          <p:cNvPr id="43" name="Straight Connector 9"/>
          <p:cNvCxnSpPr/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/>
          <p:cNvCxnSpPr/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/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/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/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/>
            <p:cNvCxnSpPr/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/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78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57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9 + 4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/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/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  <a:endParaRPr kumimoji="0" lang="en-US" sz="7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67"/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2:</a:t>
              </a:r>
              <a:endParaRPr kumimoji="0" lang="en-US" sz="7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/>
          <p:cNvCxnSpPr/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/>
          <p:cNvCxnSpPr/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/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/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/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1" name="Straight Connector 28"/>
            <p:cNvCxnSpPr/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273643" y="147972"/>
            <a:ext cx="9823622" cy="2214483"/>
            <a:chOff x="2273643" y="147972"/>
            <a:chExt cx="9823622" cy="2214483"/>
          </a:xfrm>
        </p:grpSpPr>
        <p:sp>
          <p:nvSpPr>
            <p:cNvPr id="29" name="Rectangle: Rounded Corners 78"/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14794" y="153256"/>
              <a:ext cx="859642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7178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pt-BR" sz="8000" b="1" dirty="0">
                  <a:solidFill>
                    <a:srgbClr val="FF5757"/>
                  </a:solidFill>
                  <a:latin typeface="Calibri" panose="020F0502020204030204"/>
                  <a:cs typeface="Times New Roman" panose="02020603050405020304" pitchFamily="18" charset="0"/>
                </a:rPr>
                <a:t>4 + 8 = ?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57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6"/>
          <p:cNvGrpSpPr/>
          <p:nvPr/>
        </p:nvGrpSpPr>
        <p:grpSpPr>
          <a:xfrm>
            <a:off x="-389894" y="302084"/>
            <a:ext cx="2897524" cy="1169552"/>
            <a:chOff x="3666356" y="4573199"/>
            <a:chExt cx="4280542" cy="1169552"/>
          </a:xfrm>
        </p:grpSpPr>
        <p:sp>
          <p:nvSpPr>
            <p:cNvPr id="31" name="TextBox 67"/>
            <p:cNvSpPr txBox="1"/>
            <p:nvPr/>
          </p:nvSpPr>
          <p:spPr>
            <a:xfrm>
              <a:off x="3666356" y="4573200"/>
              <a:ext cx="428054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1:</a:t>
              </a:r>
              <a:endParaRPr kumimoji="0" lang="en-US" sz="70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32" name="TextBox 67"/>
            <p:cNvSpPr txBox="1"/>
            <p:nvPr/>
          </p:nvSpPr>
          <p:spPr>
            <a:xfrm>
              <a:off x="3666356" y="4573199"/>
              <a:ext cx="428054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Câu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3:</a:t>
              </a:r>
              <a:endParaRPr kumimoji="0" lang="en-US" sz="7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470268" y="3749288"/>
            <a:ext cx="2006982" cy="1862048"/>
          </a:xfrm>
          <a:prstGeom prst="rect">
            <a:avLst/>
          </a:prstGeom>
          <a:solidFill>
            <a:srgbClr val="00733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Connector 9"/>
          <p:cNvCxnSpPr/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/>
          <p:cNvCxnSpPr/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6"/>
          <a:stretch>
            <a:fillRect/>
          </a:stretch>
        </p:blipFill>
        <p:spPr>
          <a:xfrm>
            <a:off x="0" y="-13448"/>
            <a:ext cx="12192000" cy="6871447"/>
          </a:xfrm>
          <a:prstGeom prst="rect">
            <a:avLst/>
          </a:prstGeom>
        </p:spPr>
      </p:pic>
      <p:pic>
        <p:nvPicPr>
          <p:cNvPr id="10" name="Graphic 9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3828" y="-520"/>
            <a:ext cx="2976807" cy="39449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6" name="Rectangle: Rounded Corners 5"/>
          <p:cNvSpPr/>
          <p:nvPr/>
        </p:nvSpPr>
        <p:spPr>
          <a:xfrm>
            <a:off x="4657725" y="270856"/>
            <a:ext cx="7534275" cy="3034319"/>
          </a:xfrm>
          <a:custGeom>
            <a:avLst/>
            <a:gdLst>
              <a:gd name="connsiteX0" fmla="*/ 0 w 7130722"/>
              <a:gd name="connsiteY0" fmla="*/ 1084830 h 2169660"/>
              <a:gd name="connsiteX1" fmla="*/ 1084830 w 7130722"/>
              <a:gd name="connsiteY1" fmla="*/ 0 h 2169660"/>
              <a:gd name="connsiteX2" fmla="*/ 1487227 w 7130722"/>
              <a:gd name="connsiteY2" fmla="*/ 0 h 2169660"/>
              <a:gd name="connsiteX3" fmla="*/ 2038456 w 7130722"/>
              <a:gd name="connsiteY3" fmla="*/ 0 h 2169660"/>
              <a:gd name="connsiteX4" fmla="*/ 2589685 w 7130722"/>
              <a:gd name="connsiteY4" fmla="*/ 0 h 2169660"/>
              <a:gd name="connsiteX5" fmla="*/ 3140915 w 7130722"/>
              <a:gd name="connsiteY5" fmla="*/ 0 h 2169660"/>
              <a:gd name="connsiteX6" fmla="*/ 3592922 w 7130722"/>
              <a:gd name="connsiteY6" fmla="*/ 0 h 2169660"/>
              <a:gd name="connsiteX7" fmla="*/ 4044930 w 7130722"/>
              <a:gd name="connsiteY7" fmla="*/ 0 h 2169660"/>
              <a:gd name="connsiteX8" fmla="*/ 4695381 w 7130722"/>
              <a:gd name="connsiteY8" fmla="*/ 0 h 2169660"/>
              <a:gd name="connsiteX9" fmla="*/ 5296220 w 7130722"/>
              <a:gd name="connsiteY9" fmla="*/ 0 h 2169660"/>
              <a:gd name="connsiteX10" fmla="*/ 6045892 w 7130722"/>
              <a:gd name="connsiteY10" fmla="*/ 0 h 2169660"/>
              <a:gd name="connsiteX11" fmla="*/ 7130722 w 7130722"/>
              <a:gd name="connsiteY11" fmla="*/ 1084830 h 2169660"/>
              <a:gd name="connsiteX12" fmla="*/ 7130722 w 7130722"/>
              <a:gd name="connsiteY12" fmla="*/ 1084830 h 2169660"/>
              <a:gd name="connsiteX13" fmla="*/ 6045892 w 7130722"/>
              <a:gd name="connsiteY13" fmla="*/ 2169660 h 2169660"/>
              <a:gd name="connsiteX14" fmla="*/ 5395442 w 7130722"/>
              <a:gd name="connsiteY14" fmla="*/ 2169660 h 2169660"/>
              <a:gd name="connsiteX15" fmla="*/ 4794602 w 7130722"/>
              <a:gd name="connsiteY15" fmla="*/ 2169660 h 2169660"/>
              <a:gd name="connsiteX16" fmla="*/ 4144152 w 7130722"/>
              <a:gd name="connsiteY16" fmla="*/ 2169660 h 2169660"/>
              <a:gd name="connsiteX17" fmla="*/ 3692144 w 7130722"/>
              <a:gd name="connsiteY17" fmla="*/ 2169660 h 2169660"/>
              <a:gd name="connsiteX18" fmla="*/ 3289746 w 7130722"/>
              <a:gd name="connsiteY18" fmla="*/ 2169660 h 2169660"/>
              <a:gd name="connsiteX19" fmla="*/ 2639296 w 7130722"/>
              <a:gd name="connsiteY19" fmla="*/ 2169660 h 2169660"/>
              <a:gd name="connsiteX20" fmla="*/ 2187288 w 7130722"/>
              <a:gd name="connsiteY20" fmla="*/ 2169660 h 2169660"/>
              <a:gd name="connsiteX21" fmla="*/ 1084830 w 7130722"/>
              <a:gd name="connsiteY21" fmla="*/ 2169660 h 2169660"/>
              <a:gd name="connsiteX22" fmla="*/ 0 w 7130722"/>
              <a:gd name="connsiteY22" fmla="*/ 1084830 h 21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30722" h="2169660" fill="none" extrusionOk="0">
                <a:moveTo>
                  <a:pt x="0" y="1084830"/>
                </a:moveTo>
                <a:cubicBezTo>
                  <a:pt x="3378" y="463896"/>
                  <a:pt x="484867" y="-48613"/>
                  <a:pt x="1084830" y="0"/>
                </a:cubicBezTo>
                <a:cubicBezTo>
                  <a:pt x="1249959" y="-35493"/>
                  <a:pt x="1290586" y="30820"/>
                  <a:pt x="1487227" y="0"/>
                </a:cubicBezTo>
                <a:cubicBezTo>
                  <a:pt x="1683868" y="-30820"/>
                  <a:pt x="1900217" y="30364"/>
                  <a:pt x="2038456" y="0"/>
                </a:cubicBezTo>
                <a:cubicBezTo>
                  <a:pt x="2176695" y="-30364"/>
                  <a:pt x="2376617" y="55430"/>
                  <a:pt x="2589685" y="0"/>
                </a:cubicBezTo>
                <a:cubicBezTo>
                  <a:pt x="2802753" y="-55430"/>
                  <a:pt x="2935685" y="36356"/>
                  <a:pt x="3140915" y="0"/>
                </a:cubicBezTo>
                <a:cubicBezTo>
                  <a:pt x="3346145" y="-36356"/>
                  <a:pt x="3469527" y="8418"/>
                  <a:pt x="3592922" y="0"/>
                </a:cubicBezTo>
                <a:cubicBezTo>
                  <a:pt x="3716317" y="-8418"/>
                  <a:pt x="3913252" y="34303"/>
                  <a:pt x="4044930" y="0"/>
                </a:cubicBezTo>
                <a:cubicBezTo>
                  <a:pt x="4176608" y="-34303"/>
                  <a:pt x="4499169" y="67175"/>
                  <a:pt x="4695381" y="0"/>
                </a:cubicBezTo>
                <a:cubicBezTo>
                  <a:pt x="4891593" y="-67175"/>
                  <a:pt x="5017438" y="68148"/>
                  <a:pt x="5296220" y="0"/>
                </a:cubicBezTo>
                <a:cubicBezTo>
                  <a:pt x="5575002" y="-68148"/>
                  <a:pt x="5858805" y="15451"/>
                  <a:pt x="6045892" y="0"/>
                </a:cubicBezTo>
                <a:cubicBezTo>
                  <a:pt x="6543202" y="746"/>
                  <a:pt x="7122325" y="459051"/>
                  <a:pt x="7130722" y="1084830"/>
                </a:cubicBezTo>
                <a:lnTo>
                  <a:pt x="7130722" y="1084830"/>
                </a:lnTo>
                <a:cubicBezTo>
                  <a:pt x="7038628" y="1768040"/>
                  <a:pt x="6641294" y="2071353"/>
                  <a:pt x="6045892" y="2169660"/>
                </a:cubicBezTo>
                <a:cubicBezTo>
                  <a:pt x="5754545" y="2198040"/>
                  <a:pt x="5571799" y="2156279"/>
                  <a:pt x="5395442" y="2169660"/>
                </a:cubicBezTo>
                <a:cubicBezTo>
                  <a:pt x="5219085" y="2183041"/>
                  <a:pt x="4968388" y="2097561"/>
                  <a:pt x="4794602" y="2169660"/>
                </a:cubicBezTo>
                <a:cubicBezTo>
                  <a:pt x="4620816" y="2241759"/>
                  <a:pt x="4379941" y="2101740"/>
                  <a:pt x="4144152" y="2169660"/>
                </a:cubicBezTo>
                <a:cubicBezTo>
                  <a:pt x="3908363" y="2237580"/>
                  <a:pt x="3902111" y="2145494"/>
                  <a:pt x="3692144" y="2169660"/>
                </a:cubicBezTo>
                <a:cubicBezTo>
                  <a:pt x="3482177" y="2193826"/>
                  <a:pt x="3379304" y="2125147"/>
                  <a:pt x="3289746" y="2169660"/>
                </a:cubicBezTo>
                <a:cubicBezTo>
                  <a:pt x="3200188" y="2214173"/>
                  <a:pt x="2863461" y="2161868"/>
                  <a:pt x="2639296" y="2169660"/>
                </a:cubicBezTo>
                <a:cubicBezTo>
                  <a:pt x="2415131" y="2177452"/>
                  <a:pt x="2403469" y="2157314"/>
                  <a:pt x="2187288" y="2169660"/>
                </a:cubicBezTo>
                <a:cubicBezTo>
                  <a:pt x="1971107" y="2182006"/>
                  <a:pt x="1508985" y="2135900"/>
                  <a:pt x="1084830" y="2169660"/>
                </a:cubicBezTo>
                <a:cubicBezTo>
                  <a:pt x="405283" y="2157399"/>
                  <a:pt x="102372" y="1596010"/>
                  <a:pt x="0" y="1084830"/>
                </a:cubicBezTo>
                <a:close/>
              </a:path>
              <a:path w="7130722" h="2169660" stroke="0" extrusionOk="0">
                <a:moveTo>
                  <a:pt x="0" y="1084830"/>
                </a:moveTo>
                <a:cubicBezTo>
                  <a:pt x="99829" y="374640"/>
                  <a:pt x="366652" y="-44916"/>
                  <a:pt x="1084830" y="0"/>
                </a:cubicBezTo>
                <a:cubicBezTo>
                  <a:pt x="1283326" y="-53489"/>
                  <a:pt x="1331961" y="9500"/>
                  <a:pt x="1536838" y="0"/>
                </a:cubicBezTo>
                <a:cubicBezTo>
                  <a:pt x="1741715" y="-9500"/>
                  <a:pt x="1900381" y="22069"/>
                  <a:pt x="2088067" y="0"/>
                </a:cubicBezTo>
                <a:cubicBezTo>
                  <a:pt x="2275753" y="-22069"/>
                  <a:pt x="2474770" y="26952"/>
                  <a:pt x="2688907" y="0"/>
                </a:cubicBezTo>
                <a:cubicBezTo>
                  <a:pt x="2903044" y="-26952"/>
                  <a:pt x="2958724" y="46059"/>
                  <a:pt x="3140915" y="0"/>
                </a:cubicBezTo>
                <a:cubicBezTo>
                  <a:pt x="3323106" y="-46059"/>
                  <a:pt x="3406666" y="17646"/>
                  <a:pt x="3592922" y="0"/>
                </a:cubicBezTo>
                <a:cubicBezTo>
                  <a:pt x="3779178" y="-17646"/>
                  <a:pt x="3925102" y="47010"/>
                  <a:pt x="4094541" y="0"/>
                </a:cubicBezTo>
                <a:cubicBezTo>
                  <a:pt x="4263980" y="-47010"/>
                  <a:pt x="4412964" y="41899"/>
                  <a:pt x="4496938" y="0"/>
                </a:cubicBezTo>
                <a:cubicBezTo>
                  <a:pt x="4580912" y="-41899"/>
                  <a:pt x="4948648" y="76933"/>
                  <a:pt x="5147389" y="0"/>
                </a:cubicBezTo>
                <a:cubicBezTo>
                  <a:pt x="5346130" y="-76933"/>
                  <a:pt x="5614902" y="2768"/>
                  <a:pt x="6045892" y="0"/>
                </a:cubicBezTo>
                <a:cubicBezTo>
                  <a:pt x="6667709" y="-149666"/>
                  <a:pt x="7292394" y="414777"/>
                  <a:pt x="7130722" y="1084830"/>
                </a:cubicBezTo>
                <a:lnTo>
                  <a:pt x="7130722" y="1084830"/>
                </a:lnTo>
                <a:cubicBezTo>
                  <a:pt x="7043396" y="1806738"/>
                  <a:pt x="6548874" y="2079233"/>
                  <a:pt x="6045892" y="2169660"/>
                </a:cubicBezTo>
                <a:cubicBezTo>
                  <a:pt x="5926014" y="2182132"/>
                  <a:pt x="5765757" y="2154475"/>
                  <a:pt x="5494663" y="2169660"/>
                </a:cubicBezTo>
                <a:cubicBezTo>
                  <a:pt x="5223569" y="2184845"/>
                  <a:pt x="5055940" y="2146175"/>
                  <a:pt x="4893823" y="2169660"/>
                </a:cubicBezTo>
                <a:cubicBezTo>
                  <a:pt x="4731706" y="2193145"/>
                  <a:pt x="4607889" y="2141556"/>
                  <a:pt x="4491426" y="2169660"/>
                </a:cubicBezTo>
                <a:cubicBezTo>
                  <a:pt x="4374963" y="2197764"/>
                  <a:pt x="4071211" y="2106281"/>
                  <a:pt x="3890586" y="2169660"/>
                </a:cubicBezTo>
                <a:cubicBezTo>
                  <a:pt x="3709961" y="2233039"/>
                  <a:pt x="3504893" y="2137113"/>
                  <a:pt x="3289746" y="2169660"/>
                </a:cubicBezTo>
                <a:cubicBezTo>
                  <a:pt x="3074599" y="2202207"/>
                  <a:pt x="3000067" y="2140269"/>
                  <a:pt x="2837739" y="2169660"/>
                </a:cubicBezTo>
                <a:cubicBezTo>
                  <a:pt x="2675411" y="2199051"/>
                  <a:pt x="2525964" y="2154446"/>
                  <a:pt x="2286509" y="2169660"/>
                </a:cubicBezTo>
                <a:cubicBezTo>
                  <a:pt x="2047054" y="2184874"/>
                  <a:pt x="1996737" y="2127181"/>
                  <a:pt x="1884112" y="2169660"/>
                </a:cubicBezTo>
                <a:cubicBezTo>
                  <a:pt x="1771487" y="2212139"/>
                  <a:pt x="1482825" y="2083718"/>
                  <a:pt x="1084830" y="2169660"/>
                </a:cubicBezTo>
                <a:cubicBezTo>
                  <a:pt x="468084" y="2286195"/>
                  <a:pt x="-63752" y="1728896"/>
                  <a:pt x="0" y="108483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33" y="-206555"/>
            <a:ext cx="3981033" cy="1213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843" y="548542"/>
            <a:ext cx="2962913" cy="2255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924" y="1427414"/>
            <a:ext cx="6724471" cy="1524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sharpenSoften amount="10000"/>
                    </a14:imgEffect>
                  </a14:imgLayer>
                </a14:imgProps>
              </a:ext>
            </a:extLst>
          </a:blip>
          <a:srcRect t="329" b="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92898" y="2051285"/>
            <a:ext cx="3135400" cy="41551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317" y="2609757"/>
            <a:ext cx="3310415" cy="213378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en-3 Alpha Turbo 4147333135, Setting A classroom, Cropped - Picture2w, M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75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114300"/>
            <a:ext cx="12192000" cy="6743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281" y="421640"/>
            <a:ext cx="2550863" cy="3521373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0932160" y="6217920"/>
            <a:ext cx="1005840" cy="4673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9" b="94949" l="9990" r="89908">
                        <a14:foregroundMark x1="31404" y1="8727" x2="44980" y2="8727"/>
                        <a14:foregroundMark x1="44980" y1="8727" x2="59375" y2="8000"/>
                        <a14:foregroundMark x1="59375" y1="8000" x2="60707" y2="6949"/>
                        <a14:foregroundMark x1="40984" y1="51838" x2="51691" y2="55273"/>
                        <a14:foregroundMark x1="55840" y1="52162" x2="61066" y2="56444"/>
                        <a14:foregroundMark x1="44160" y1="91394" x2="73309" y2="91556"/>
                        <a14:foregroundMark x1="43443" y1="93939" x2="77254" y2="94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35" y="1925526"/>
            <a:ext cx="4095963" cy="5194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82319">
            <a:off x="1497074" y="4039289"/>
            <a:ext cx="497464" cy="24873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79680" y="452120"/>
            <a:ext cx="406400" cy="406400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99440" y="157480"/>
            <a:ext cx="406400" cy="40640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1040" y="8585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>
            <a:fillRect/>
          </a:stretch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142" name="Hình chữ nhật: Góc Tròn 6"/>
          <p:cNvSpPr/>
          <p:nvPr/>
        </p:nvSpPr>
        <p:spPr>
          <a:xfrm>
            <a:off x="270933" y="342900"/>
            <a:ext cx="11705273" cy="6328833"/>
          </a:xfrm>
          <a:custGeom>
            <a:avLst/>
            <a:gdLst>
              <a:gd name="connsiteX0" fmla="*/ 0 w 11705273"/>
              <a:gd name="connsiteY0" fmla="*/ 951495 h 5708857"/>
              <a:gd name="connsiteX1" fmla="*/ 951495 w 11705273"/>
              <a:gd name="connsiteY1" fmla="*/ 0 h 5708857"/>
              <a:gd name="connsiteX2" fmla="*/ 10753778 w 11705273"/>
              <a:gd name="connsiteY2" fmla="*/ 0 h 5708857"/>
              <a:gd name="connsiteX3" fmla="*/ 11705273 w 11705273"/>
              <a:gd name="connsiteY3" fmla="*/ 951495 h 5708857"/>
              <a:gd name="connsiteX4" fmla="*/ 11705273 w 11705273"/>
              <a:gd name="connsiteY4" fmla="*/ 4757362 h 5708857"/>
              <a:gd name="connsiteX5" fmla="*/ 10753778 w 11705273"/>
              <a:gd name="connsiteY5" fmla="*/ 5708857 h 5708857"/>
              <a:gd name="connsiteX6" fmla="*/ 951495 w 11705273"/>
              <a:gd name="connsiteY6" fmla="*/ 5708857 h 5708857"/>
              <a:gd name="connsiteX7" fmla="*/ 0 w 11705273"/>
              <a:gd name="connsiteY7" fmla="*/ 4757362 h 5708857"/>
              <a:gd name="connsiteX8" fmla="*/ 0 w 11705273"/>
              <a:gd name="connsiteY8" fmla="*/ 951495 h 570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5273" h="5708857" fill="none" extrusionOk="0">
                <a:moveTo>
                  <a:pt x="0" y="951495"/>
                </a:moveTo>
                <a:cubicBezTo>
                  <a:pt x="-15395" y="426956"/>
                  <a:pt x="424715" y="7289"/>
                  <a:pt x="951495" y="0"/>
                </a:cubicBezTo>
                <a:cubicBezTo>
                  <a:pt x="2116532" y="77600"/>
                  <a:pt x="9438994" y="-27269"/>
                  <a:pt x="10753778" y="0"/>
                </a:cubicBezTo>
                <a:cubicBezTo>
                  <a:pt x="11283855" y="-6043"/>
                  <a:pt x="11714385" y="428681"/>
                  <a:pt x="11705273" y="951495"/>
                </a:cubicBezTo>
                <a:cubicBezTo>
                  <a:pt x="11814273" y="1687450"/>
                  <a:pt x="11627064" y="3230933"/>
                  <a:pt x="11705273" y="4757362"/>
                </a:cubicBezTo>
                <a:cubicBezTo>
                  <a:pt x="11636229" y="5255849"/>
                  <a:pt x="11214624" y="5737369"/>
                  <a:pt x="10753778" y="5708857"/>
                </a:cubicBezTo>
                <a:cubicBezTo>
                  <a:pt x="8356634" y="5758034"/>
                  <a:pt x="3761094" y="5586155"/>
                  <a:pt x="951495" y="5708857"/>
                </a:cubicBezTo>
                <a:cubicBezTo>
                  <a:pt x="413620" y="5803925"/>
                  <a:pt x="-58756" y="5333448"/>
                  <a:pt x="0" y="4757362"/>
                </a:cubicBezTo>
                <a:cubicBezTo>
                  <a:pt x="47022" y="3794267"/>
                  <a:pt x="104569" y="2641773"/>
                  <a:pt x="0" y="951495"/>
                </a:cubicBezTo>
                <a:close/>
              </a:path>
              <a:path w="11705273" h="5708857" stroke="0" extrusionOk="0">
                <a:moveTo>
                  <a:pt x="0" y="951495"/>
                </a:moveTo>
                <a:cubicBezTo>
                  <a:pt x="82772" y="416538"/>
                  <a:pt x="464973" y="-2601"/>
                  <a:pt x="951495" y="0"/>
                </a:cubicBezTo>
                <a:cubicBezTo>
                  <a:pt x="4264860" y="-129276"/>
                  <a:pt x="7662145" y="-77778"/>
                  <a:pt x="10753778" y="0"/>
                </a:cubicBezTo>
                <a:cubicBezTo>
                  <a:pt x="11268228" y="-35214"/>
                  <a:pt x="11691792" y="503731"/>
                  <a:pt x="11705273" y="951495"/>
                </a:cubicBezTo>
                <a:cubicBezTo>
                  <a:pt x="11786872" y="2779707"/>
                  <a:pt x="11859573" y="3616791"/>
                  <a:pt x="11705273" y="4757362"/>
                </a:cubicBezTo>
                <a:cubicBezTo>
                  <a:pt x="11708793" y="5290281"/>
                  <a:pt x="11180452" y="5742443"/>
                  <a:pt x="10753778" y="5708857"/>
                </a:cubicBezTo>
                <a:cubicBezTo>
                  <a:pt x="6604156" y="5753077"/>
                  <a:pt x="3670331" y="5679475"/>
                  <a:pt x="951495" y="5708857"/>
                </a:cubicBezTo>
                <a:cubicBezTo>
                  <a:pt x="405094" y="5628534"/>
                  <a:pt x="-88357" y="5262437"/>
                  <a:pt x="0" y="4757362"/>
                </a:cubicBezTo>
                <a:cubicBezTo>
                  <a:pt x="-159954" y="3104043"/>
                  <a:pt x="22140" y="1683021"/>
                  <a:pt x="0" y="95149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4101" y="758942"/>
            <a:ext cx="5460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Giải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r>
              <a:rPr lang="en-US" sz="2400" b="1" dirty="0"/>
              <a:t> </a:t>
            </a:r>
            <a:r>
              <a:rPr lang="en-US" sz="2400" b="1" dirty="0" err="1"/>
              <a:t>về</a:t>
            </a:r>
            <a:r>
              <a:rPr lang="en-US" sz="2400" b="1" dirty="0"/>
              <a:t> </a:t>
            </a:r>
            <a:r>
              <a:rPr lang="en-US" sz="2400" b="1" dirty="0" err="1"/>
              <a:t>thêm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vị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047" y="4210050"/>
            <a:ext cx="4053637" cy="2129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2265" y="1569045"/>
            <a:ext cx="7055849" cy="113184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err="1"/>
              <a:t>Bài</a:t>
            </a:r>
            <a:r>
              <a:rPr lang="en-US" sz="2400" i="1" dirty="0"/>
              <a:t> </a:t>
            </a:r>
            <a:r>
              <a:rPr lang="en-US" sz="2400" i="1" dirty="0" err="1"/>
              <a:t>toán</a:t>
            </a:r>
            <a:r>
              <a:rPr lang="en-US" sz="2400" dirty="0"/>
              <a:t>: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khay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, Mai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thêm</a:t>
            </a:r>
            <a:r>
              <a:rPr lang="en-US" sz="2400" dirty="0"/>
              <a:t>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243455" y="1056424"/>
            <a:ext cx="3103418" cy="2130119"/>
            <a:chOff x="6428509" y="2763982"/>
            <a:chExt cx="4752603" cy="24401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41128" y="2763982"/>
              <a:ext cx="4239984" cy="244019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428509" y="3034145"/>
              <a:ext cx="1288473" cy="748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84305" y="3273388"/>
            <a:ext cx="4878532" cy="3122901"/>
            <a:chOff x="5971309" y="3075709"/>
            <a:chExt cx="4878532" cy="312290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255" t="4413"/>
            <a:stretch>
              <a:fillRect/>
            </a:stretch>
          </p:blipFill>
          <p:spPr>
            <a:xfrm>
              <a:off x="5971309" y="3075709"/>
              <a:ext cx="4878532" cy="3122901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971309" y="4907646"/>
              <a:ext cx="3487880" cy="1290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3581400" y="2105025"/>
            <a:ext cx="1714500" cy="89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64611" y="2094922"/>
            <a:ext cx="12870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078465" y="2640565"/>
            <a:ext cx="731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858090" y="2605471"/>
            <a:ext cx="329887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43361" y="3510963"/>
            <a:ext cx="3619484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Tóm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tắt</a:t>
            </a:r>
            <a:r>
              <a:rPr lang="en-US" sz="2400" i="1" dirty="0">
                <a:solidFill>
                  <a:srgbClr val="FF0000"/>
                </a:solidFill>
              </a:rPr>
              <a:t>:</a:t>
            </a:r>
            <a:endParaRPr lang="en-US" sz="2400" i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         : 8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Thêm</a:t>
            </a:r>
            <a:r>
              <a:rPr lang="en-US" sz="2400" dirty="0"/>
              <a:t>     : 2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: …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?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6104905" y="3422376"/>
            <a:ext cx="3619484" cy="223984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</a:rPr>
              <a:t>Bài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giải</a:t>
            </a:r>
            <a:endParaRPr lang="en-US" sz="24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US" sz="2400" dirty="0"/>
              <a:t>8 + 2 = 10 (</a:t>
            </a:r>
            <a:r>
              <a:rPr lang="en-US" sz="2400" dirty="0" err="1"/>
              <a:t>quả</a:t>
            </a:r>
            <a:r>
              <a:rPr lang="en-US" sz="2400" dirty="0"/>
              <a:t>)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: 10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trứng</a:t>
            </a:r>
            <a:r>
              <a:rPr lang="en-US" sz="2400" dirty="0"/>
              <a:t>.</a:t>
            </a:r>
            <a:endParaRPr lang="en-US" sz="24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9" y="276422"/>
            <a:ext cx="2069886" cy="1034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1419</Words>
  <Application>WPS Presentation</Application>
  <PresentationFormat>Widescreen</PresentationFormat>
  <Paragraphs>144</Paragraphs>
  <Slides>18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Times New Roman</vt:lpstr>
      <vt:lpstr>LNTH-LuoLuoNotangYuanTi 1</vt:lpstr>
      <vt:lpstr>Yu Gothic</vt:lpstr>
      <vt:lpstr>Calibri</vt:lpstr>
      <vt:lpstr>Calibri</vt:lpstr>
      <vt:lpstr>Microsoft YaHei</vt:lpstr>
      <vt:lpstr>Arial Unicode MS</vt:lpstr>
      <vt:lpstr>Calibri Light</vt:lpstr>
      <vt:lpstr>Arial</vt:lpstr>
      <vt:lpstr>UTM Duepuntozero</vt:lpstr>
      <vt:lpstr>Segoe Print</vt:lpstr>
      <vt:lpstr>1_Office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 Tang Thi</cp:lastModifiedBy>
  <cp:revision>58</cp:revision>
  <dcterms:created xsi:type="dcterms:W3CDTF">2024-04-29T09:15:00Z</dcterms:created>
  <dcterms:modified xsi:type="dcterms:W3CDTF">2026-04-27T08:25:14Z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54050F52CE37431BAC4CC36529EEB78C_12</vt:lpwstr>
  </property>
</Properties>
</file>