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22"/>
  </p:notesMasterIdLst>
  <p:sldIdLst>
    <p:sldId id="11088421" r:id="rId7"/>
    <p:sldId id="11088408" r:id="rId8"/>
    <p:sldId id="260" r:id="rId9"/>
    <p:sldId id="261" r:id="rId10"/>
    <p:sldId id="262" r:id="rId11"/>
    <p:sldId id="258" r:id="rId12"/>
    <p:sldId id="319" r:id="rId13"/>
    <p:sldId id="11088415" r:id="rId14"/>
    <p:sldId id="364" r:id="rId15"/>
    <p:sldId id="322" r:id="rId16"/>
    <p:sldId id="11088409" r:id="rId17"/>
    <p:sldId id="11088422" r:id="rId18"/>
    <p:sldId id="325" r:id="rId19"/>
    <p:sldId id="11088419" r:id="rId20"/>
    <p:sldId id="110884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51F32-8265-4A87-BEF0-9D94CD664A97}"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F6F4F-CADA-462B-AA87-3E726B06632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58C83D7A-9E42-4548-990C-7D2596BB538E}" type="slidenum">
              <a:rPr kumimoji="0" lang="en-US" sz="1865" b="0" i="0" u="none" strike="noStrike" kern="0" cap="none" spc="0" normalizeH="0" baseline="0" noProof="0" smtClean="0">
                <a:ln>
                  <a:noFill/>
                </a:ln>
                <a:solidFill>
                  <a:srgbClr val="000000"/>
                </a:solidFill>
                <a:effectLst/>
                <a:uLnTx/>
                <a:uFillTx/>
                <a:latin typeface="Arial" panose="020B0604020202020204"/>
                <a:ea typeface="+mn-ea"/>
                <a:cs typeface="Arial" panose="020B0604020202020204"/>
                <a:sym typeface="Arial" panose="020B0604020202020204"/>
              </a:rPr>
              <a:t>9</a:t>
            </a:fld>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11.xml"/><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7DFCFE-4B6F-4FFA-8C95-EDA4AB8FA0B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7DFCFE-4B6F-4FFA-8C95-EDA4AB8FA0B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7DFCFE-4B6F-4FFA-8C95-EDA4AB8FA0B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7DFCFE-4B6F-4FFA-8C95-EDA4AB8FA0BB}"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7DFCFE-4B6F-4FFA-8C95-EDA4AB8FA0BB}"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7DFCFE-4B6F-4FFA-8C95-EDA4AB8FA0BB}"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DFCFE-4B6F-4FFA-8C95-EDA4AB8FA0BB}"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7DFCFE-4B6F-4FFA-8C95-EDA4AB8FA0BB}"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7DFCFE-4B6F-4FFA-8C95-EDA4AB8FA0BB}"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7DFCFE-4B6F-4FFA-8C95-EDA4AB8FA0B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7DFCFE-4B6F-4FFA-8C95-EDA4AB8FA0B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32519-72ED-40C7-9BDB-C63EACF33958}"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90"/>
            </a:lvl2pPr>
            <a:lvl3pPr lvl="2" algn="ctr" rtl="0">
              <a:spcBef>
                <a:spcPts val="0"/>
              </a:spcBef>
              <a:spcAft>
                <a:spcPts val="0"/>
              </a:spcAft>
              <a:buSzPts val="3600"/>
              <a:buNone/>
              <a:defRPr sz="4790"/>
            </a:lvl3pPr>
            <a:lvl4pPr lvl="3" algn="ctr" rtl="0">
              <a:spcBef>
                <a:spcPts val="0"/>
              </a:spcBef>
              <a:spcAft>
                <a:spcPts val="0"/>
              </a:spcAft>
              <a:buSzPts val="3600"/>
              <a:buNone/>
              <a:defRPr sz="4790"/>
            </a:lvl4pPr>
            <a:lvl5pPr lvl="4" algn="ctr" rtl="0">
              <a:spcBef>
                <a:spcPts val="0"/>
              </a:spcBef>
              <a:spcAft>
                <a:spcPts val="0"/>
              </a:spcAft>
              <a:buSzPts val="3600"/>
              <a:buNone/>
              <a:defRPr sz="4790"/>
            </a:lvl5pPr>
            <a:lvl6pPr lvl="5" algn="ctr" rtl="0">
              <a:spcBef>
                <a:spcPts val="0"/>
              </a:spcBef>
              <a:spcAft>
                <a:spcPts val="0"/>
              </a:spcAft>
              <a:buSzPts val="3600"/>
              <a:buNone/>
              <a:defRPr sz="4790"/>
            </a:lvl6pPr>
            <a:lvl7pPr lvl="6" algn="ctr" rtl="0">
              <a:spcBef>
                <a:spcPts val="0"/>
              </a:spcBef>
              <a:spcAft>
                <a:spcPts val="0"/>
              </a:spcAft>
              <a:buSzPts val="3600"/>
              <a:buNone/>
              <a:defRPr sz="4790"/>
            </a:lvl7pPr>
            <a:lvl8pPr lvl="7" algn="ctr" rtl="0">
              <a:spcBef>
                <a:spcPts val="0"/>
              </a:spcBef>
              <a:spcAft>
                <a:spcPts val="0"/>
              </a:spcAft>
              <a:buSzPts val="3600"/>
              <a:buNone/>
              <a:defRPr sz="4790"/>
            </a:lvl8pPr>
            <a:lvl9pPr lvl="8" algn="ctr" rtl="0">
              <a:spcBef>
                <a:spcPts val="0"/>
              </a:spcBef>
              <a:spcAft>
                <a:spcPts val="0"/>
              </a:spcAft>
              <a:buSzPts val="3600"/>
              <a:buNone/>
              <a:defRPr sz="4790"/>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0">
                <a:solidFill>
                  <a:srgbClr val="FFFFFF"/>
                </a:solidFill>
              </a:defRPr>
            </a:lvl1pPr>
            <a:lvl2pPr lvl="1" algn="ctr" rtl="0">
              <a:lnSpc>
                <a:spcPct val="100000"/>
              </a:lnSpc>
              <a:spcBef>
                <a:spcPts val="0"/>
              </a:spcBef>
              <a:spcAft>
                <a:spcPts val="0"/>
              </a:spcAft>
              <a:buSzPts val="2800"/>
              <a:buNone/>
              <a:defRPr sz="3725"/>
            </a:lvl2pPr>
            <a:lvl3pPr lvl="2" algn="ctr" rtl="0">
              <a:lnSpc>
                <a:spcPct val="100000"/>
              </a:lnSpc>
              <a:spcBef>
                <a:spcPts val="0"/>
              </a:spcBef>
              <a:spcAft>
                <a:spcPts val="0"/>
              </a:spcAft>
              <a:buSzPts val="2800"/>
              <a:buNone/>
              <a:defRPr sz="3725"/>
            </a:lvl3pPr>
            <a:lvl4pPr lvl="3" algn="ctr" rtl="0">
              <a:lnSpc>
                <a:spcPct val="100000"/>
              </a:lnSpc>
              <a:spcBef>
                <a:spcPts val="0"/>
              </a:spcBef>
              <a:spcAft>
                <a:spcPts val="0"/>
              </a:spcAft>
              <a:buSzPts val="2800"/>
              <a:buNone/>
              <a:defRPr sz="3725"/>
            </a:lvl4pPr>
            <a:lvl5pPr lvl="4" algn="ctr" rtl="0">
              <a:lnSpc>
                <a:spcPct val="100000"/>
              </a:lnSpc>
              <a:spcBef>
                <a:spcPts val="0"/>
              </a:spcBef>
              <a:spcAft>
                <a:spcPts val="0"/>
              </a:spcAft>
              <a:buSzPts val="2800"/>
              <a:buNone/>
              <a:defRPr sz="3725"/>
            </a:lvl5pPr>
            <a:lvl6pPr lvl="5" algn="ctr" rtl="0">
              <a:lnSpc>
                <a:spcPct val="100000"/>
              </a:lnSpc>
              <a:spcBef>
                <a:spcPts val="0"/>
              </a:spcBef>
              <a:spcAft>
                <a:spcPts val="0"/>
              </a:spcAft>
              <a:buSzPts val="2800"/>
              <a:buNone/>
              <a:defRPr sz="3725"/>
            </a:lvl6pPr>
            <a:lvl7pPr lvl="6" algn="ctr" rtl="0">
              <a:lnSpc>
                <a:spcPct val="100000"/>
              </a:lnSpc>
              <a:spcBef>
                <a:spcPts val="0"/>
              </a:spcBef>
              <a:spcAft>
                <a:spcPts val="0"/>
              </a:spcAft>
              <a:buSzPts val="2800"/>
              <a:buNone/>
              <a:defRPr sz="3725"/>
            </a:lvl7pPr>
            <a:lvl8pPr lvl="7" algn="ctr" rtl="0">
              <a:lnSpc>
                <a:spcPct val="100000"/>
              </a:lnSpc>
              <a:spcBef>
                <a:spcPts val="0"/>
              </a:spcBef>
              <a:spcAft>
                <a:spcPts val="0"/>
              </a:spcAft>
              <a:buSzPts val="2800"/>
              <a:buNone/>
              <a:defRPr sz="3725"/>
            </a:lvl8pPr>
            <a:lvl9pPr lvl="8" algn="ctr" rtl="0">
              <a:lnSpc>
                <a:spcPct val="100000"/>
              </a:lnSpc>
              <a:spcBef>
                <a:spcPts val="0"/>
              </a:spcBef>
              <a:spcAft>
                <a:spcPts val="0"/>
              </a:spcAft>
              <a:buSzPts val="2800"/>
              <a:buNone/>
              <a:defRPr sz="3725"/>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5">
                <a:solidFill>
                  <a:schemeClr val="dk2"/>
                </a:solidFill>
              </a:defRPr>
            </a:lvl2pPr>
            <a:lvl3pPr lvl="2" rtl="0">
              <a:spcBef>
                <a:spcPts val="0"/>
              </a:spcBef>
              <a:spcAft>
                <a:spcPts val="0"/>
              </a:spcAft>
              <a:buClr>
                <a:schemeClr val="dk2"/>
              </a:buClr>
              <a:buSzPts val="2800"/>
              <a:buNone/>
              <a:defRPr sz="3725">
                <a:solidFill>
                  <a:schemeClr val="dk2"/>
                </a:solidFill>
              </a:defRPr>
            </a:lvl3pPr>
            <a:lvl4pPr lvl="3" rtl="0">
              <a:spcBef>
                <a:spcPts val="0"/>
              </a:spcBef>
              <a:spcAft>
                <a:spcPts val="0"/>
              </a:spcAft>
              <a:buClr>
                <a:schemeClr val="dk2"/>
              </a:buClr>
              <a:buSzPts val="2800"/>
              <a:buNone/>
              <a:defRPr sz="3725">
                <a:solidFill>
                  <a:schemeClr val="dk2"/>
                </a:solidFill>
              </a:defRPr>
            </a:lvl4pPr>
            <a:lvl5pPr lvl="4" rtl="0">
              <a:spcBef>
                <a:spcPts val="0"/>
              </a:spcBef>
              <a:spcAft>
                <a:spcPts val="0"/>
              </a:spcAft>
              <a:buClr>
                <a:schemeClr val="dk2"/>
              </a:buClr>
              <a:buSzPts val="2800"/>
              <a:buNone/>
              <a:defRPr sz="3725">
                <a:solidFill>
                  <a:schemeClr val="dk2"/>
                </a:solidFill>
              </a:defRPr>
            </a:lvl5pPr>
            <a:lvl6pPr lvl="5" rtl="0">
              <a:spcBef>
                <a:spcPts val="0"/>
              </a:spcBef>
              <a:spcAft>
                <a:spcPts val="0"/>
              </a:spcAft>
              <a:buClr>
                <a:schemeClr val="dk2"/>
              </a:buClr>
              <a:buSzPts val="2800"/>
              <a:buNone/>
              <a:defRPr sz="3725">
                <a:solidFill>
                  <a:schemeClr val="dk2"/>
                </a:solidFill>
              </a:defRPr>
            </a:lvl6pPr>
            <a:lvl7pPr lvl="6" rtl="0">
              <a:spcBef>
                <a:spcPts val="0"/>
              </a:spcBef>
              <a:spcAft>
                <a:spcPts val="0"/>
              </a:spcAft>
              <a:buClr>
                <a:schemeClr val="dk2"/>
              </a:buClr>
              <a:buSzPts val="2800"/>
              <a:buNone/>
              <a:defRPr sz="3725">
                <a:solidFill>
                  <a:schemeClr val="dk2"/>
                </a:solidFill>
              </a:defRPr>
            </a:lvl7pPr>
            <a:lvl8pPr lvl="7" rtl="0">
              <a:spcBef>
                <a:spcPts val="0"/>
              </a:spcBef>
              <a:spcAft>
                <a:spcPts val="0"/>
              </a:spcAft>
              <a:buClr>
                <a:schemeClr val="dk2"/>
              </a:buClr>
              <a:buSzPts val="2800"/>
              <a:buNone/>
              <a:defRPr sz="3725">
                <a:solidFill>
                  <a:schemeClr val="dk2"/>
                </a:solidFill>
              </a:defRPr>
            </a:lvl8pPr>
            <a:lvl9pPr lvl="8" rtl="0">
              <a:spcBef>
                <a:spcPts val="0"/>
              </a:spcBef>
              <a:spcAft>
                <a:spcPts val="0"/>
              </a:spcAft>
              <a:buClr>
                <a:schemeClr val="dk2"/>
              </a:buClr>
              <a:buSzPts val="2800"/>
              <a:buNone/>
              <a:defRPr sz="3725">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5"/>
            </a:lvl1pPr>
            <a:lvl2pPr lvl="1" algn="ctr" rtl="0">
              <a:lnSpc>
                <a:spcPct val="100000"/>
              </a:lnSpc>
              <a:spcBef>
                <a:spcPts val="0"/>
              </a:spcBef>
              <a:spcAft>
                <a:spcPts val="0"/>
              </a:spcAft>
              <a:buSzPts val="1400"/>
              <a:buAutoNum type="alphaLcPeriod"/>
              <a:defRPr sz="3725"/>
            </a:lvl2pPr>
            <a:lvl3pPr lvl="2" algn="ctr" rtl="0">
              <a:lnSpc>
                <a:spcPct val="100000"/>
              </a:lnSpc>
              <a:spcBef>
                <a:spcPts val="0"/>
              </a:spcBef>
              <a:spcAft>
                <a:spcPts val="0"/>
              </a:spcAft>
              <a:buSzPts val="1400"/>
              <a:buAutoNum type="romanLcPeriod"/>
              <a:defRPr sz="3725"/>
            </a:lvl3pPr>
            <a:lvl4pPr lvl="3" algn="ctr" rtl="0">
              <a:lnSpc>
                <a:spcPct val="100000"/>
              </a:lnSpc>
              <a:spcBef>
                <a:spcPts val="0"/>
              </a:spcBef>
              <a:spcAft>
                <a:spcPts val="0"/>
              </a:spcAft>
              <a:buSzPts val="1400"/>
              <a:buAutoNum type="arabicPeriod"/>
              <a:defRPr sz="3725"/>
            </a:lvl4pPr>
            <a:lvl5pPr lvl="4" algn="ctr" rtl="0">
              <a:lnSpc>
                <a:spcPct val="100000"/>
              </a:lnSpc>
              <a:spcBef>
                <a:spcPts val="0"/>
              </a:spcBef>
              <a:spcAft>
                <a:spcPts val="0"/>
              </a:spcAft>
              <a:buSzPts val="1400"/>
              <a:buAutoNum type="alphaLcPeriod"/>
              <a:defRPr sz="3725"/>
            </a:lvl5pPr>
            <a:lvl6pPr lvl="5" algn="ctr" rtl="0">
              <a:lnSpc>
                <a:spcPct val="100000"/>
              </a:lnSpc>
              <a:spcBef>
                <a:spcPts val="0"/>
              </a:spcBef>
              <a:spcAft>
                <a:spcPts val="0"/>
              </a:spcAft>
              <a:buSzPts val="1400"/>
              <a:buAutoNum type="romanLcPeriod"/>
              <a:defRPr sz="3725"/>
            </a:lvl6pPr>
            <a:lvl7pPr lvl="6" algn="ctr" rtl="0">
              <a:lnSpc>
                <a:spcPct val="100000"/>
              </a:lnSpc>
              <a:spcBef>
                <a:spcPts val="0"/>
              </a:spcBef>
              <a:spcAft>
                <a:spcPts val="0"/>
              </a:spcAft>
              <a:buSzPts val="1400"/>
              <a:buAutoNum type="arabicPeriod"/>
              <a:defRPr sz="3725"/>
            </a:lvl7pPr>
            <a:lvl8pPr lvl="7" algn="ctr" rtl="0">
              <a:lnSpc>
                <a:spcPct val="100000"/>
              </a:lnSpc>
              <a:spcBef>
                <a:spcPts val="0"/>
              </a:spcBef>
              <a:spcAft>
                <a:spcPts val="0"/>
              </a:spcAft>
              <a:buSzPts val="1400"/>
              <a:buAutoNum type="alphaLcPeriod"/>
              <a:defRPr sz="3725"/>
            </a:lvl8pPr>
            <a:lvl9pPr lvl="8" algn="ctr" rtl="0">
              <a:lnSpc>
                <a:spcPct val="100000"/>
              </a:lnSpc>
              <a:spcBef>
                <a:spcPts val="0"/>
              </a:spcBef>
              <a:spcAft>
                <a:spcPts val="0"/>
              </a:spcAft>
              <a:buSzPts val="1400"/>
              <a:buAutoNum type="romanLcPeriod"/>
              <a:defRPr sz="3725"/>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20" lvl="0" algn="ctr" rtl="0">
              <a:lnSpc>
                <a:spcPct val="100000"/>
              </a:lnSpc>
              <a:spcBef>
                <a:spcPts val="0"/>
              </a:spcBef>
              <a:spcAft>
                <a:spcPts val="0"/>
              </a:spcAft>
              <a:buClr>
                <a:schemeClr val="accent1"/>
              </a:buClr>
              <a:buSzPts val="1800"/>
              <a:buFont typeface="Open Sans"/>
              <a:buNone/>
              <a:defRPr sz="2130">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5">
                <a:solidFill>
                  <a:schemeClr val="dk2"/>
                </a:solidFill>
              </a:defRPr>
            </a:lvl2pPr>
            <a:lvl3pPr lvl="2" rtl="0">
              <a:spcBef>
                <a:spcPts val="0"/>
              </a:spcBef>
              <a:spcAft>
                <a:spcPts val="0"/>
              </a:spcAft>
              <a:buClr>
                <a:schemeClr val="dk2"/>
              </a:buClr>
              <a:buSzPts val="2800"/>
              <a:buNone/>
              <a:defRPr sz="3725">
                <a:solidFill>
                  <a:schemeClr val="dk2"/>
                </a:solidFill>
              </a:defRPr>
            </a:lvl3pPr>
            <a:lvl4pPr lvl="3" rtl="0">
              <a:spcBef>
                <a:spcPts val="0"/>
              </a:spcBef>
              <a:spcAft>
                <a:spcPts val="0"/>
              </a:spcAft>
              <a:buClr>
                <a:schemeClr val="dk2"/>
              </a:buClr>
              <a:buSzPts val="2800"/>
              <a:buNone/>
              <a:defRPr sz="3725">
                <a:solidFill>
                  <a:schemeClr val="dk2"/>
                </a:solidFill>
              </a:defRPr>
            </a:lvl4pPr>
            <a:lvl5pPr lvl="4" rtl="0">
              <a:spcBef>
                <a:spcPts val="0"/>
              </a:spcBef>
              <a:spcAft>
                <a:spcPts val="0"/>
              </a:spcAft>
              <a:buClr>
                <a:schemeClr val="dk2"/>
              </a:buClr>
              <a:buSzPts val="2800"/>
              <a:buNone/>
              <a:defRPr sz="3725">
                <a:solidFill>
                  <a:schemeClr val="dk2"/>
                </a:solidFill>
              </a:defRPr>
            </a:lvl5pPr>
            <a:lvl6pPr lvl="5" rtl="0">
              <a:spcBef>
                <a:spcPts val="0"/>
              </a:spcBef>
              <a:spcAft>
                <a:spcPts val="0"/>
              </a:spcAft>
              <a:buClr>
                <a:schemeClr val="dk2"/>
              </a:buClr>
              <a:buSzPts val="2800"/>
              <a:buNone/>
              <a:defRPr sz="3725">
                <a:solidFill>
                  <a:schemeClr val="dk2"/>
                </a:solidFill>
              </a:defRPr>
            </a:lvl6pPr>
            <a:lvl7pPr lvl="6" rtl="0">
              <a:spcBef>
                <a:spcPts val="0"/>
              </a:spcBef>
              <a:spcAft>
                <a:spcPts val="0"/>
              </a:spcAft>
              <a:buClr>
                <a:schemeClr val="dk2"/>
              </a:buClr>
              <a:buSzPts val="2800"/>
              <a:buNone/>
              <a:defRPr sz="3725">
                <a:solidFill>
                  <a:schemeClr val="dk2"/>
                </a:solidFill>
              </a:defRPr>
            </a:lvl7pPr>
            <a:lvl8pPr lvl="7" rtl="0">
              <a:spcBef>
                <a:spcPts val="0"/>
              </a:spcBef>
              <a:spcAft>
                <a:spcPts val="0"/>
              </a:spcAft>
              <a:buClr>
                <a:schemeClr val="dk2"/>
              </a:buClr>
              <a:buSzPts val="2800"/>
              <a:buNone/>
              <a:defRPr sz="3725">
                <a:solidFill>
                  <a:schemeClr val="dk2"/>
                </a:solidFill>
              </a:defRPr>
            </a:lvl8pPr>
            <a:lvl9pPr lvl="8" rtl="0">
              <a:spcBef>
                <a:spcPts val="0"/>
              </a:spcBef>
              <a:spcAft>
                <a:spcPts val="0"/>
              </a:spcAft>
              <a:buClr>
                <a:schemeClr val="dk2"/>
              </a:buClr>
              <a:buSzPts val="2800"/>
              <a:buNone/>
              <a:defRPr sz="3725">
                <a:solidFill>
                  <a:schemeClr val="dk2"/>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5">
                <a:solidFill>
                  <a:schemeClr val="dk2"/>
                </a:solidFill>
              </a:defRPr>
            </a:lvl2pPr>
            <a:lvl3pPr lvl="2" rtl="0">
              <a:spcBef>
                <a:spcPts val="0"/>
              </a:spcBef>
              <a:spcAft>
                <a:spcPts val="0"/>
              </a:spcAft>
              <a:buClr>
                <a:schemeClr val="dk2"/>
              </a:buClr>
              <a:buSzPts val="2800"/>
              <a:buNone/>
              <a:defRPr sz="3725">
                <a:solidFill>
                  <a:schemeClr val="dk2"/>
                </a:solidFill>
              </a:defRPr>
            </a:lvl3pPr>
            <a:lvl4pPr lvl="3" rtl="0">
              <a:spcBef>
                <a:spcPts val="0"/>
              </a:spcBef>
              <a:spcAft>
                <a:spcPts val="0"/>
              </a:spcAft>
              <a:buClr>
                <a:schemeClr val="dk2"/>
              </a:buClr>
              <a:buSzPts val="2800"/>
              <a:buNone/>
              <a:defRPr sz="3725">
                <a:solidFill>
                  <a:schemeClr val="dk2"/>
                </a:solidFill>
              </a:defRPr>
            </a:lvl4pPr>
            <a:lvl5pPr lvl="4" rtl="0">
              <a:spcBef>
                <a:spcPts val="0"/>
              </a:spcBef>
              <a:spcAft>
                <a:spcPts val="0"/>
              </a:spcAft>
              <a:buClr>
                <a:schemeClr val="dk2"/>
              </a:buClr>
              <a:buSzPts val="2800"/>
              <a:buNone/>
              <a:defRPr sz="3725">
                <a:solidFill>
                  <a:schemeClr val="dk2"/>
                </a:solidFill>
              </a:defRPr>
            </a:lvl5pPr>
            <a:lvl6pPr lvl="5" rtl="0">
              <a:spcBef>
                <a:spcPts val="0"/>
              </a:spcBef>
              <a:spcAft>
                <a:spcPts val="0"/>
              </a:spcAft>
              <a:buClr>
                <a:schemeClr val="dk2"/>
              </a:buClr>
              <a:buSzPts val="2800"/>
              <a:buNone/>
              <a:defRPr sz="3725">
                <a:solidFill>
                  <a:schemeClr val="dk2"/>
                </a:solidFill>
              </a:defRPr>
            </a:lvl6pPr>
            <a:lvl7pPr lvl="6" rtl="0">
              <a:spcBef>
                <a:spcPts val="0"/>
              </a:spcBef>
              <a:spcAft>
                <a:spcPts val="0"/>
              </a:spcAft>
              <a:buClr>
                <a:schemeClr val="dk2"/>
              </a:buClr>
              <a:buSzPts val="2800"/>
              <a:buNone/>
              <a:defRPr sz="3725">
                <a:solidFill>
                  <a:schemeClr val="dk2"/>
                </a:solidFill>
              </a:defRPr>
            </a:lvl7pPr>
            <a:lvl8pPr lvl="7" rtl="0">
              <a:spcBef>
                <a:spcPts val="0"/>
              </a:spcBef>
              <a:spcAft>
                <a:spcPts val="0"/>
              </a:spcAft>
              <a:buClr>
                <a:schemeClr val="dk2"/>
              </a:buClr>
              <a:buSzPts val="2800"/>
              <a:buNone/>
              <a:defRPr sz="3725">
                <a:solidFill>
                  <a:schemeClr val="dk2"/>
                </a:solidFill>
              </a:defRPr>
            </a:lvl8pPr>
            <a:lvl9pPr lvl="8" rtl="0">
              <a:spcBef>
                <a:spcPts val="0"/>
              </a:spcBef>
              <a:spcAft>
                <a:spcPts val="0"/>
              </a:spcAft>
              <a:buClr>
                <a:schemeClr val="dk2"/>
              </a:buClr>
              <a:buSzPts val="2800"/>
              <a:buNone/>
              <a:defRPr sz="3725">
                <a:solidFill>
                  <a:schemeClr val="dk2"/>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0"/>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5" b="1">
                <a:solidFill>
                  <a:schemeClr val="dk2"/>
                </a:solidFill>
              </a:defRPr>
            </a:lvl1pPr>
            <a:lvl2pPr lvl="1" rtl="0">
              <a:spcBef>
                <a:spcPts val="0"/>
              </a:spcBef>
              <a:spcAft>
                <a:spcPts val="0"/>
              </a:spcAft>
              <a:buClr>
                <a:schemeClr val="dk2"/>
              </a:buClr>
              <a:buSzPts val="2800"/>
              <a:buNone/>
              <a:defRPr sz="3725">
                <a:solidFill>
                  <a:schemeClr val="dk2"/>
                </a:solidFill>
              </a:defRPr>
            </a:lvl2pPr>
            <a:lvl3pPr lvl="2" rtl="0">
              <a:spcBef>
                <a:spcPts val="0"/>
              </a:spcBef>
              <a:spcAft>
                <a:spcPts val="0"/>
              </a:spcAft>
              <a:buClr>
                <a:schemeClr val="dk2"/>
              </a:buClr>
              <a:buSzPts val="2800"/>
              <a:buNone/>
              <a:defRPr sz="3725">
                <a:solidFill>
                  <a:schemeClr val="dk2"/>
                </a:solidFill>
              </a:defRPr>
            </a:lvl3pPr>
            <a:lvl4pPr lvl="3" rtl="0">
              <a:spcBef>
                <a:spcPts val="0"/>
              </a:spcBef>
              <a:spcAft>
                <a:spcPts val="0"/>
              </a:spcAft>
              <a:buClr>
                <a:schemeClr val="dk2"/>
              </a:buClr>
              <a:buSzPts val="2800"/>
              <a:buNone/>
              <a:defRPr sz="3725">
                <a:solidFill>
                  <a:schemeClr val="dk2"/>
                </a:solidFill>
              </a:defRPr>
            </a:lvl4pPr>
            <a:lvl5pPr lvl="4" rtl="0">
              <a:spcBef>
                <a:spcPts val="0"/>
              </a:spcBef>
              <a:spcAft>
                <a:spcPts val="0"/>
              </a:spcAft>
              <a:buClr>
                <a:schemeClr val="dk2"/>
              </a:buClr>
              <a:buSzPts val="2800"/>
              <a:buNone/>
              <a:defRPr sz="3725">
                <a:solidFill>
                  <a:schemeClr val="dk2"/>
                </a:solidFill>
              </a:defRPr>
            </a:lvl5pPr>
            <a:lvl6pPr lvl="5" rtl="0">
              <a:spcBef>
                <a:spcPts val="0"/>
              </a:spcBef>
              <a:spcAft>
                <a:spcPts val="0"/>
              </a:spcAft>
              <a:buClr>
                <a:schemeClr val="dk2"/>
              </a:buClr>
              <a:buSzPts val="2800"/>
              <a:buNone/>
              <a:defRPr sz="3725">
                <a:solidFill>
                  <a:schemeClr val="dk2"/>
                </a:solidFill>
              </a:defRPr>
            </a:lvl6pPr>
            <a:lvl7pPr lvl="6" rtl="0">
              <a:spcBef>
                <a:spcPts val="0"/>
              </a:spcBef>
              <a:spcAft>
                <a:spcPts val="0"/>
              </a:spcAft>
              <a:buClr>
                <a:schemeClr val="dk2"/>
              </a:buClr>
              <a:buSzPts val="2800"/>
              <a:buNone/>
              <a:defRPr sz="3725">
                <a:solidFill>
                  <a:schemeClr val="dk2"/>
                </a:solidFill>
              </a:defRPr>
            </a:lvl7pPr>
            <a:lvl8pPr lvl="7" rtl="0">
              <a:spcBef>
                <a:spcPts val="0"/>
              </a:spcBef>
              <a:spcAft>
                <a:spcPts val="0"/>
              </a:spcAft>
              <a:buClr>
                <a:schemeClr val="dk2"/>
              </a:buClr>
              <a:buSzPts val="2800"/>
              <a:buNone/>
              <a:defRPr sz="3725">
                <a:solidFill>
                  <a:schemeClr val="dk2"/>
                </a:solidFill>
              </a:defRPr>
            </a:lvl8pPr>
            <a:lvl9pPr lvl="8" rtl="0">
              <a:spcBef>
                <a:spcPts val="0"/>
              </a:spcBef>
              <a:spcAft>
                <a:spcPts val="0"/>
              </a:spcAft>
              <a:buClr>
                <a:schemeClr val="dk2"/>
              </a:buClr>
              <a:buSzPts val="2800"/>
              <a:buNone/>
              <a:defRPr sz="3725">
                <a:solidFill>
                  <a:schemeClr val="dk2"/>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pic>
        <p:nvPicPr>
          <p:cNvPr id="2" name="Picture 1">
            <a:extLst>
              <a:ext uri="{FF2B5EF4-FFF2-40B4-BE49-F238E27FC236}">
                <a16:creationId xmlns:a16="http://schemas.microsoft.com/office/drawing/2014/main" id="{CC52C0A3-0C6B-65C6-EEFB-C6797479242D}"/>
              </a:ext>
            </a:extLst>
          </p:cNvPr>
          <p:cNvPicPr>
            <a:picLocks noChangeAspect="1"/>
          </p:cNvPicPr>
          <p:nvPr userDrawn="1"/>
        </p:nvPicPr>
        <p:blipFill>
          <a:blip r:embed="rId2"/>
          <a:stretch>
            <a:fillRect/>
          </a:stretch>
        </p:blipFill>
        <p:spPr>
          <a:xfrm>
            <a:off x="-1765661" y="0"/>
            <a:ext cx="1704701" cy="165826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5">
                <a:solidFill>
                  <a:schemeClr val="dk2"/>
                </a:solidFill>
              </a:defRPr>
            </a:lvl2pPr>
            <a:lvl3pPr lvl="2" rtl="0">
              <a:spcBef>
                <a:spcPts val="0"/>
              </a:spcBef>
              <a:spcAft>
                <a:spcPts val="0"/>
              </a:spcAft>
              <a:buClr>
                <a:schemeClr val="dk2"/>
              </a:buClr>
              <a:buSzPts val="2800"/>
              <a:buNone/>
              <a:defRPr sz="3725">
                <a:solidFill>
                  <a:schemeClr val="dk2"/>
                </a:solidFill>
              </a:defRPr>
            </a:lvl3pPr>
            <a:lvl4pPr lvl="3" rtl="0">
              <a:spcBef>
                <a:spcPts val="0"/>
              </a:spcBef>
              <a:spcAft>
                <a:spcPts val="0"/>
              </a:spcAft>
              <a:buClr>
                <a:schemeClr val="dk2"/>
              </a:buClr>
              <a:buSzPts val="2800"/>
              <a:buNone/>
              <a:defRPr sz="3725">
                <a:solidFill>
                  <a:schemeClr val="dk2"/>
                </a:solidFill>
              </a:defRPr>
            </a:lvl4pPr>
            <a:lvl5pPr lvl="4" rtl="0">
              <a:spcBef>
                <a:spcPts val="0"/>
              </a:spcBef>
              <a:spcAft>
                <a:spcPts val="0"/>
              </a:spcAft>
              <a:buClr>
                <a:schemeClr val="dk2"/>
              </a:buClr>
              <a:buSzPts val="2800"/>
              <a:buNone/>
              <a:defRPr sz="3725">
                <a:solidFill>
                  <a:schemeClr val="dk2"/>
                </a:solidFill>
              </a:defRPr>
            </a:lvl5pPr>
            <a:lvl6pPr lvl="5" rtl="0">
              <a:spcBef>
                <a:spcPts val="0"/>
              </a:spcBef>
              <a:spcAft>
                <a:spcPts val="0"/>
              </a:spcAft>
              <a:buClr>
                <a:schemeClr val="dk2"/>
              </a:buClr>
              <a:buSzPts val="2800"/>
              <a:buNone/>
              <a:defRPr sz="3725">
                <a:solidFill>
                  <a:schemeClr val="dk2"/>
                </a:solidFill>
              </a:defRPr>
            </a:lvl6pPr>
            <a:lvl7pPr lvl="6" rtl="0">
              <a:spcBef>
                <a:spcPts val="0"/>
              </a:spcBef>
              <a:spcAft>
                <a:spcPts val="0"/>
              </a:spcAft>
              <a:buClr>
                <a:schemeClr val="dk2"/>
              </a:buClr>
              <a:buSzPts val="2800"/>
              <a:buNone/>
              <a:defRPr sz="3725">
                <a:solidFill>
                  <a:schemeClr val="dk2"/>
                </a:solidFill>
              </a:defRPr>
            </a:lvl7pPr>
            <a:lvl8pPr lvl="7" rtl="0">
              <a:spcBef>
                <a:spcPts val="0"/>
              </a:spcBef>
              <a:spcAft>
                <a:spcPts val="0"/>
              </a:spcAft>
              <a:buClr>
                <a:schemeClr val="dk2"/>
              </a:buClr>
              <a:buSzPts val="2800"/>
              <a:buNone/>
              <a:defRPr sz="3725">
                <a:solidFill>
                  <a:schemeClr val="dk2"/>
                </a:solidFill>
              </a:defRPr>
            </a:lvl8pPr>
            <a:lvl9pPr lvl="8" rtl="0">
              <a:spcBef>
                <a:spcPts val="0"/>
              </a:spcBef>
              <a:spcAft>
                <a:spcPts val="0"/>
              </a:spcAft>
              <a:buClr>
                <a:schemeClr val="dk2"/>
              </a:buClr>
              <a:buSzPts val="2800"/>
              <a:buNone/>
              <a:defRPr sz="3725">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pic>
        <p:nvPicPr>
          <p:cNvPr id="2" name="Picture 1">
            <a:extLst>
              <a:ext uri="{FF2B5EF4-FFF2-40B4-BE49-F238E27FC236}">
                <a16:creationId xmlns:a16="http://schemas.microsoft.com/office/drawing/2014/main" id="{BFE361AC-5643-216E-DFB7-2D152B5E8FA6}"/>
              </a:ext>
            </a:extLst>
          </p:cNvPr>
          <p:cNvPicPr>
            <a:picLocks noChangeAspect="1"/>
          </p:cNvPicPr>
          <p:nvPr userDrawn="1"/>
        </p:nvPicPr>
        <p:blipFill>
          <a:blip r:embed="rId2"/>
          <a:stretch>
            <a:fillRect/>
          </a:stretch>
        </p:blipFill>
        <p:spPr>
          <a:xfrm>
            <a:off x="-1765661" y="0"/>
            <a:ext cx="1704701" cy="165826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5">
                <a:solidFill>
                  <a:schemeClr val="dk2"/>
                </a:solidFill>
              </a:defRPr>
            </a:lvl2pPr>
            <a:lvl3pPr lvl="2" rtl="0">
              <a:spcBef>
                <a:spcPts val="0"/>
              </a:spcBef>
              <a:spcAft>
                <a:spcPts val="0"/>
              </a:spcAft>
              <a:buClr>
                <a:schemeClr val="dk2"/>
              </a:buClr>
              <a:buSzPts val="2800"/>
              <a:buNone/>
              <a:defRPr sz="3725">
                <a:solidFill>
                  <a:schemeClr val="dk2"/>
                </a:solidFill>
              </a:defRPr>
            </a:lvl3pPr>
            <a:lvl4pPr lvl="3" rtl="0">
              <a:spcBef>
                <a:spcPts val="0"/>
              </a:spcBef>
              <a:spcAft>
                <a:spcPts val="0"/>
              </a:spcAft>
              <a:buClr>
                <a:schemeClr val="dk2"/>
              </a:buClr>
              <a:buSzPts val="2800"/>
              <a:buNone/>
              <a:defRPr sz="3725">
                <a:solidFill>
                  <a:schemeClr val="dk2"/>
                </a:solidFill>
              </a:defRPr>
            </a:lvl4pPr>
            <a:lvl5pPr lvl="4" rtl="0">
              <a:spcBef>
                <a:spcPts val="0"/>
              </a:spcBef>
              <a:spcAft>
                <a:spcPts val="0"/>
              </a:spcAft>
              <a:buClr>
                <a:schemeClr val="dk2"/>
              </a:buClr>
              <a:buSzPts val="2800"/>
              <a:buNone/>
              <a:defRPr sz="3725">
                <a:solidFill>
                  <a:schemeClr val="dk2"/>
                </a:solidFill>
              </a:defRPr>
            </a:lvl5pPr>
            <a:lvl6pPr lvl="5" rtl="0">
              <a:spcBef>
                <a:spcPts val="0"/>
              </a:spcBef>
              <a:spcAft>
                <a:spcPts val="0"/>
              </a:spcAft>
              <a:buClr>
                <a:schemeClr val="dk2"/>
              </a:buClr>
              <a:buSzPts val="2800"/>
              <a:buNone/>
              <a:defRPr sz="3725">
                <a:solidFill>
                  <a:schemeClr val="dk2"/>
                </a:solidFill>
              </a:defRPr>
            </a:lvl6pPr>
            <a:lvl7pPr lvl="6" rtl="0">
              <a:spcBef>
                <a:spcPts val="0"/>
              </a:spcBef>
              <a:spcAft>
                <a:spcPts val="0"/>
              </a:spcAft>
              <a:buClr>
                <a:schemeClr val="dk2"/>
              </a:buClr>
              <a:buSzPts val="2800"/>
              <a:buNone/>
              <a:defRPr sz="3725">
                <a:solidFill>
                  <a:schemeClr val="dk2"/>
                </a:solidFill>
              </a:defRPr>
            </a:lvl7pPr>
            <a:lvl8pPr lvl="7" rtl="0">
              <a:spcBef>
                <a:spcPts val="0"/>
              </a:spcBef>
              <a:spcAft>
                <a:spcPts val="0"/>
              </a:spcAft>
              <a:buClr>
                <a:schemeClr val="dk2"/>
              </a:buClr>
              <a:buSzPts val="2800"/>
              <a:buNone/>
              <a:defRPr sz="3725">
                <a:solidFill>
                  <a:schemeClr val="dk2"/>
                </a:solidFill>
              </a:defRPr>
            </a:lvl8pPr>
            <a:lvl9pPr lvl="8" rtl="0">
              <a:spcBef>
                <a:spcPts val="0"/>
              </a:spcBef>
              <a:spcAft>
                <a:spcPts val="0"/>
              </a:spcAft>
              <a:buClr>
                <a:schemeClr val="dk2"/>
              </a:buClr>
              <a:buSzPts val="2800"/>
              <a:buNone/>
              <a:defRPr sz="3725">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0"/>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pic>
        <p:nvPicPr>
          <p:cNvPr id="2" name="Picture 1">
            <a:extLst>
              <a:ext uri="{FF2B5EF4-FFF2-40B4-BE49-F238E27FC236}">
                <a16:creationId xmlns:a16="http://schemas.microsoft.com/office/drawing/2014/main" id="{EF26305F-7AC0-A87D-70F2-202DE761D527}"/>
              </a:ext>
            </a:extLst>
          </p:cNvPr>
          <p:cNvPicPr>
            <a:picLocks noChangeAspect="1"/>
          </p:cNvPicPr>
          <p:nvPr userDrawn="1"/>
        </p:nvPicPr>
        <p:blipFill>
          <a:blip r:embed="rId2"/>
          <a:stretch>
            <a:fillRect/>
          </a:stretch>
        </p:blipFill>
        <p:spPr>
          <a:xfrm>
            <a:off x="-1765661" y="0"/>
            <a:ext cx="1704701" cy="1658267"/>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pic>
        <p:nvPicPr>
          <p:cNvPr id="2" name="Picture 1">
            <a:extLst>
              <a:ext uri="{FF2B5EF4-FFF2-40B4-BE49-F238E27FC236}">
                <a16:creationId xmlns:a16="http://schemas.microsoft.com/office/drawing/2014/main" id="{DA95A848-8F70-3091-F24D-14C6B8883654}"/>
              </a:ext>
            </a:extLst>
          </p:cNvPr>
          <p:cNvPicPr>
            <a:picLocks noChangeAspect="1"/>
          </p:cNvPicPr>
          <p:nvPr userDrawn="1"/>
        </p:nvPicPr>
        <p:blipFill>
          <a:blip r:embed="rId2"/>
          <a:stretch>
            <a:fillRect/>
          </a:stretch>
        </p:blipFill>
        <p:spPr>
          <a:xfrm>
            <a:off x="-1765661" y="0"/>
            <a:ext cx="1704701" cy="1658267"/>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0"/>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0"/>
            </a:p>
          </p:txBody>
        </p:sp>
      </p:grpSp>
      <p:pic>
        <p:nvPicPr>
          <p:cNvPr id="2" name="Picture 1">
            <a:extLst>
              <a:ext uri="{FF2B5EF4-FFF2-40B4-BE49-F238E27FC236}">
                <a16:creationId xmlns:a16="http://schemas.microsoft.com/office/drawing/2014/main" id="{347A589E-6EA4-EF16-394D-2AEC578C1D6E}"/>
              </a:ext>
            </a:extLst>
          </p:cNvPr>
          <p:cNvPicPr>
            <a:picLocks noChangeAspect="1"/>
          </p:cNvPicPr>
          <p:nvPr userDrawn="1"/>
        </p:nvPicPr>
        <p:blipFill>
          <a:blip r:embed="rId2"/>
          <a:stretch>
            <a:fillRect/>
          </a:stretch>
        </p:blipFill>
        <p:spPr>
          <a:xfrm>
            <a:off x="-1765661" y="0"/>
            <a:ext cx="1704701" cy="1658267"/>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795"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5">
                <a:solidFill>
                  <a:schemeClr val="dk2"/>
                </a:solidFill>
              </a:defRPr>
            </a:lvl1pPr>
            <a:lvl2pPr lvl="1" algn="r" rtl="0">
              <a:buNone/>
              <a:defRPr sz="1295">
                <a:solidFill>
                  <a:schemeClr val="dk2"/>
                </a:solidFill>
              </a:defRPr>
            </a:lvl2pPr>
            <a:lvl3pPr lvl="2" algn="r" rtl="0">
              <a:buNone/>
              <a:defRPr sz="1295">
                <a:solidFill>
                  <a:schemeClr val="dk2"/>
                </a:solidFill>
              </a:defRPr>
            </a:lvl3pPr>
            <a:lvl4pPr lvl="3" algn="r" rtl="0">
              <a:buNone/>
              <a:defRPr sz="1295">
                <a:solidFill>
                  <a:schemeClr val="dk2"/>
                </a:solidFill>
              </a:defRPr>
            </a:lvl4pPr>
            <a:lvl5pPr lvl="4" algn="r" rtl="0">
              <a:buNone/>
              <a:defRPr sz="1295">
                <a:solidFill>
                  <a:schemeClr val="dk2"/>
                </a:solidFill>
              </a:defRPr>
            </a:lvl5pPr>
            <a:lvl6pPr lvl="5" algn="r" rtl="0">
              <a:buNone/>
              <a:defRPr sz="1295">
                <a:solidFill>
                  <a:schemeClr val="dk2"/>
                </a:solidFill>
              </a:defRPr>
            </a:lvl6pPr>
            <a:lvl7pPr lvl="6" algn="r" rtl="0">
              <a:buNone/>
              <a:defRPr sz="1295">
                <a:solidFill>
                  <a:schemeClr val="dk2"/>
                </a:solidFill>
              </a:defRPr>
            </a:lvl7pPr>
            <a:lvl8pPr lvl="7" algn="r" rtl="0">
              <a:buNone/>
              <a:defRPr sz="1295">
                <a:solidFill>
                  <a:schemeClr val="dk2"/>
                </a:solidFill>
              </a:defRPr>
            </a:lvl8pPr>
            <a:lvl9pPr lvl="8" algn="r" rtl="0">
              <a:buNone/>
              <a:defRPr sz="1295">
                <a:solidFill>
                  <a:schemeClr val="dk2"/>
                </a:solidFill>
              </a:defRPr>
            </a:lvl9pPr>
          </a:lstStyle>
          <a:p>
            <a:pPr defTabSz="911860">
              <a:defRPr/>
            </a:pPr>
            <a:fld id="{00000000-1234-1234-1234-123412341234}" type="slidenum">
              <a:rPr lang="en-GB" smtClean="0">
                <a:solidFill>
                  <a:srgbClr val="1E4E79"/>
                </a:solidFill>
              </a:rPr>
              <a:t>‹#›</a:t>
            </a:fld>
            <a:endParaRPr lang="en-GB">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5930" lvl="0"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1860" lvl="1"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425" lvl="2"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355" lvl="3"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215" lvl="5"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145" lvl="6"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710" lvl="7"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640" lvl="8" indent="-380365"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95"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5"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95"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5"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 action="ppaction://noaction"/>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95"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5"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95"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5"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95"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5"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186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95"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5"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186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295"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5"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pic>
        <p:nvPicPr>
          <p:cNvPr id="2" name="Picture 1">
            <a:extLst>
              <a:ext uri="{FF2B5EF4-FFF2-40B4-BE49-F238E27FC236}">
                <a16:creationId xmlns:a16="http://schemas.microsoft.com/office/drawing/2014/main" id="{49DA021A-37A4-EC1D-A5BA-E3CC6C834222}"/>
              </a:ext>
            </a:extLst>
          </p:cNvPr>
          <p:cNvPicPr>
            <a:picLocks noChangeAspect="1"/>
          </p:cNvPicPr>
          <p:nvPr userDrawn="1"/>
        </p:nvPicPr>
        <p:blipFill>
          <a:blip r:embed="rId4"/>
          <a:stretch>
            <a:fillRect/>
          </a:stretch>
        </p:blipFill>
        <p:spPr>
          <a:xfrm>
            <a:off x="-1765661" y="0"/>
            <a:ext cx="1704701" cy="1658267"/>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pic>
        <p:nvPicPr>
          <p:cNvPr id="5" name="Picture 4">
            <a:extLst>
              <a:ext uri="{FF2B5EF4-FFF2-40B4-BE49-F238E27FC236}">
                <a16:creationId xmlns:a16="http://schemas.microsoft.com/office/drawing/2014/main" id="{E187F82E-265A-7F69-DB44-D16FA8E5E7F4}"/>
              </a:ext>
            </a:extLst>
          </p:cNvPr>
          <p:cNvPicPr>
            <a:picLocks noChangeAspect="1"/>
          </p:cNvPicPr>
          <p:nvPr userDrawn="1"/>
        </p:nvPicPr>
        <p:blipFill>
          <a:blip r:embed="rId2"/>
          <a:stretch>
            <a:fillRect/>
          </a:stretch>
        </p:blipFill>
        <p:spPr>
          <a:xfrm>
            <a:off x="-1870164" y="-470262"/>
            <a:ext cx="1704701" cy="1658267"/>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sv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sv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sv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p:cNvGrpSpPr/>
          <p:nvPr userDrawn="1"/>
        </p:nvGrpSpPr>
        <p:grpSpPr>
          <a:xfrm>
            <a:off x="0" y="0"/>
            <a:ext cx="12192000" cy="6858000"/>
            <a:chOff x="0" y="0"/>
            <a:chExt cx="18310194" cy="10287000"/>
          </a:xfrm>
        </p:grpSpPr>
        <p:sp>
          <p:nvSpPr>
            <p:cNvPr id="7" name="Freeform 2"/>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a:extLst>
                  <a:ext uri="{96DAC541-7B7A-43D3-8B79-37D633B846F1}">
                    <asvg:svgBlip xmlns:asvg="http://schemas.microsoft.com/office/drawing/2016/SVG/main" r:embed="rId13"/>
                  </a:ext>
                </a:extLst>
              </a:blip>
              <a:stretch>
                <a:fillRect/>
              </a:stretch>
            </a:blipFill>
          </p:spPr>
        </p:sp>
        <p:grpSp>
          <p:nvGrpSpPr>
            <p:cNvPr id="8" name="Group 3"/>
            <p:cNvGrpSpPr/>
            <p:nvPr userDrawn="1"/>
          </p:nvGrpSpPr>
          <p:grpSpPr>
            <a:xfrm>
              <a:off x="672147" y="749521"/>
              <a:ext cx="16965903" cy="8787960"/>
              <a:chOff x="-93907" y="-74100"/>
              <a:chExt cx="4468386" cy="2314524"/>
            </a:xfrm>
          </p:grpSpPr>
          <p:sp>
            <p:nvSpPr>
              <p:cNvPr id="9" name="Freeform 4"/>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p:cNvSpPr txBox="1"/>
              <p:nvPr/>
            </p:nvSpPr>
            <p:spPr>
              <a:xfrm>
                <a:off x="0" y="-28575"/>
                <a:ext cx="4274726" cy="2194899"/>
              </a:xfrm>
              <a:prstGeom prst="rect">
                <a:avLst/>
              </a:prstGeom>
            </p:spPr>
            <p:txBody>
              <a:bodyPr lIns="50800" tIns="50800" rIns="50800" bIns="50800" rtlCol="0" anchor="ctr"/>
              <a:lstStyle/>
              <a:p>
                <a:pPr algn="ctr">
                  <a:lnSpc>
                    <a:spcPts val="3020"/>
                  </a:lnSpc>
                </a:pPr>
                <a:endParaRPr/>
              </a:p>
            </p:txBody>
          </p:sp>
        </p:grpSp>
      </p:grpSp>
      <p:pic>
        <p:nvPicPr>
          <p:cNvPr id="2" name="Picture 1">
            <a:extLst>
              <a:ext uri="{FF2B5EF4-FFF2-40B4-BE49-F238E27FC236}">
                <a16:creationId xmlns:a16="http://schemas.microsoft.com/office/drawing/2014/main" id="{82F4D173-F1A4-E804-9EB7-92742CDFE3C5}"/>
              </a:ext>
            </a:extLst>
          </p:cNvPr>
          <p:cNvPicPr>
            <a:picLocks noChangeAspect="1"/>
          </p:cNvPicPr>
          <p:nvPr userDrawn="1"/>
        </p:nvPicPr>
        <p:blipFill>
          <a:blip r:embed="rId14"/>
          <a:stretch>
            <a:fillRect/>
          </a:stretch>
        </p:blipFill>
        <p:spPr>
          <a:xfrm>
            <a:off x="-1765661" y="0"/>
            <a:ext cx="1704701" cy="16582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DFCFE-4B6F-4FFA-8C95-EDA4AB8FA0BB}" type="datetimeFigureOut">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32519-72ED-40C7-9BDB-C63EACF33958}" type="slidenum">
              <a:rPr lang="en-US" smtClean="0"/>
              <a:t>‹#›</a:t>
            </a:fld>
            <a:endParaRPr lang="en-US"/>
          </a:p>
        </p:txBody>
      </p:sp>
      <p:pic>
        <p:nvPicPr>
          <p:cNvPr id="9" name="Picture 8">
            <a:extLst>
              <a:ext uri="{FF2B5EF4-FFF2-40B4-BE49-F238E27FC236}">
                <a16:creationId xmlns:a16="http://schemas.microsoft.com/office/drawing/2014/main" id="{76DFB583-82AD-454C-28D6-E220EAF71147}"/>
              </a:ext>
            </a:extLst>
          </p:cNvPr>
          <p:cNvPicPr>
            <a:picLocks noChangeAspect="1"/>
          </p:cNvPicPr>
          <p:nvPr userDrawn="1"/>
        </p:nvPicPr>
        <p:blipFill>
          <a:blip r:embed="rId13"/>
          <a:stretch>
            <a:fillRect/>
          </a:stretch>
        </p:blipFill>
        <p:spPr>
          <a:xfrm>
            <a:off x="-1765661" y="0"/>
            <a:ext cx="1704701" cy="165826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p:cNvGrpSpPr/>
          <p:nvPr userDrawn="1"/>
        </p:nvGrpSpPr>
        <p:grpSpPr>
          <a:xfrm>
            <a:off x="0" y="0"/>
            <a:ext cx="12192000" cy="6858000"/>
            <a:chOff x="0" y="0"/>
            <a:chExt cx="18310194" cy="10287000"/>
          </a:xfrm>
        </p:grpSpPr>
        <p:sp>
          <p:nvSpPr>
            <p:cNvPr id="7" name="Freeform 2"/>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a:extLst>
                  <a:ext uri="{96DAC541-7B7A-43D3-8B79-37D633B846F1}">
                    <asvg:svgBlip xmlns:asvg="http://schemas.microsoft.com/office/drawing/2016/SVG/main" r:embed="rId13"/>
                  </a:ext>
                </a:extLst>
              </a:blip>
              <a:stretch>
                <a:fillRect/>
              </a:stretch>
            </a:blipFill>
          </p:spPr>
        </p:sp>
        <p:grpSp>
          <p:nvGrpSpPr>
            <p:cNvPr id="8" name="Group 3"/>
            <p:cNvGrpSpPr/>
            <p:nvPr userDrawn="1"/>
          </p:nvGrpSpPr>
          <p:grpSpPr>
            <a:xfrm>
              <a:off x="672147" y="749521"/>
              <a:ext cx="16965903" cy="8787960"/>
              <a:chOff x="-93907" y="-74100"/>
              <a:chExt cx="4468386" cy="2314524"/>
            </a:xfrm>
          </p:grpSpPr>
          <p:sp>
            <p:nvSpPr>
              <p:cNvPr id="9" name="Freeform 4"/>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p:cNvSpPr txBox="1"/>
              <p:nvPr/>
            </p:nvSpPr>
            <p:spPr>
              <a:xfrm>
                <a:off x="0" y="-28575"/>
                <a:ext cx="4274726" cy="2194899"/>
              </a:xfrm>
              <a:prstGeom prst="rect">
                <a:avLst/>
              </a:prstGeom>
            </p:spPr>
            <p:txBody>
              <a:bodyPr lIns="50800" tIns="50800" rIns="50800" bIns="50800" rtlCol="0" anchor="ctr"/>
              <a:lstStyle/>
              <a:p>
                <a:pPr algn="ctr">
                  <a:lnSpc>
                    <a:spcPts val="3020"/>
                  </a:lnSpc>
                </a:pPr>
                <a:endParaRPr/>
              </a:p>
            </p:txBody>
          </p:sp>
        </p:grpSp>
      </p:grpSp>
      <p:pic>
        <p:nvPicPr>
          <p:cNvPr id="3" name="Picture 2">
            <a:extLst>
              <a:ext uri="{FF2B5EF4-FFF2-40B4-BE49-F238E27FC236}">
                <a16:creationId xmlns:a16="http://schemas.microsoft.com/office/drawing/2014/main" id="{5846309C-CD11-4A7D-F252-8BC6E426020A}"/>
              </a:ext>
            </a:extLst>
          </p:cNvPr>
          <p:cNvPicPr>
            <a:picLocks noChangeAspect="1"/>
          </p:cNvPicPr>
          <p:nvPr userDrawn="1"/>
        </p:nvPicPr>
        <p:blipFill>
          <a:blip r:embed="rId14"/>
          <a:stretch>
            <a:fillRect/>
          </a:stretch>
        </p:blipFill>
        <p:spPr>
          <a:xfrm>
            <a:off x="-1765661" y="0"/>
            <a:ext cx="1704701" cy="1658267"/>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p:cNvGrpSpPr/>
          <p:nvPr userDrawn="1"/>
        </p:nvGrpSpPr>
        <p:grpSpPr>
          <a:xfrm>
            <a:off x="0" y="0"/>
            <a:ext cx="12192000" cy="6858000"/>
            <a:chOff x="0" y="0"/>
            <a:chExt cx="18310194" cy="10287000"/>
          </a:xfrm>
        </p:grpSpPr>
        <p:sp>
          <p:nvSpPr>
            <p:cNvPr id="7" name="Freeform 2"/>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a:extLst>
                  <a:ext uri="{96DAC541-7B7A-43D3-8B79-37D633B846F1}">
                    <asvg:svgBlip xmlns:asvg="http://schemas.microsoft.com/office/drawing/2016/SVG/main" r:embed="rId13"/>
                  </a:ext>
                </a:extLst>
              </a:blip>
              <a:stretch>
                <a:fillRect/>
              </a:stretch>
            </a:blipFill>
          </p:spPr>
        </p:sp>
        <p:grpSp>
          <p:nvGrpSpPr>
            <p:cNvPr id="8" name="Group 3"/>
            <p:cNvGrpSpPr/>
            <p:nvPr userDrawn="1"/>
          </p:nvGrpSpPr>
          <p:grpSpPr>
            <a:xfrm>
              <a:off x="672147" y="749521"/>
              <a:ext cx="16965903" cy="8787960"/>
              <a:chOff x="-93907" y="-74100"/>
              <a:chExt cx="4468386" cy="2314524"/>
            </a:xfrm>
          </p:grpSpPr>
          <p:sp>
            <p:nvSpPr>
              <p:cNvPr id="9" name="Freeform 4"/>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p:cNvSpPr txBox="1"/>
              <p:nvPr/>
            </p:nvSpPr>
            <p:spPr>
              <a:xfrm>
                <a:off x="0" y="-28575"/>
                <a:ext cx="4274726" cy="2194899"/>
              </a:xfrm>
              <a:prstGeom prst="rect">
                <a:avLst/>
              </a:prstGeom>
            </p:spPr>
            <p:txBody>
              <a:bodyPr lIns="50800" tIns="50800" rIns="50800" bIns="50800" rtlCol="0" anchor="ctr"/>
              <a:lstStyle/>
              <a:p>
                <a:pPr algn="ctr">
                  <a:lnSpc>
                    <a:spcPts val="3020"/>
                  </a:lnSpc>
                </a:pPr>
                <a:endParaRPr/>
              </a:p>
            </p:txBody>
          </p:sp>
        </p:gr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p:cNvGrpSpPr/>
          <p:nvPr userDrawn="1"/>
        </p:nvGrpSpPr>
        <p:grpSpPr>
          <a:xfrm>
            <a:off x="0" y="0"/>
            <a:ext cx="12192000" cy="6858000"/>
            <a:chOff x="0" y="0"/>
            <a:chExt cx="18310194" cy="10287000"/>
          </a:xfrm>
        </p:grpSpPr>
        <p:sp>
          <p:nvSpPr>
            <p:cNvPr id="7" name="Freeform 2"/>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a:extLst>
                  <a:ext uri="{96DAC541-7B7A-43D3-8B79-37D633B846F1}">
                    <asvg:svgBlip xmlns:asvg="http://schemas.microsoft.com/office/drawing/2016/SVG/main" r:embed="rId13"/>
                  </a:ext>
                </a:extLst>
              </a:blip>
              <a:stretch>
                <a:fillRect/>
              </a:stretch>
            </a:blipFill>
          </p:spPr>
        </p:sp>
        <p:grpSp>
          <p:nvGrpSpPr>
            <p:cNvPr id="8" name="Group 3"/>
            <p:cNvGrpSpPr/>
            <p:nvPr userDrawn="1"/>
          </p:nvGrpSpPr>
          <p:grpSpPr>
            <a:xfrm>
              <a:off x="672147" y="749521"/>
              <a:ext cx="16965903" cy="8787960"/>
              <a:chOff x="-93907" y="-74100"/>
              <a:chExt cx="4468386" cy="2314524"/>
            </a:xfrm>
          </p:grpSpPr>
          <p:sp>
            <p:nvSpPr>
              <p:cNvPr id="9" name="Freeform 4"/>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p:cNvSpPr txBox="1"/>
              <p:nvPr/>
            </p:nvSpPr>
            <p:spPr>
              <a:xfrm>
                <a:off x="0" y="-28575"/>
                <a:ext cx="4274726" cy="2194899"/>
              </a:xfrm>
              <a:prstGeom prst="rect">
                <a:avLst/>
              </a:prstGeom>
            </p:spPr>
            <p:txBody>
              <a:bodyPr lIns="50800" tIns="50800" rIns="50800" bIns="50800" rtlCol="0" anchor="ctr"/>
              <a:lstStyle/>
              <a:p>
                <a:pPr algn="ctr">
                  <a:lnSpc>
                    <a:spcPts val="3020"/>
                  </a:lnSpc>
                </a:pPr>
                <a:endParaRPr/>
              </a:p>
            </p:txBody>
          </p:sp>
        </p:gr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xml"/><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5.wdp"/><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pic>
        <p:nvPicPr>
          <p:cNvPr id="2" name="Picture 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A186217-78FB-903A-E919-3AAD04930A7C}"/>
              </a:ext>
            </a:extLst>
          </p:cNvPr>
          <p:cNvPicPr>
            <a:picLocks noChangeAspect="1"/>
          </p:cNvPicPr>
          <p:nvPr/>
        </p:nvPicPr>
        <p:blipFill>
          <a:blip r:embed="rId4"/>
          <a:stretch>
            <a:fillRect/>
          </a:stretch>
        </p:blipFill>
        <p:spPr>
          <a:xfrm>
            <a:off x="-1774370" y="-470262"/>
            <a:ext cx="1704701" cy="1658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custDataLst>
              <p:tags r:id="rId1"/>
            </p:custDataLst>
          </p:nvPr>
        </p:nvSpPr>
        <p:spPr>
          <a:xfrm>
            <a:off x="1356509" y="5822929"/>
            <a:ext cx="3813415"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Hộp</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sữa</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cân</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nặng</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1 kg.</a:t>
            </a:r>
            <a:endParaRPr kumimoji="0" lang="en-US" sz="2600" b="0" i="0" u="none" strike="noStrike" kern="1200" cap="none" spc="0" normalizeH="0" baseline="0" noProof="0" dirty="0">
              <a:ln>
                <a:noFill/>
              </a:ln>
              <a:solidFill>
                <a:prstClr val="black"/>
              </a:solidFill>
              <a:effectLst/>
              <a:uLnTx/>
              <a:uFillTx/>
              <a:latin typeface="Arial" panose="020B0604020202020204"/>
              <a:cs typeface="+mn-cs"/>
            </a:endParaRPr>
          </a:p>
        </p:txBody>
      </p:sp>
      <p:sp>
        <p:nvSpPr>
          <p:cNvPr id="17" name="TextBox 16"/>
          <p:cNvSpPr txBox="1"/>
          <p:nvPr>
            <p:custDataLst>
              <p:tags r:id="rId2"/>
            </p:custDataLst>
          </p:nvPr>
        </p:nvSpPr>
        <p:spPr>
          <a:xfrm>
            <a:off x="7326041" y="5823563"/>
            <a:ext cx="3813415"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Túi</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gạo</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cân</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sym typeface="Wingdings" panose="05000000000000000000" pitchFamily="2" charset="2"/>
              </a:rPr>
              <a:t>nặng</a:t>
            </a:r>
            <a:r>
              <a:rPr kumimoji="0" lang="en-US" sz="2600" b="0" i="0" u="none" strike="noStrike" kern="1200" cap="none" spc="0" normalizeH="0" baseline="0" noProof="0" dirty="0">
                <a:ln>
                  <a:noFill/>
                </a:ln>
                <a:solidFill>
                  <a:prstClr val="black"/>
                </a:solidFill>
                <a:effectLst/>
                <a:uLnTx/>
                <a:uFillTx/>
                <a:latin typeface="Arial" panose="020B0604020202020204"/>
                <a:cs typeface="+mn-cs"/>
                <a:sym typeface="Wingdings" panose="05000000000000000000" pitchFamily="2" charset="2"/>
              </a:rPr>
              <a:t> 2 kg.</a:t>
            </a:r>
            <a:endParaRPr kumimoji="0" lang="en-US" sz="2600" b="0" i="0" u="none" strike="noStrike" kern="1200" cap="none" spc="0" normalizeH="0" baseline="0" noProof="0" dirty="0">
              <a:ln>
                <a:noFill/>
              </a:ln>
              <a:solidFill>
                <a:prstClr val="black"/>
              </a:solidFill>
              <a:effectLst/>
              <a:uLnTx/>
              <a:uFillTx/>
              <a:latin typeface="Arial" panose="020B0604020202020204"/>
              <a:cs typeface="+mn-cs"/>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902" y="716990"/>
            <a:ext cx="2069886" cy="1034943"/>
          </a:xfrm>
          <a:prstGeom prst="rect">
            <a:avLst/>
          </a:prstGeom>
        </p:spPr>
      </p:pic>
      <p:pic>
        <p:nvPicPr>
          <p:cNvPr id="19" name="Picture 18"/>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259715" y="2128520"/>
            <a:ext cx="5907405" cy="3575050"/>
          </a:xfrm>
          <a:prstGeom prst="rect">
            <a:avLst/>
          </a:prstGeom>
        </p:spPr>
      </p:pic>
      <p:pic>
        <p:nvPicPr>
          <p:cNvPr id="20" name="Picture 19"/>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6457950" y="2521585"/>
            <a:ext cx="5734685" cy="3178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down)">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pic>
        <p:nvPicPr>
          <p:cNvPr id="2" name="Đồ họa 1"/>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90853" y="2210485"/>
            <a:ext cx="2962490" cy="2819400"/>
          </a:xfrm>
          <a:prstGeom prst="rect">
            <a:avLst/>
          </a:prstGeom>
        </p:spPr>
      </p:pic>
      <p:pic>
        <p:nvPicPr>
          <p:cNvPr id="3" name="Picture 2"/>
          <p:cNvPicPr>
            <a:picLocks noChangeAspect="1"/>
          </p:cNvPicPr>
          <p:nvPr/>
        </p:nvPicPr>
        <p:blipFill>
          <a:blip r:embed="rId4"/>
          <a:stretch>
            <a:fillRect/>
          </a:stretch>
        </p:blipFill>
        <p:spPr>
          <a:xfrm>
            <a:off x="166773" y="2578902"/>
            <a:ext cx="8843878" cy="1594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6" name="Oval 5"/>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grpSp>
        <p:nvGrpSpPr>
          <p:cNvPr id="11" name="Group 10"/>
          <p:cNvGrpSpPr/>
          <p:nvPr/>
        </p:nvGrpSpPr>
        <p:grpSpPr>
          <a:xfrm>
            <a:off x="1592614" y="1416079"/>
            <a:ext cx="2507672" cy="635866"/>
            <a:chOff x="3740729" y="661336"/>
            <a:chExt cx="2507672" cy="635866"/>
          </a:xfrm>
        </p:grpSpPr>
        <p:sp>
          <p:nvSpPr>
            <p:cNvPr id="12" name="Oval 11"/>
            <p:cNvSpPr/>
            <p:nvPr/>
          </p:nvSpPr>
          <p:spPr>
            <a:xfrm>
              <a:off x="3740729" y="773982"/>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a:cs typeface="+mn-cs"/>
                </a:rPr>
                <a:t>1</a:t>
              </a:r>
            </a:p>
          </p:txBody>
        </p:sp>
        <p:sp>
          <p:nvSpPr>
            <p:cNvPr id="13" name="TextBox 12"/>
            <p:cNvSpPr txBox="1"/>
            <p:nvPr/>
          </p:nvSpPr>
          <p:spPr>
            <a:xfrm>
              <a:off x="4263949" y="661336"/>
              <a:ext cx="1984452"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600" b="1" i="0" u="none" strike="noStrike" kern="1200" cap="none" spc="0" normalizeH="0" baseline="0" noProof="0" dirty="0">
                  <a:ln>
                    <a:noFill/>
                  </a:ln>
                  <a:solidFill>
                    <a:prstClr val="black"/>
                  </a:solidFill>
                  <a:effectLst/>
                  <a:uLnTx/>
                  <a:uFillTx/>
                  <a:latin typeface="Arial" panose="020B0604020202020204"/>
                  <a:cs typeface="+mn-cs"/>
                </a:rPr>
                <a:t>Đ, S ?</a:t>
              </a:r>
            </a:p>
          </p:txBody>
        </p:sp>
      </p:grpSp>
      <p:sp>
        <p:nvSpPr>
          <p:cNvPr id="14" name="TextBox 13"/>
          <p:cNvSpPr txBox="1"/>
          <p:nvPr/>
        </p:nvSpPr>
        <p:spPr>
          <a:xfrm>
            <a:off x="799401" y="2155688"/>
            <a:ext cx="5401374" cy="3969292"/>
          </a:xfrm>
          <a:prstGeom prst="rect">
            <a:avLst/>
          </a:prstGeom>
          <a:noFill/>
        </p:spPr>
        <p:txBody>
          <a:bodyPr wrap="square" rtlCol="0">
            <a:spAutoFit/>
          </a:bodyPr>
          <a:lstStyle/>
          <a:p>
            <a:pPr marL="514350" marR="0" lvl="0" indent="-514350" algn="just" defTabSz="914400" rtl="0" eaLnBrk="1" fontAlgn="auto" latinLnBrk="0" hangingPunct="1">
              <a:lnSpc>
                <a:spcPct val="200000"/>
              </a:lnSpc>
              <a:spcBef>
                <a:spcPts val="0"/>
              </a:spcBef>
              <a:spcAft>
                <a:spcPts val="0"/>
              </a:spcAft>
              <a:buClrTx/>
              <a:buSzTx/>
              <a:buFontTx/>
              <a:buAutoNum type="alphaLcParenR"/>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bóng</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nhẹ</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Nải</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chuối</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cân</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bóng</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bằng</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a:t>
            </a:r>
          </a:p>
          <a:p>
            <a:pPr marL="514350" marR="0" lvl="0" indent="-514350" algn="just" defTabSz="914400" rtl="0" eaLnBrk="1" fontAlgn="auto" latinLnBrk="0" hangingPunct="1">
              <a:lnSpc>
                <a:spcPct val="200000"/>
              </a:lnSpc>
              <a:spcBef>
                <a:spcPts val="0"/>
              </a:spcBef>
              <a:spcAft>
                <a:spcPts val="0"/>
              </a:spcAft>
              <a:buClrTx/>
              <a:buSzTx/>
              <a:buFontTx/>
              <a:buAutoNum type="alphaLcParenR"/>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Nải</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chuối</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panose="020B0604020202020204"/>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panose="020B0604020202020204"/>
                <a:cs typeface="+mn-cs"/>
              </a:rPr>
              <a:t>.</a:t>
            </a:r>
          </a:p>
        </p:txBody>
      </p:sp>
      <p:sp>
        <p:nvSpPr>
          <p:cNvPr id="15" name="Rectangle: Rounded Corners 14"/>
          <p:cNvSpPr/>
          <p:nvPr/>
        </p:nvSpPr>
        <p:spPr>
          <a:xfrm>
            <a:off x="6096001" y="2450262"/>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sp>
        <p:nvSpPr>
          <p:cNvPr id="17" name="Rectangle: Rounded Corners 16"/>
          <p:cNvSpPr/>
          <p:nvPr/>
        </p:nvSpPr>
        <p:spPr>
          <a:xfrm>
            <a:off x="609600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sp>
        <p:nvSpPr>
          <p:cNvPr id="18" name="Rectangle: Rounded Corners 17"/>
          <p:cNvSpPr/>
          <p:nvPr/>
        </p:nvSpPr>
        <p:spPr>
          <a:xfrm>
            <a:off x="6096001" y="4018153"/>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sp>
        <p:nvSpPr>
          <p:cNvPr id="19" name="Rectangle: Rounded Corners 18"/>
          <p:cNvSpPr/>
          <p:nvPr/>
        </p:nvSpPr>
        <p:spPr>
          <a:xfrm>
            <a:off x="6096001" y="4806879"/>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sp>
        <p:nvSpPr>
          <p:cNvPr id="20" name="Rectangle: Rounded Corners 19"/>
          <p:cNvSpPr/>
          <p:nvPr/>
        </p:nvSpPr>
        <p:spPr>
          <a:xfrm>
            <a:off x="6096000" y="5563577"/>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pic>
        <p:nvPicPr>
          <p:cNvPr id="21" name="Picture 20"/>
          <p:cNvPicPr>
            <a:picLocks noChangeAspect="1"/>
          </p:cNvPicPr>
          <p:nvPr/>
        </p:nvPicPr>
        <p:blipFill rotWithShape="1">
          <a:blip r:embed="rId2">
            <a:clrChange>
              <a:clrFrom>
                <a:srgbClr val="FFFFFF"/>
              </a:clrFrom>
              <a:clrTo>
                <a:srgbClr val="FFFFFF">
                  <a:alpha val="0"/>
                </a:srgbClr>
              </a:clrTo>
            </a:clrChange>
          </a:blip>
          <a:srcRect b="5208"/>
          <a:stretch>
            <a:fillRect/>
          </a:stretch>
        </p:blipFill>
        <p:spPr>
          <a:xfrm>
            <a:off x="6999514" y="1109629"/>
            <a:ext cx="4114800" cy="1950237"/>
          </a:xfrm>
          <a:prstGeom prst="rect">
            <a:avLst/>
          </a:prstGeom>
        </p:spPr>
      </p:pic>
      <p:pic>
        <p:nvPicPr>
          <p:cNvPr id="22" name="Picture 21"/>
          <p:cNvPicPr>
            <a:picLocks noChangeAspect="1"/>
          </p:cNvPicPr>
          <p:nvPr/>
        </p:nvPicPr>
        <p:blipFill rotWithShape="1">
          <a:blip r:embed="rId3">
            <a:clrChange>
              <a:clrFrom>
                <a:srgbClr val="FFFFFF"/>
              </a:clrFrom>
              <a:clrTo>
                <a:srgbClr val="FFFFFF">
                  <a:alpha val="0"/>
                </a:srgbClr>
              </a:clrTo>
            </a:clrChange>
          </a:blip>
          <a:srcRect b="2363"/>
          <a:stretch>
            <a:fillRect/>
          </a:stretch>
        </p:blipFill>
        <p:spPr>
          <a:xfrm>
            <a:off x="7306126" y="3129126"/>
            <a:ext cx="3924300" cy="2957353"/>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49" y="251026"/>
            <a:ext cx="2325467" cy="11627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9331" y="640243"/>
            <a:ext cx="8499019" cy="640072"/>
            <a:chOff x="4478082" y="879975"/>
            <a:chExt cx="8499019" cy="640072"/>
          </a:xfrm>
        </p:grpSpPr>
        <p:sp>
          <p:nvSpPr>
            <p:cNvPr id="6" name="Oval 5"/>
            <p:cNvSpPr/>
            <p:nvPr/>
          </p:nvSpPr>
          <p:spPr>
            <a:xfrm>
              <a:off x="4478082" y="996827"/>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a:cs typeface="+mn-cs"/>
                </a:rPr>
                <a:t>2</a:t>
              </a:r>
            </a:p>
          </p:txBody>
        </p:sp>
        <p:sp>
          <p:nvSpPr>
            <p:cNvPr id="8" name="TextBox 7"/>
            <p:cNvSpPr txBox="1"/>
            <p:nvPr/>
          </p:nvSpPr>
          <p:spPr>
            <a:xfrm>
              <a:off x="5012095" y="879975"/>
              <a:ext cx="7965006"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Đọc</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cân</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nặng</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của</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mỗi</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quả</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hoặc</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đồ</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vật</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dưới</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đây</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a:t>
              </a:r>
            </a:p>
          </p:txBody>
        </p:sp>
      </p:grpSp>
      <p:grpSp>
        <p:nvGrpSpPr>
          <p:cNvPr id="9" name="Group 8"/>
          <p:cNvGrpSpPr/>
          <p:nvPr/>
        </p:nvGrpSpPr>
        <p:grpSpPr>
          <a:xfrm>
            <a:off x="852915" y="1706324"/>
            <a:ext cx="2359911" cy="1841711"/>
            <a:chOff x="1261453" y="1634838"/>
            <a:chExt cx="1814946" cy="1416412"/>
          </a:xfrm>
        </p:grpSpPr>
        <p:pic>
          <p:nvPicPr>
            <p:cNvPr id="10" name="Picture 6" descr="Hình ảnh Minh Họa Vector Bí Ngô Trong Phong Cách Hoạt Hình, Clipart Bí Ngô,  Quả Bí Ngô, Rau Vector và PNG với nền trong suốt để tải xuống miễn phí"/>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8408" t="21932" r="15001" b="18295"/>
            <a:stretch>
              <a:fillRect/>
            </a:stretch>
          </p:blipFill>
          <p:spPr bwMode="auto">
            <a:xfrm>
              <a:off x="1261453" y="1634838"/>
              <a:ext cx="1814946" cy="1416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p:cNvSpPr/>
            <p:nvPr/>
          </p:nvSpPr>
          <p:spPr>
            <a:xfrm>
              <a:off x="1735288" y="2161586"/>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a:cs typeface="+mn-cs"/>
                  <a:sym typeface="Wingdings" panose="05000000000000000000" pitchFamily="2" charset="2"/>
                </a:rPr>
                <a:t>2 kg</a:t>
              </a:r>
              <a:endParaRPr kumimoji="0" lang="en-US" sz="2800" b="0" i="0" u="none" strike="noStrike" kern="1200" cap="none" spc="0" normalizeH="0" baseline="0" noProof="0" dirty="0">
                <a:ln>
                  <a:noFill/>
                </a:ln>
                <a:solidFill>
                  <a:srgbClr val="FF0000"/>
                </a:solidFill>
                <a:effectLst/>
                <a:uLnTx/>
                <a:uFillTx/>
                <a:latin typeface="Arial" panose="020B0604020202020204"/>
                <a:cs typeface="+mn-cs"/>
              </a:endParaRPr>
            </a:p>
          </p:txBody>
        </p:sp>
      </p:grpSp>
      <p:grpSp>
        <p:nvGrpSpPr>
          <p:cNvPr id="12" name="Group 11"/>
          <p:cNvGrpSpPr/>
          <p:nvPr/>
        </p:nvGrpSpPr>
        <p:grpSpPr>
          <a:xfrm>
            <a:off x="2868283" y="4291944"/>
            <a:ext cx="1268120" cy="1711386"/>
            <a:chOff x="3570902" y="1923943"/>
            <a:chExt cx="975278" cy="1316182"/>
          </a:xfrm>
        </p:grpSpPr>
        <p:pic>
          <p:nvPicPr>
            <p:cNvPr id="13" name="Picture 10" descr="Sticker Cartoon Pickle Jar ⬇ Vector Image by © lineartestpilot | Vector  Stock 248578244"/>
            <p:cNvPicPr>
              <a:picLocks noChangeAspect="1" noChangeArrowheads="1"/>
            </p:cNvPicPr>
            <p:nvPr/>
          </p:nvPicPr>
          <p:blipFill rotWithShape="1">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l="18877" t="6855" r="18447" b="13536"/>
            <a:stretch>
              <a:fillRect/>
            </a:stretch>
          </p:blipFill>
          <p:spPr bwMode="auto">
            <a:xfrm>
              <a:off x="3570902" y="1923943"/>
              <a:ext cx="975278" cy="131618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p:cNvSpPr/>
            <p:nvPr/>
          </p:nvSpPr>
          <p:spPr>
            <a:xfrm>
              <a:off x="3606875" y="2359011"/>
              <a:ext cx="89380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srgbClr val="FF0000"/>
                  </a:solidFill>
                  <a:effectLst/>
                  <a:uLnTx/>
                  <a:uFillTx/>
                  <a:latin typeface="Arial" panose="020B0604020202020204"/>
                  <a:cs typeface="+mn-cs"/>
                  <a:sym typeface="Wingdings" panose="05000000000000000000" pitchFamily="2" charset="2"/>
                </a:rPr>
                <a:t>1 kg</a:t>
              </a:r>
              <a:endParaRPr kumimoji="0" lang="en-US" sz="2700" b="0" i="0" u="none" strike="noStrike" kern="1200" cap="none" spc="0" normalizeH="0" baseline="0" noProof="0" dirty="0">
                <a:ln>
                  <a:noFill/>
                </a:ln>
                <a:solidFill>
                  <a:srgbClr val="FF0000"/>
                </a:solidFill>
                <a:effectLst/>
                <a:uLnTx/>
                <a:uFillTx/>
                <a:latin typeface="Arial" panose="020B0604020202020204"/>
                <a:cs typeface="+mn-cs"/>
              </a:endParaRPr>
            </a:p>
          </p:txBody>
        </p:sp>
      </p:grpSp>
      <p:grpSp>
        <p:nvGrpSpPr>
          <p:cNvPr id="15" name="Group 14"/>
          <p:cNvGrpSpPr/>
          <p:nvPr/>
        </p:nvGrpSpPr>
        <p:grpSpPr>
          <a:xfrm>
            <a:off x="5285629" y="1798004"/>
            <a:ext cx="2316329" cy="1711386"/>
            <a:chOff x="4973628" y="1380153"/>
            <a:chExt cx="1781428" cy="1316182"/>
          </a:xfrm>
        </p:grpSpPr>
        <p:pic>
          <p:nvPicPr>
            <p:cNvPr id="16" name="Picture 12" descr="20 Cartoon Of The Jackfruit Tree Illustrations &amp;amp; Clip Art"/>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685" t="20081" r="10309" b="23025"/>
            <a:stretch>
              <a:fillRect/>
            </a:stretch>
          </p:blipFill>
          <p:spPr bwMode="auto">
            <a:xfrm>
              <a:off x="4973628" y="1380153"/>
              <a:ext cx="1781428" cy="13161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p:cNvSpPr/>
            <p:nvPr/>
          </p:nvSpPr>
          <p:spPr>
            <a:xfrm>
              <a:off x="5260168" y="1845348"/>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a:cs typeface="+mn-cs"/>
                  <a:sym typeface="Wingdings" panose="05000000000000000000" pitchFamily="2" charset="2"/>
                </a:rPr>
                <a:t>3 kg</a:t>
              </a:r>
              <a:endParaRPr kumimoji="0" lang="en-US" sz="2800" b="0" i="0" u="none" strike="noStrike" kern="1200" cap="none" spc="0" normalizeH="0" baseline="0" noProof="0" dirty="0">
                <a:ln>
                  <a:noFill/>
                </a:ln>
                <a:solidFill>
                  <a:srgbClr val="FF0000"/>
                </a:solidFill>
                <a:effectLst/>
                <a:uLnTx/>
                <a:uFillTx/>
                <a:latin typeface="Arial" panose="020B0604020202020204"/>
                <a:cs typeface="+mn-cs"/>
              </a:endParaRPr>
            </a:p>
          </p:txBody>
        </p:sp>
      </p:grpSp>
      <p:grpSp>
        <p:nvGrpSpPr>
          <p:cNvPr id="18" name="Group 17"/>
          <p:cNvGrpSpPr/>
          <p:nvPr/>
        </p:nvGrpSpPr>
        <p:grpSpPr>
          <a:xfrm>
            <a:off x="7398641" y="3940199"/>
            <a:ext cx="2244052" cy="2063131"/>
            <a:chOff x="7347390" y="1432819"/>
            <a:chExt cx="1725842" cy="1586700"/>
          </a:xfrm>
        </p:grpSpPr>
        <p:pic>
          <p:nvPicPr>
            <p:cNvPr id="19" name="Picture 18" descr="Sacks clipart 2 » Clipart Station"/>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3109270">
              <a:off x="7416961" y="1363248"/>
              <a:ext cx="1586700" cy="172584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rot="2269924">
              <a:off x="7488662" y="1965046"/>
              <a:ext cx="118871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a:cs typeface="+mn-cs"/>
                  <a:sym typeface="Wingdings" panose="05000000000000000000" pitchFamily="2" charset="2"/>
                </a:rPr>
                <a:t>10 kg</a:t>
              </a:r>
              <a:endParaRPr kumimoji="0" lang="en-US" sz="2800" b="0" i="0" u="none" strike="noStrike" kern="1200" cap="none" spc="0" normalizeH="0" baseline="0" noProof="0" dirty="0">
                <a:ln>
                  <a:noFill/>
                </a:ln>
                <a:solidFill>
                  <a:srgbClr val="FF0000"/>
                </a:solidFill>
                <a:effectLst/>
                <a:uLnTx/>
                <a:uFillTx/>
                <a:latin typeface="Arial" panose="020B0604020202020204"/>
                <a:cs typeface="+mn-cs"/>
              </a:endParaRPr>
            </a:p>
          </p:txBody>
        </p:sp>
      </p:grpSp>
      <p:grpSp>
        <p:nvGrpSpPr>
          <p:cNvPr id="21" name="Group 20"/>
          <p:cNvGrpSpPr/>
          <p:nvPr/>
        </p:nvGrpSpPr>
        <p:grpSpPr>
          <a:xfrm>
            <a:off x="9901365" y="1679663"/>
            <a:ext cx="1706607" cy="1891531"/>
            <a:chOff x="6878992" y="3942076"/>
            <a:chExt cx="1312507" cy="1454727"/>
          </a:xfrm>
        </p:grpSpPr>
        <p:pic>
          <p:nvPicPr>
            <p:cNvPr id="22" name="Picture 16" descr="Cái bao đựng bột mì Túi Clip nghệ thuật - bột 628*771 minh bạch Png Tải về  miễn phí - đồ ăn Vặt, Hàng Hóa, Khu Vực."/>
            <p:cNvPicPr>
              <a:picLocks noChangeAspect="1" noChangeArrowheads="1"/>
            </p:cNvPicPr>
            <p:nvPr/>
          </p:nvPicPr>
          <p:blipFill rotWithShape="1">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l="14567" r="14209"/>
            <a:stretch>
              <a:fillRect/>
            </a:stretch>
          </p:blipFill>
          <p:spPr bwMode="auto">
            <a:xfrm>
              <a:off x="6878992" y="3942076"/>
              <a:ext cx="1312507" cy="14547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7024521" y="4812768"/>
              <a:ext cx="92205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a:cs typeface="+mn-cs"/>
                  <a:sym typeface="Wingdings" panose="05000000000000000000" pitchFamily="2" charset="2"/>
                </a:rPr>
                <a:t>5 kg</a:t>
              </a:r>
              <a:endParaRPr kumimoji="0" lang="en-US" sz="2800" b="0" i="0" u="none" strike="noStrike" kern="1200" cap="none" spc="0" normalizeH="0" baseline="0" noProof="0" dirty="0">
                <a:ln>
                  <a:noFill/>
                </a:ln>
                <a:solidFill>
                  <a:srgbClr val="FF0000"/>
                </a:solidFill>
                <a:effectLst/>
                <a:uLnTx/>
                <a:uFillTx/>
                <a:latin typeface="Arial" panose="020B0604020202020204"/>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38504" y="478629"/>
            <a:ext cx="7986637" cy="618374"/>
            <a:chOff x="999843" y="3400324"/>
            <a:chExt cx="7986637" cy="618374"/>
          </a:xfrm>
        </p:grpSpPr>
        <p:sp>
          <p:nvSpPr>
            <p:cNvPr id="3" name="Oval 2"/>
            <p:cNvSpPr/>
            <p:nvPr/>
          </p:nvSpPr>
          <p:spPr>
            <a:xfrm>
              <a:off x="999843" y="3479104"/>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a:cs typeface="+mn-cs"/>
                </a:rPr>
                <a:t>3</a:t>
              </a:r>
            </a:p>
          </p:txBody>
        </p:sp>
        <p:sp>
          <p:nvSpPr>
            <p:cNvPr id="4" name="TextBox 3"/>
            <p:cNvSpPr txBox="1"/>
            <p:nvPr/>
          </p:nvSpPr>
          <p:spPr>
            <a:xfrm>
              <a:off x="1533856" y="3400324"/>
              <a:ext cx="7452624"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600" b="1" i="0" u="none" strike="noStrike" kern="1200" cap="none" spc="0" normalizeH="0" baseline="0" noProof="0" dirty="0">
                  <a:ln>
                    <a:noFill/>
                  </a:ln>
                  <a:solidFill>
                    <a:prstClr val="black"/>
                  </a:solidFill>
                  <a:effectLst/>
                  <a:uLnTx/>
                  <a:uFillTx/>
                  <a:latin typeface="Arial" panose="020B0604020202020204"/>
                  <a:cs typeface="+mn-cs"/>
                </a:rPr>
                <a:t>Quan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sát</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tranh</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rồi</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trả</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lời</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câu</a:t>
              </a:r>
              <a:r>
                <a:rPr kumimoji="0" lang="en-US" sz="2600" b="1"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1" i="0" u="none" strike="noStrike" kern="1200" cap="none" spc="0" normalizeH="0" baseline="0" noProof="0" dirty="0" err="1">
                  <a:ln>
                    <a:noFill/>
                  </a:ln>
                  <a:solidFill>
                    <a:prstClr val="black"/>
                  </a:solidFill>
                  <a:effectLst/>
                  <a:uLnTx/>
                  <a:uFillTx/>
                  <a:latin typeface="Arial" panose="020B0604020202020204"/>
                  <a:cs typeface="+mn-cs"/>
                </a:rPr>
                <a:t>hỏi</a:t>
              </a:r>
              <a:endParaRPr kumimoji="0" lang="en-US" sz="2600" b="1" i="0" u="none" strike="noStrike" kern="1200" cap="none" spc="0" normalizeH="0" baseline="0" noProof="0" dirty="0">
                <a:ln>
                  <a:noFill/>
                </a:ln>
                <a:solidFill>
                  <a:prstClr val="black"/>
                </a:solidFill>
                <a:effectLst/>
                <a:uLnTx/>
                <a:uFillTx/>
                <a:latin typeface="Arial" panose="020B0604020202020204"/>
                <a:cs typeface="+mn-cs"/>
              </a:endParaRPr>
            </a:p>
          </p:txBody>
        </p:sp>
      </p:grpSp>
      <p:pic>
        <p:nvPicPr>
          <p:cNvPr id="5" name="Picture 4"/>
          <p:cNvPicPr>
            <a:picLocks noChangeAspect="1"/>
          </p:cNvPicPr>
          <p:nvPr/>
        </p:nvPicPr>
        <p:blipFill rotWithShape="1">
          <a:blip r:embed="rId2"/>
          <a:srcRect b="2277"/>
          <a:stretch>
            <a:fillRect/>
          </a:stretch>
        </p:blipFill>
        <p:spPr>
          <a:xfrm>
            <a:off x="3213043" y="1100566"/>
            <a:ext cx="7915461" cy="3543300"/>
          </a:xfrm>
          <a:prstGeom prst="rect">
            <a:avLst/>
          </a:prstGeom>
        </p:spPr>
      </p:pic>
      <p:grpSp>
        <p:nvGrpSpPr>
          <p:cNvPr id="6" name="Group 5"/>
          <p:cNvGrpSpPr/>
          <p:nvPr/>
        </p:nvGrpSpPr>
        <p:grpSpPr>
          <a:xfrm>
            <a:off x="802643" y="2325209"/>
            <a:ext cx="4326287" cy="3169073"/>
            <a:chOff x="908969" y="2229516"/>
            <a:chExt cx="4326287" cy="3169073"/>
          </a:xfrm>
        </p:grpSpPr>
        <p:sp>
          <p:nvSpPr>
            <p:cNvPr id="7" name="TextBox 6"/>
            <p:cNvSpPr txBox="1"/>
            <p:nvPr/>
          </p:nvSpPr>
          <p:spPr>
            <a:xfrm>
              <a:off x="908969" y="2229516"/>
              <a:ext cx="4326287" cy="3169073"/>
            </a:xfrm>
            <a:prstGeom prst="rect">
              <a:avLst/>
            </a:prstGeom>
            <a:noFill/>
          </p:spPr>
          <p:txBody>
            <a:bodyPr wrap="square" rtlCol="0">
              <a:spAutoFit/>
            </a:bodyPr>
            <a:lstStyle/>
            <a:p>
              <a:pPr marL="514350" marR="0" lvl="0" indent="-514350" algn="just" defTabSz="914400" rtl="0" eaLnBrk="1" fontAlgn="auto" latinLnBrk="0" hangingPunct="1">
                <a:lnSpc>
                  <a:spcPct val="200000"/>
                </a:lnSpc>
                <a:spcBef>
                  <a:spcPts val="0"/>
                </a:spcBef>
                <a:spcAft>
                  <a:spcPts val="0"/>
                </a:spcAft>
                <a:buClrTx/>
                <a:buSzTx/>
                <a:buFontTx/>
                <a:buAutoNum type="alphaLcParenR"/>
                <a:defRPr/>
              </a:pPr>
              <a:r>
                <a:rPr kumimoji="0" lang="en-US" sz="2600" b="1" i="1" u="none" strike="noStrike" kern="1200" cap="none" spc="0" normalizeH="0" baseline="0" noProof="0" dirty="0" err="1">
                  <a:ln>
                    <a:noFill/>
                  </a:ln>
                  <a:solidFill>
                    <a:prstClr val="black"/>
                  </a:solidFill>
                  <a:effectLst/>
                  <a:uLnTx/>
                  <a:uFillTx/>
                  <a:latin typeface="Arial" panose="020B0604020202020204"/>
                  <a:cs typeface="+mn-cs"/>
                </a:rPr>
                <a:t>Số</a:t>
              </a:r>
              <a:r>
                <a:rPr kumimoji="0" lang="en-US" sz="2600" b="1" i="1" u="none" strike="noStrike" kern="1200" cap="none" spc="0" normalizeH="0" baseline="0" noProof="0" dirty="0">
                  <a:ln>
                    <a:noFill/>
                  </a:ln>
                  <a:solidFill>
                    <a:prstClr val="black"/>
                  </a:solidFill>
                  <a:effectLst/>
                  <a:uLnTx/>
                  <a:uFillTx/>
                  <a:latin typeface="Arial" panose="020B0604020202020204"/>
                  <a:cs typeface="+mn-cs"/>
                </a:rPr>
                <a:t>?</a:t>
              </a:r>
            </a:p>
            <a:p>
              <a:pPr marL="0" marR="0" lvl="0" indent="0" algn="just" defTabSz="914400" rtl="0" eaLnBrk="1" fontAlgn="auto" latinLnBrk="0" hangingPunct="1">
                <a:lnSpc>
                  <a:spcPct val="200000"/>
                </a:lnSpc>
                <a:spcBef>
                  <a:spcPts val="0"/>
                </a:spcBef>
                <a:spcAft>
                  <a:spcPts val="0"/>
                </a:spcAft>
                <a:buClrTx/>
                <a:buSzTx/>
                <a:buFontTx/>
                <a:buNone/>
                <a:defRPr/>
              </a:pP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Hộp</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cân</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kg. </a:t>
              </a:r>
            </a:p>
            <a:p>
              <a:pPr marL="0" marR="0" lvl="0" indent="0" algn="just" defTabSz="914400" rtl="0" eaLnBrk="1" fontAlgn="auto" latinLnBrk="0" hangingPunct="1">
                <a:lnSpc>
                  <a:spcPct val="200000"/>
                </a:lnSpc>
                <a:spcBef>
                  <a:spcPts val="0"/>
                </a:spcBef>
                <a:spcAft>
                  <a:spcPts val="0"/>
                </a:spcAft>
                <a:buClrTx/>
                <a:buSzTx/>
                <a:buFontTx/>
                <a:buNone/>
                <a:defRPr/>
              </a:pP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Hộp</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B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cân</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kg.</a:t>
              </a:r>
            </a:p>
            <a:p>
              <a:pPr marL="0" marR="0" lvl="0" indent="0" algn="just" defTabSz="914400" rtl="0" eaLnBrk="1" fontAlgn="auto" latinLnBrk="0" hangingPunct="1">
                <a:lnSpc>
                  <a:spcPct val="200000"/>
                </a:lnSpc>
                <a:spcBef>
                  <a:spcPts val="0"/>
                </a:spcBef>
                <a:spcAft>
                  <a:spcPts val="0"/>
                </a:spcAft>
                <a:buClrTx/>
                <a:buSzTx/>
                <a:buFontTx/>
                <a:buNone/>
                <a:defRPr/>
              </a:pP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Hộp</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C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cân</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kg.</a:t>
              </a:r>
            </a:p>
          </p:txBody>
        </p:sp>
        <p:sp>
          <p:nvSpPr>
            <p:cNvPr id="8" name="Rectangle: Rounded Corners 7"/>
            <p:cNvSpPr/>
            <p:nvPr/>
          </p:nvSpPr>
          <p:spPr>
            <a:xfrm>
              <a:off x="352697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sp>
          <p:nvSpPr>
            <p:cNvPr id="9" name="Rectangle: Rounded Corners 8"/>
            <p:cNvSpPr/>
            <p:nvPr/>
          </p:nvSpPr>
          <p:spPr>
            <a:xfrm>
              <a:off x="3526971" y="4009650"/>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sp>
          <p:nvSpPr>
            <p:cNvPr id="10" name="Rectangle: Rounded Corners 9"/>
            <p:cNvSpPr/>
            <p:nvPr/>
          </p:nvSpPr>
          <p:spPr>
            <a:xfrm>
              <a:off x="3526971" y="481304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Arial" panose="020B0604020202020204"/>
                  <a:cs typeface="+mn-cs"/>
                </a:rPr>
                <a:t>?</a:t>
              </a:r>
            </a:p>
          </p:txBody>
        </p:sp>
      </p:grpSp>
      <p:sp>
        <p:nvSpPr>
          <p:cNvPr id="11" name="Rectangle: Rounded Corners 10"/>
          <p:cNvSpPr/>
          <p:nvPr/>
        </p:nvSpPr>
        <p:spPr>
          <a:xfrm>
            <a:off x="3458745" y="3319470"/>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0000"/>
              </a:solidFill>
              <a:effectLst/>
              <a:uLnTx/>
              <a:uFillTx/>
              <a:latin typeface="Arial" panose="020B0604020202020204"/>
              <a:cs typeface="+mn-cs"/>
            </a:endParaRPr>
          </a:p>
        </p:txBody>
      </p:sp>
      <p:sp>
        <p:nvSpPr>
          <p:cNvPr id="12" name="Rectangle: Rounded Corners 11"/>
          <p:cNvSpPr/>
          <p:nvPr/>
        </p:nvSpPr>
        <p:spPr>
          <a:xfrm>
            <a:off x="3450222" y="4124209"/>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0000"/>
              </a:solidFill>
              <a:effectLst/>
              <a:uLnTx/>
              <a:uFillTx/>
              <a:latin typeface="Arial" panose="020B0604020202020204"/>
              <a:cs typeface="+mn-cs"/>
            </a:endParaRPr>
          </a:p>
        </p:txBody>
      </p:sp>
      <p:sp>
        <p:nvSpPr>
          <p:cNvPr id="13" name="Rectangle: Rounded Corners 12"/>
          <p:cNvSpPr/>
          <p:nvPr/>
        </p:nvSpPr>
        <p:spPr>
          <a:xfrm>
            <a:off x="3482200" y="4965299"/>
            <a:ext cx="448129" cy="441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0000"/>
              </a:solidFill>
              <a:effectLst/>
              <a:uLnTx/>
              <a:uFillTx/>
              <a:latin typeface="Arial" panose="020B0604020202020204"/>
              <a:cs typeface="+mn-cs"/>
            </a:endParaRPr>
          </a:p>
        </p:txBody>
      </p:sp>
      <p:sp>
        <p:nvSpPr>
          <p:cNvPr id="14" name="TextBox 13"/>
          <p:cNvSpPr txBox="1"/>
          <p:nvPr/>
        </p:nvSpPr>
        <p:spPr>
          <a:xfrm>
            <a:off x="5128805" y="4746182"/>
            <a:ext cx="4326287" cy="1568635"/>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kumimoji="0" lang="en-US" sz="2600" b="1" i="1" u="none" strike="noStrike" kern="1200" cap="none" spc="0" normalizeH="0" baseline="0" noProof="0" dirty="0">
                <a:ln>
                  <a:noFill/>
                </a:ln>
                <a:solidFill>
                  <a:prstClr val="black"/>
                </a:solidFill>
                <a:effectLst/>
                <a:uLnTx/>
                <a:uFillTx/>
                <a:latin typeface="Arial" panose="020B0604020202020204"/>
                <a:cs typeface="+mn-cs"/>
              </a:rPr>
              <a:t>b)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Hộp</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nào</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nặng</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nhất</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p>
          <a:p>
            <a:pPr marL="0" marR="0" lvl="0" indent="0" algn="just" defTabSz="914400" rtl="0" eaLnBrk="1" fontAlgn="auto" latinLnBrk="0" hangingPunct="1">
              <a:lnSpc>
                <a:spcPct val="200000"/>
              </a:lnSpc>
              <a:spcBef>
                <a:spcPts val="0"/>
              </a:spcBef>
              <a:spcAft>
                <a:spcPts val="0"/>
              </a:spcAft>
              <a:buClrTx/>
              <a:buSzTx/>
              <a:buFontTx/>
              <a:buNone/>
              <a:defRPr/>
            </a:pP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Hộp</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nào</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nhẹ</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 </a:t>
            </a:r>
            <a:r>
              <a:rPr kumimoji="0" lang="en-US" sz="2600" b="0" i="0" u="none" strike="noStrike" kern="1200" cap="none" spc="0" normalizeH="0" baseline="0" noProof="0" dirty="0" err="1">
                <a:ln>
                  <a:noFill/>
                </a:ln>
                <a:solidFill>
                  <a:prstClr val="black"/>
                </a:solidFill>
                <a:effectLst/>
                <a:uLnTx/>
                <a:uFillTx/>
                <a:latin typeface="Arial" panose="020B0604020202020204"/>
                <a:cs typeface="+mn-cs"/>
              </a:rPr>
              <a:t>nhất</a:t>
            </a:r>
            <a:r>
              <a:rPr kumimoji="0" lang="en-US" sz="2600" b="0" i="0" u="none" strike="noStrike" kern="1200" cap="none" spc="0" normalizeH="0" baseline="0" noProof="0" dirty="0">
                <a:ln>
                  <a:noFill/>
                </a:ln>
                <a:solidFill>
                  <a:prstClr val="black"/>
                </a:solidFill>
                <a:effectLst/>
                <a:uLnTx/>
                <a:uFillTx/>
                <a:latin typeface="Arial" panose="020B0604020202020204"/>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9451" y="0"/>
            <a:ext cx="115596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515" y="-52516"/>
            <a:ext cx="13625277" cy="7048401"/>
          </a:xfrm>
          <a:prstGeom prst="rect">
            <a:avLst/>
          </a:prstGeom>
        </p:spPr>
      </p:pic>
      <p:pic>
        <p:nvPicPr>
          <p:cNvPr id="8" name="Picture 7"/>
          <p:cNvPicPr>
            <a:picLocks noChangeAspect="1"/>
          </p:cNvPicPr>
          <p:nvPr/>
        </p:nvPicPr>
        <p:blipFill rotWithShape="1">
          <a:blip r:embed="rId3"/>
          <a:srcRect l="39962" t="48579" r="32544" b="-5587"/>
          <a:stretch>
            <a:fillRect/>
          </a:stretch>
        </p:blipFill>
        <p:spPr>
          <a:xfrm>
            <a:off x="1047750" y="2781300"/>
            <a:ext cx="2400300" cy="3506787"/>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0" y="4352879"/>
            <a:ext cx="4343400" cy="3305221"/>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sharpenSoften amount="25000"/>
                    </a14:imgEffect>
                  </a14:imgLayer>
                </a14:imgProps>
              </a:ext>
            </a:extLst>
          </a:blip>
          <a:stretch>
            <a:fillRect/>
          </a:stretch>
        </p:blipFill>
        <p:spPr>
          <a:xfrm>
            <a:off x="1119099" y="5556930"/>
            <a:ext cx="809802" cy="830867"/>
          </a:xfrm>
          <a:prstGeom prst="rect">
            <a:avLst/>
          </a:prstGeom>
        </p:spPr>
      </p:pic>
      <p:pic>
        <p:nvPicPr>
          <p:cNvPr id="16" name="Picture 15"/>
          <p:cNvPicPr>
            <a:picLocks noChangeAspect="1"/>
          </p:cNvPicPr>
          <p:nvPr/>
        </p:nvPicPr>
        <p:blipFill rotWithShape="1">
          <a:blip r:embed="rId3"/>
          <a:srcRect l="39962" t="48579" r="32544" b="-5587"/>
          <a:stretch>
            <a:fillRect/>
          </a:stretch>
        </p:blipFill>
        <p:spPr>
          <a:xfrm>
            <a:off x="8134350" y="2647950"/>
            <a:ext cx="2400300" cy="3506787"/>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7086600" y="4219529"/>
            <a:ext cx="4343400" cy="3305221"/>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sharpenSoften amount="25000"/>
                    </a14:imgEffect>
                  </a14:imgLayer>
                </a14:imgProps>
              </a:ext>
            </a:extLst>
          </a:blip>
          <a:stretch>
            <a:fillRect/>
          </a:stretch>
        </p:blipFill>
        <p:spPr>
          <a:xfrm>
            <a:off x="8205699" y="5423580"/>
            <a:ext cx="809802" cy="830867"/>
          </a:xfrm>
          <a:prstGeom prst="rect">
            <a:avLst/>
          </a:prstGeom>
        </p:spPr>
      </p:pic>
      <p:pic>
        <p:nvPicPr>
          <p:cNvPr id="20" name="Picture 19"/>
          <p:cNvPicPr>
            <a:picLocks noChangeAspect="1"/>
          </p:cNvPicPr>
          <p:nvPr/>
        </p:nvPicPr>
        <p:blipFill>
          <a:blip r:embed="rId8"/>
          <a:stretch>
            <a:fillRect/>
          </a:stretch>
        </p:blipFill>
        <p:spPr>
          <a:xfrm>
            <a:off x="764585" y="1206363"/>
            <a:ext cx="10662828" cy="1926503"/>
          </a:xfrm>
          <a:prstGeom prst="rect">
            <a:avLst/>
          </a:prstGeom>
        </p:spPr>
      </p:pic>
      <p:sp>
        <p:nvSpPr>
          <p:cNvPr id="3" name="Rectangles 2"/>
          <p:cNvSpPr/>
          <p:nvPr/>
        </p:nvSpPr>
        <p:spPr>
          <a:xfrm>
            <a:off x="8608695" y="6590665"/>
            <a:ext cx="3632200" cy="215900"/>
          </a:xfrm>
          <a:prstGeom prst="rect">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4"/>
          <a:srcRect r="8716"/>
          <a:stretch>
            <a:fillRect/>
          </a:stretch>
        </p:blipFill>
        <p:spPr>
          <a:xfrm>
            <a:off x="0" y="0"/>
            <a:ext cx="12439650" cy="704850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42577" y="2779644"/>
            <a:ext cx="4343400" cy="3305221"/>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833805" y="3255962"/>
            <a:ext cx="3529692" cy="2686009"/>
          </a:xfrm>
          <a:prstGeom prst="rect">
            <a:avLst/>
          </a:prstGeom>
        </p:spPr>
      </p:pic>
      <p:sp>
        <p:nvSpPr>
          <p:cNvPr id="19" name="TextBox 18"/>
          <p:cNvSpPr txBox="1"/>
          <p:nvPr/>
        </p:nvSpPr>
        <p:spPr>
          <a:xfrm>
            <a:off x="0" y="368300"/>
            <a:ext cx="12294870" cy="1627505"/>
          </a:xfrm>
          <a:prstGeom prst="rect">
            <a:avLst/>
          </a:prstGeom>
          <a:solidFill>
            <a:schemeClr val="bg1"/>
          </a:solidFill>
          <a:ln>
            <a:solidFill>
              <a:schemeClr val="accent4"/>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Đúng</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hay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sai</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 m</a:t>
            </a: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èo nhẹ hơn con chó</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a:fillRect/>
          </a:stretch>
        </p:blipFill>
        <p:spPr>
          <a:xfrm>
            <a:off x="4878786" y="1925765"/>
            <a:ext cx="2416570" cy="2783592"/>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Effect>
                      <a14:sharpenSoften amount="25000"/>
                    </a14:imgEffect>
                  </a14:imgLayer>
                </a14:imgProps>
              </a:ext>
            </a:extLst>
          </a:blip>
          <a:stretch>
            <a:fillRect/>
          </a:stretch>
        </p:blipFill>
        <p:spPr>
          <a:xfrm rot="841947">
            <a:off x="1261676" y="4068876"/>
            <a:ext cx="726781" cy="745686"/>
          </a:xfrm>
          <a:prstGeom prst="rect">
            <a:avLst/>
          </a:prstGeom>
        </p:spPr>
      </p:pic>
      <p:pic>
        <p:nvPicPr>
          <p:cNvPr id="21" name="Picture 20"/>
          <p:cNvPicPr>
            <a:picLocks noChangeAspect="1"/>
          </p:cNvPicPr>
          <p:nvPr/>
        </p:nvPicPr>
        <p:blipFill>
          <a:blip r:embed="rId11"/>
          <a:stretch>
            <a:fillRect/>
          </a:stretch>
        </p:blipFill>
        <p:spPr>
          <a:xfrm>
            <a:off x="4905723" y="1925765"/>
            <a:ext cx="2414225" cy="2786113"/>
          </a:xfrm>
          <a:prstGeom prst="rect">
            <a:avLst/>
          </a:prstGeom>
        </p:spPr>
      </p:pic>
      <p:pic>
        <p:nvPicPr>
          <p:cNvPr id="8" name="Picture 7"/>
          <p:cNvPicPr>
            <a:picLocks noChangeAspect="1"/>
          </p:cNvPicPr>
          <p:nvPr/>
        </p:nvPicPr>
        <p:blipFill rotWithShape="1">
          <a:blip r:embed="rId12"/>
          <a:srcRect l="39962" t="48579" r="32544" b="-5587"/>
          <a:stretch>
            <a:fillRect/>
          </a:stretch>
        </p:blipFill>
        <p:spPr>
          <a:xfrm>
            <a:off x="1014584" y="2238496"/>
            <a:ext cx="2400300" cy="3506787"/>
          </a:xfrm>
          <a:prstGeom prst="rect">
            <a:avLst/>
          </a:prstGeom>
        </p:spPr>
      </p:pic>
      <p:pic>
        <p:nvPicPr>
          <p:cNvPr id="16" name="Picture 15"/>
          <p:cNvPicPr>
            <a:picLocks noChangeAspect="1"/>
          </p:cNvPicPr>
          <p:nvPr/>
        </p:nvPicPr>
        <p:blipFill rotWithShape="1">
          <a:blip r:embed="rId12"/>
          <a:srcRect l="39962" t="48579" r="32544" b="-5587"/>
          <a:stretch>
            <a:fillRect/>
          </a:stretch>
        </p:blipFill>
        <p:spPr>
          <a:xfrm>
            <a:off x="7560269" y="2304711"/>
            <a:ext cx="2400300" cy="3506787"/>
          </a:xfrm>
          <a:prstGeom prst="rect">
            <a:avLst/>
          </a:prstGeom>
        </p:spPr>
      </p:pic>
      <p:sp>
        <p:nvSpPr>
          <p:cNvPr id="14" name="Rectangle: Rounded Corners 13"/>
          <p:cNvSpPr/>
          <p:nvPr/>
        </p:nvSpPr>
        <p:spPr>
          <a:xfrm>
            <a:off x="7361309" y="5594698"/>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Sai</a:t>
            </a:r>
          </a:p>
        </p:txBody>
      </p:sp>
      <p:sp>
        <p:nvSpPr>
          <p:cNvPr id="4" name="Rectangle: Rounded Corners 3"/>
          <p:cNvSpPr/>
          <p:nvPr/>
        </p:nvSpPr>
        <p:spPr>
          <a:xfrm>
            <a:off x="163286" y="5630984"/>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Đúng</a:t>
            </a:r>
          </a:p>
        </p:txBody>
      </p:sp>
      <p:pic>
        <p:nvPicPr>
          <p:cNvPr id="2" name="Picture 1"/>
          <p:cNvPicPr>
            <a:picLocks noChangeAspect="1"/>
          </p:cNvPicPr>
          <p:nvPr/>
        </p:nvPicPr>
        <p:blipFill>
          <a:blip r:embed="rId13"/>
          <a:stretch>
            <a:fillRect/>
          </a:stretch>
        </p:blipFill>
        <p:spPr>
          <a:xfrm>
            <a:off x="7062470" y="267335"/>
            <a:ext cx="5129530" cy="2200275"/>
          </a:xfrm>
          <a:prstGeom prst="rect">
            <a:avLst/>
          </a:prstGeom>
        </p:spPr>
      </p:pic>
      <p:sp>
        <p:nvSpPr>
          <p:cNvPr id="5" name="Text Box 4"/>
          <p:cNvSpPr txBox="1"/>
          <p:nvPr/>
        </p:nvSpPr>
        <p:spPr>
          <a:xfrm>
            <a:off x="12644120" y="2679065"/>
            <a:ext cx="4064000" cy="368300"/>
          </a:xfrm>
          <a:prstGeom prst="rect">
            <a:avLst/>
          </a:prstGeom>
          <a:noFill/>
        </p:spPr>
        <p:txBody>
          <a:bodyPr wrap="square" rtlCol="0">
            <a:spAutoFit/>
          </a:bodyPr>
          <a:lstStyle/>
          <a:p>
            <a:endParaRPr lang="en-US"/>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4 L -0.01914 0.02477 C -0.01562 0.00973 -0.01211 -0.00509 -0.00846 -0.0199 C -0.00742 -0.02407 -0.00599 -0.02824 -0.00495 -0.0324 C -0.00443 -0.03449 -0.00443 -0.03703 -0.00378 -0.03888 C 0.00508 -0.06111 0.01029 -0.06064 0.02487 -0.08125 C 0.02682 -0.08402 0.02852 -0.0875 0.03073 -0.08958 C 0.03294 -0.09166 0.03555 -0.09236 0.03789 -0.09375 C 0.03997 -0.09513 0.04193 -0.09629 0.04388 -0.09814 C 0.04596 -0.1 0.04766 -0.10277 0.04987 -0.10439 C 0.0556 -0.10856 0.06042 -0.10925 0.06654 -0.11064 C 0.11081 -0.10162 0.08372 -0.10902 0.10807 -0.10023 L 0.13203 -0.09166 C 0.13633 -0.09027 0.14492 -0.0875 0.14492 -0.08726 C 0.17695 -0.06481 0.16563 -0.07615 0.18073 -0.05995 C 0.18242 -0.05648 0.18359 -0.05254 0.18555 -0.0493 C 0.20156 -0.02083 0.18203 -0.06365 0.20443 -0.01759 C 0.20599 -0.01458 0.2069 -0.01064 0.20807 -0.00717 C 0.20912 -0.00416 0.21068 -0.00162 0.21172 0.00139 C 0.21367 0.00672 0.21758 0.01875 0.21875 0.02454 C 0.22057 0.03287 0.22188 0.04167 0.22357 0.05 C 0.23919 0.12547 0.23216 0.08102 0.23776 0.12408 C 0.23815 0.12686 0.2388 0.12963 0.23906 0.13241 C 0.23919 0.1382 0.23906 0.14375 0.23906 0.14954 L 0.24024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FFFF00"/>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00482 -0.01482 L 0.00482 -0.01482 C 0.08503 -0.12269 0.0556 -0.08774 0.12136 -0.1632 C 0.12891 -0.17176 0.13646 -0.1801 0.14401 -0.18843 C 0.14909 -0.19422 0.15352 -0.20301 0.15951 -0.20533 C 0.18998 -0.21806 0.16029 -0.20649 0.1892 -0.21598 C 0.24714 -0.23542 0.2142 -0.22593 0.24753 -0.23496 C 0.26341 -0.23426 0.2793 -0.23473 0.29519 -0.23288 C 0.3043 -0.23195 0.32253 -0.22663 0.32253 -0.22663 C 0.32526 -0.22524 0.328 -0.22338 0.33086 -0.22246 C 0.33555 -0.22061 0.3405 -0.22014 0.34519 -0.21806 C 0.35 -0.21598 0.35495 -0.21366 0.35938 -0.20973 C 0.37279 -0.19769 0.36706 -0.20093 0.37605 -0.197 C 0.38659 -0.17848 0.37331 -0.20116 0.38321 -0.18635 C 0.38451 -0.1845 0.38542 -0.18195 0.38685 -0.1801 C 0.39193 -0.17292 0.39349 -0.172 0.3987 -0.16737 C 0.40078 -0.15625 0.39857 -0.16528 0.40352 -0.15463 C 0.4056 -0.15 0.41068 -0.13334 0.41068 -0.13125 L 0.41068 -0.12292 L 0.41068 -0.12292 " pathEditMode="relative" ptsTypes="AAAAAAAAAAAAAAAAAAAA">
                                      <p:cBhvr>
                                        <p:cTn id="13" dur="2000" fill="hold"/>
                                        <p:tgtEl>
                                          <p:spTgt spid="13"/>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81 0.00509 L -0.00781 0.00509 C -0.01068 -0.00556 -0.01315 -0.01644 -0.01615 -0.02686 C -0.01836 -0.03403 -0.02122 -0.04051 -0.02331 -0.04792 C -0.03815 -0.10047 -0.01484 -0.02801 -0.0293 -0.06898 C -0.0349 -0.08519 -0.02747 -0.07014 -0.03646 -0.0882 C -0.0375 -0.09028 -0.03841 -0.09329 -0.03997 -0.09445 C -0.04453 -0.09769 -0.04948 -0.09861 -0.0543 -0.1007 C -0.06458 -0.09792 -0.075 -0.09561 -0.08516 -0.09236 C -0.09063 -0.09051 -0.09453 -0.0875 -0.09948 -0.0838 C -0.10781 -0.06898 -0.10638 -0.07269 -0.1138 -0.05417 C -0.11628 -0.04792 -0.11914 -0.04213 -0.12083 -0.03519 C -0.12917 -0.00209 -0.1319 0.0118 -0.13516 0.04097 C -0.13607 0.04861 -0.13672 0.05648 -0.1375 0.06435 C -0.1388 0.17152 -0.13867 0.13194 -0.13867 0.18287 L -0.13867 0.18287 " pathEditMode="relative" ptsTypes="AAAAAAAAAAAAAAAA">
                                      <p:cBhvr>
                                        <p:cTn id="18" dur="2000" fill="hold"/>
                                        <p:tgtEl>
                                          <p:spTgt spid="16"/>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oh no.wav"/>
                                        </p:tgtEl>
                                      </p:cMediaNode>
                                    </p:audio>
                                  </p:sub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BFBFBF"/>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a:srcRect r="8716"/>
          <a:stretch>
            <a:fillRect/>
          </a:stretch>
        </p:blipFill>
        <p:spPr>
          <a:xfrm>
            <a:off x="0" y="0"/>
            <a:ext cx="12439650" cy="704850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663320" y="2871145"/>
            <a:ext cx="4343400" cy="3305221"/>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73233" y="3227469"/>
            <a:ext cx="3529692" cy="2686009"/>
          </a:xfrm>
          <a:prstGeom prst="rect">
            <a:avLst/>
          </a:prstGeom>
        </p:spPr>
      </p:pic>
      <p:sp>
        <p:nvSpPr>
          <p:cNvPr id="19" name="TextBox 18"/>
          <p:cNvSpPr txBox="1"/>
          <p:nvPr/>
        </p:nvSpPr>
        <p:spPr>
          <a:xfrm>
            <a:off x="0" y="673735"/>
            <a:ext cx="11024870" cy="1322070"/>
          </a:xfrm>
          <a:prstGeom prst="rect">
            <a:avLst/>
          </a:prstGeom>
          <a:solidFill>
            <a:schemeClr val="bg1"/>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Đúng hay sai?</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 con ch</a:t>
            </a:r>
            <a:r>
              <a:rPr kumimoji="0" lang="en-US" alt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ó</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nặng hơn con g</a:t>
            </a:r>
            <a:r>
              <a:rPr kumimoji="0" lang="en-US" alt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ấu</a:t>
            </a:r>
          </a:p>
        </p:txBody>
      </p:sp>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a:fillRect/>
          </a:stretch>
        </p:blipFill>
        <p:spPr>
          <a:xfrm>
            <a:off x="4878786" y="1925765"/>
            <a:ext cx="2416570" cy="2783592"/>
          </a:xfrm>
          <a:prstGeom prst="rect">
            <a:avLst/>
          </a:prstGeom>
        </p:spPr>
      </p:pic>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Effect>
                      <a14:sharpenSoften amount="25000"/>
                    </a14:imgEffect>
                  </a14:imgLayer>
                </a14:imgProps>
              </a:ext>
            </a:extLst>
          </a:blip>
          <a:stretch>
            <a:fillRect/>
          </a:stretch>
        </p:blipFill>
        <p:spPr>
          <a:xfrm>
            <a:off x="6307466" y="3097642"/>
            <a:ext cx="687164" cy="705039"/>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Effect>
                      <a14:sharpenSoften amount="25000"/>
                    </a14:imgEffect>
                  </a14:imgLayer>
                </a14:imgProps>
              </a:ext>
            </a:extLst>
          </a:blip>
          <a:stretch>
            <a:fillRect/>
          </a:stretch>
        </p:blipFill>
        <p:spPr>
          <a:xfrm rot="500984">
            <a:off x="7782419" y="4134317"/>
            <a:ext cx="752180" cy="771746"/>
          </a:xfrm>
          <a:prstGeom prst="rect">
            <a:avLst/>
          </a:prstGeom>
        </p:spPr>
      </p:pic>
      <p:pic>
        <p:nvPicPr>
          <p:cNvPr id="24" name="Picture 23"/>
          <p:cNvPicPr>
            <a:picLocks noChangeAspect="1"/>
          </p:cNvPicPr>
          <p:nvPr/>
        </p:nvPicPr>
        <p:blipFill>
          <a:blip r:embed="rId11"/>
          <a:stretch>
            <a:fillRect/>
          </a:stretch>
        </p:blipFill>
        <p:spPr>
          <a:xfrm>
            <a:off x="4903911" y="1944474"/>
            <a:ext cx="2414225" cy="2786113"/>
          </a:xfrm>
          <a:prstGeom prst="rect">
            <a:avLst/>
          </a:prstGeom>
        </p:spPr>
      </p:pic>
      <p:pic>
        <p:nvPicPr>
          <p:cNvPr id="16" name="Picture 15"/>
          <p:cNvPicPr>
            <a:picLocks noChangeAspect="1"/>
          </p:cNvPicPr>
          <p:nvPr/>
        </p:nvPicPr>
        <p:blipFill rotWithShape="1">
          <a:blip r:embed="rId12"/>
          <a:srcRect l="39962" t="48579" r="32544" b="-5587"/>
          <a:stretch>
            <a:fillRect/>
          </a:stretch>
        </p:blipFill>
        <p:spPr>
          <a:xfrm>
            <a:off x="7602893" y="2406691"/>
            <a:ext cx="2400300" cy="3506787"/>
          </a:xfrm>
          <a:prstGeom prst="rect">
            <a:avLst/>
          </a:prstGeom>
        </p:spPr>
      </p:pic>
      <p:sp>
        <p:nvSpPr>
          <p:cNvPr id="14" name="Rectangle: Rounded Corners 13"/>
          <p:cNvSpPr/>
          <p:nvPr/>
        </p:nvSpPr>
        <p:spPr>
          <a:xfrm>
            <a:off x="7361309" y="5594698"/>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Sai</a:t>
            </a:r>
          </a:p>
        </p:txBody>
      </p:sp>
      <p:pic>
        <p:nvPicPr>
          <p:cNvPr id="8" name="Picture 7"/>
          <p:cNvPicPr>
            <a:picLocks noChangeAspect="1"/>
          </p:cNvPicPr>
          <p:nvPr/>
        </p:nvPicPr>
        <p:blipFill rotWithShape="1">
          <a:blip r:embed="rId12"/>
          <a:srcRect l="39962" t="48579" r="32544" b="-5587"/>
          <a:stretch>
            <a:fillRect/>
          </a:stretch>
        </p:blipFill>
        <p:spPr>
          <a:xfrm>
            <a:off x="1239243" y="2316163"/>
            <a:ext cx="2400300" cy="3506787"/>
          </a:xfrm>
          <a:prstGeom prst="rect">
            <a:avLst/>
          </a:prstGeom>
        </p:spPr>
      </p:pic>
      <p:sp>
        <p:nvSpPr>
          <p:cNvPr id="4" name="Rectangle: Rounded Corners 3"/>
          <p:cNvSpPr/>
          <p:nvPr/>
        </p:nvSpPr>
        <p:spPr>
          <a:xfrm>
            <a:off x="163286" y="5630984"/>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Đúng</a:t>
            </a:r>
          </a:p>
        </p:txBody>
      </p:sp>
      <p:pic>
        <p:nvPicPr>
          <p:cNvPr id="2" name="Picture 1"/>
          <p:cNvPicPr>
            <a:picLocks noChangeAspect="1"/>
          </p:cNvPicPr>
          <p:nvPr/>
        </p:nvPicPr>
        <p:blipFill>
          <a:blip r:embed="rId13"/>
          <a:stretch>
            <a:fillRect/>
          </a:stretch>
        </p:blipFill>
        <p:spPr>
          <a:xfrm>
            <a:off x="7070090" y="-118745"/>
            <a:ext cx="5270500" cy="2712085"/>
          </a:xfrm>
          <a:prstGeom prst="rect">
            <a:avLst/>
          </a:prstGeom>
        </p:spPr>
      </p:pic>
      <p:sp>
        <p:nvSpPr>
          <p:cNvPr id="5" name="Text Box 4"/>
          <p:cNvSpPr txBox="1"/>
          <p:nvPr/>
        </p:nvSpPr>
        <p:spPr>
          <a:xfrm>
            <a:off x="-2381250" y="-592455"/>
            <a:ext cx="4064000" cy="368300"/>
          </a:xfrm>
          <a:prstGeom prst="rect">
            <a:avLst/>
          </a:prstGeom>
          <a:noFill/>
        </p:spPr>
        <p:txBody>
          <a:bodyPr wrap="square" rtlCol="0">
            <a:spAutoFit/>
          </a:bodyPr>
          <a:lstStyle/>
          <a:p>
            <a:endParaRPr lang="en-US"/>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3 L -0.01914 0.02477 C -0.01562 0.00972 -0.01211 -0.0051 -0.00846 -0.01991 C -0.00742 -0.02408 -0.00599 -0.02824 -0.00495 -0.03241 C -0.00443 -0.03449 -0.00443 -0.03704 -0.00378 -0.03889 C 0.00508 -0.06111 0.01029 -0.06065 0.02487 -0.08125 C 0.02682 -0.08403 0.02852 -0.0875 0.03073 -0.08959 C 0.03294 -0.09167 0.03555 -0.09236 0.03789 -0.09375 C 0.03997 -0.09514 0.04193 -0.0963 0.04388 -0.09815 C 0.04596 -0.1 0.04766 -0.10278 0.04987 -0.1044 C 0.0556 -0.10857 0.06042 -0.10926 0.06654 -0.11065 C 0.11094 -0.10162 0.08385 -0.10903 0.1082 -0.10023 L 0.13203 -0.09167 C 0.13633 -0.09028 0.14505 -0.0875 0.14505 -0.08727 C 0.17695 -0.06482 0.16563 -0.07616 0.18073 -0.05996 C 0.18242 -0.05648 0.18372 -0.05255 0.18555 -0.04931 C 0.20156 -0.02084 0.18216 -0.06366 0.20456 -0.0176 C 0.20612 -0.01459 0.2069 -0.01065 0.2082 -0.00718 C 0.20925 -0.00417 0.21068 -0.00162 0.21172 0.00139 C 0.2138 0.00671 0.21758 0.01875 0.21888 0.02453 C 0.2207 0.03287 0.22188 0.04166 0.2237 0.05 C 0.23932 0.12546 0.23229 0.08102 0.23789 0.12407 C 0.23828 0.12685 0.23893 0.12963 0.23906 0.1324 C 0.23932 0.13819 0.23906 0.14375 0.23906 0.14953 L 0.24036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oh no.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A5A5A5"/>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782 0.00509 L -0.00782 0.00533 C -0.01068 -0.00555 -0.01316 -0.01643 -0.01615 -0.02685 C -0.01836 -0.03403 -0.02123 -0.04051 -0.02331 -0.04792 C -0.03816 -0.10046 -0.01485 -0.02801 -0.0293 -0.06898 C -0.0349 -0.08518 -0.02748 -0.07014 -0.03646 -0.08819 C -0.0375 -0.09028 -0.03842 -0.09329 -0.03998 -0.09444 C -0.04454 -0.09768 -0.04948 -0.09861 -0.0543 -0.10069 C -0.06459 -0.09792 -0.075 -0.0956 -0.08516 -0.09236 C -0.09063 -0.09051 -0.09454 -0.0875 -0.09948 -0.08379 C -0.10782 -0.06898 -0.10638 -0.07268 -0.11381 -0.05417 C -0.11628 -0.04792 -0.11915 -0.04213 -0.12084 -0.03518 C -0.12917 -0.00208 -0.13191 0.01181 -0.13516 0.04097 C -0.13607 0.04861 -0.13672 0.05648 -0.1375 0.06435 C -0.13881 0.17153 -0.13868 0.13195 -0.13868 0.18287 L -0.13868 0.1831 " pathEditMode="relative" rAng="0" ptsTypes="AAAAAAAAAAAAAAAA">
                                      <p:cBhvr>
                                        <p:cTn id="15" dur="2000" fill="hold"/>
                                        <p:tgtEl>
                                          <p:spTgt spid="16"/>
                                        </p:tgtEl>
                                        <p:attrNameLst>
                                          <p:attrName>ppt_x</p:attrName>
                                          <p:attrName>ppt_y</p:attrName>
                                        </p:attrNameLst>
                                      </p:cBhvr>
                                      <p:rCtr x="-6549" y="3611"/>
                                    </p:animMotion>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par>
                                <p:cTn id="16" presetID="1" presetClass="emph" presetSubtype="2" fill="hold" nodeType="withEffect">
                                  <p:stCondLst>
                                    <p:cond delay="0"/>
                                  </p:stCondLst>
                                  <p:childTnLst>
                                    <p:animClr clrSpc="rgb" dir="cw">
                                      <p:cBhvr>
                                        <p:cTn id="17" dur="2000" fill="hold"/>
                                        <p:tgtEl>
                                          <p:spTgt spid="14"/>
                                        </p:tgtEl>
                                        <p:attrNameLst>
                                          <p:attrName>fillcolor</p:attrName>
                                        </p:attrNameLst>
                                      </p:cBhvr>
                                      <p:to>
                                        <a:srgbClr val="FFFF00"/>
                                      </p:to>
                                    </p:animClr>
                                    <p:set>
                                      <p:cBhvr>
                                        <p:cTn id="18" dur="2000" fill="hold"/>
                                        <p:tgtEl>
                                          <p:spTgt spid="14"/>
                                        </p:tgtEl>
                                        <p:attrNameLst>
                                          <p:attrName>fill.type</p:attrName>
                                        </p:attrNameLst>
                                      </p:cBhvr>
                                      <p:to>
                                        <p:strVal val="solid"/>
                                      </p:to>
                                    </p:set>
                                    <p:set>
                                      <p:cBhvr>
                                        <p:cTn id="19" dur="2000" fill="hold"/>
                                        <p:tgtEl>
                                          <p:spTgt spid="14"/>
                                        </p:tgtEl>
                                        <p:attrNameLst>
                                          <p:attrName>fill.on</p:attrName>
                                        </p:attrNameLst>
                                      </p:cBhvr>
                                      <p:to>
                                        <p:strVal val="true"/>
                                      </p:to>
                                    </p:set>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0.00104 0.00347 L 0.00104 0.00347 C -0.00026 -0.00996 -0.00052 -0.02384 -0.0026 -0.03681 C -0.00456 -0.04931 -0.00794 -0.06111 -0.01094 -0.07292 C -0.01588 -0.09283 -0.02018 -0.11343 -0.02643 -0.13218 C -0.03385 -0.15509 -0.0345 -0.15834 -0.0431 -0.17871 C -0.05091 -0.19746 -0.06029 -0.21852 -0.07279 -0.22755 C -0.075 -0.22917 -0.08385 -0.23565 -0.08594 -0.23588 L -0.09779 -0.23797 C -0.10104 -0.23727 -0.1043 -0.2375 -0.10729 -0.23588 C -0.1099 -0.23472 -0.11198 -0.23148 -0.11445 -0.22963 C -0.11758 -0.22732 -0.12096 -0.2257 -0.12396 -0.22315 C -0.12604 -0.22153 -0.12799 -0.21898 -0.12995 -0.2169 C -0.13476 -0.21158 -0.14036 -0.20394 -0.1431 -0.19584 C -0.14466 -0.19074 -0.14596 -0.18565 -0.14779 -0.18079 C -0.15 -0.175 -0.15286 -0.16991 -0.15495 -0.16389 C -0.15898 -0.15185 -0.15859 -0.14769 -0.15963 -0.13426 L -0.15963 -0.13426 " pathEditMode="relative" ptsTypes="AAAAAAAAAAAAAAAAAA">
                                      <p:cBhvr>
                                        <p:cTn id="22" dur="2000" fill="hold"/>
                                        <p:tgtEl>
                                          <p:spTgt spid="13"/>
                                        </p:tgtEl>
                                        <p:attrNameLst>
                                          <p:attrName>ppt_x</p:attrName>
                                          <p:attrName>ppt_y</p:attrName>
                                        </p:attrNameLst>
                                      </p:cBhvr>
                                    </p:animMotion>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a:srcRect r="8716"/>
          <a:stretch>
            <a:fillRect/>
          </a:stretch>
        </p:blipFill>
        <p:spPr>
          <a:xfrm>
            <a:off x="0" y="0"/>
            <a:ext cx="12439650" cy="704850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42577" y="2779644"/>
            <a:ext cx="4343400" cy="3305221"/>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833805" y="3255962"/>
            <a:ext cx="3529692" cy="2686009"/>
          </a:xfrm>
          <a:prstGeom prst="rect">
            <a:avLst/>
          </a:prstGeom>
        </p:spPr>
      </p:pic>
      <p:sp>
        <p:nvSpPr>
          <p:cNvPr id="19" name="TextBox 18"/>
          <p:cNvSpPr txBox="1"/>
          <p:nvPr/>
        </p:nvSpPr>
        <p:spPr>
          <a:xfrm>
            <a:off x="163195" y="187960"/>
            <a:ext cx="9317990" cy="1198880"/>
          </a:xfrm>
          <a:prstGeom prst="rect">
            <a:avLst/>
          </a:prstGeom>
          <a:solidFill>
            <a:schemeClr val="bg1"/>
          </a:solidFill>
          <a:ln>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hay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sai</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nặng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a:fillRect/>
          </a:stretch>
        </p:blipFill>
        <p:spPr>
          <a:xfrm>
            <a:off x="4878786" y="1925765"/>
            <a:ext cx="2416570" cy="2783592"/>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Effect>
                      <a14:sharpenSoften amount="25000"/>
                    </a14:imgEffect>
                  </a14:imgLayer>
                </a14:imgProps>
              </a:ext>
            </a:extLst>
          </a:blip>
          <a:stretch>
            <a:fillRect/>
          </a:stretch>
        </p:blipFill>
        <p:spPr>
          <a:xfrm>
            <a:off x="5939722" y="3099166"/>
            <a:ext cx="687164" cy="705039"/>
          </a:xfrm>
          <a:prstGeom prst="rect">
            <a:avLst/>
          </a:pr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Effect>
                      <a14:sharpenSoften amount="25000"/>
                    </a14:imgEffect>
                  </a14:imgLayer>
                </a14:imgProps>
              </a:ext>
            </a:extLst>
          </a:blip>
          <a:stretch>
            <a:fillRect/>
          </a:stretch>
        </p:blipFill>
        <p:spPr>
          <a:xfrm>
            <a:off x="6307466" y="3097642"/>
            <a:ext cx="687164" cy="705039"/>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Effect>
                      <a14:sharpenSoften amount="25000"/>
                    </a14:imgEffect>
                  </a14:imgLayer>
                </a14:imgProps>
              </a:ext>
            </a:extLst>
          </a:blip>
          <a:stretch>
            <a:fillRect/>
          </a:stretch>
        </p:blipFill>
        <p:spPr>
          <a:xfrm>
            <a:off x="1261676" y="3983695"/>
            <a:ext cx="809802" cy="830867"/>
          </a:xfrm>
          <a:prstGeom prst="rect">
            <a:avLst/>
          </a:prstGeom>
        </p:spPr>
      </p:pic>
      <p:pic>
        <p:nvPicPr>
          <p:cNvPr id="25" name="Picture 24"/>
          <p:cNvPicPr>
            <a:picLocks noChangeAspect="1"/>
          </p:cNvPicPr>
          <p:nvPr/>
        </p:nvPicPr>
        <p:blipFill>
          <a:blip r:embed="rId11"/>
          <a:stretch>
            <a:fillRect/>
          </a:stretch>
        </p:blipFill>
        <p:spPr>
          <a:xfrm>
            <a:off x="4905723" y="1925765"/>
            <a:ext cx="2414225" cy="2786113"/>
          </a:xfrm>
          <a:prstGeom prst="rect">
            <a:avLst/>
          </a:prstGeom>
        </p:spPr>
      </p:pic>
      <p:pic>
        <p:nvPicPr>
          <p:cNvPr id="16" name="Picture 15"/>
          <p:cNvPicPr>
            <a:picLocks noChangeAspect="1"/>
          </p:cNvPicPr>
          <p:nvPr/>
        </p:nvPicPr>
        <p:blipFill rotWithShape="1">
          <a:blip r:embed="rId12"/>
          <a:srcRect l="39962" t="48579" r="32544" b="-5587"/>
          <a:stretch>
            <a:fillRect/>
          </a:stretch>
        </p:blipFill>
        <p:spPr>
          <a:xfrm>
            <a:off x="7560269" y="2304711"/>
            <a:ext cx="2400300" cy="3506787"/>
          </a:xfrm>
          <a:prstGeom prst="rect">
            <a:avLst/>
          </a:prstGeom>
        </p:spPr>
      </p:pic>
      <p:sp>
        <p:nvSpPr>
          <p:cNvPr id="14" name="Rectangle: Rounded Corners 13"/>
          <p:cNvSpPr/>
          <p:nvPr/>
        </p:nvSpPr>
        <p:spPr>
          <a:xfrm>
            <a:off x="7361309" y="5594698"/>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rotWithShape="1">
          <a:blip r:embed="rId12"/>
          <a:srcRect l="39962" t="48579" r="32544" b="-5587"/>
          <a:stretch>
            <a:fillRect/>
          </a:stretch>
        </p:blipFill>
        <p:spPr>
          <a:xfrm>
            <a:off x="1138591" y="2316163"/>
            <a:ext cx="2400300" cy="3506787"/>
          </a:xfrm>
          <a:prstGeom prst="rect">
            <a:avLst/>
          </a:prstGeom>
        </p:spPr>
      </p:pic>
      <p:sp>
        <p:nvSpPr>
          <p:cNvPr id="4" name="Rectangle: Rounded Corners 3"/>
          <p:cNvSpPr/>
          <p:nvPr/>
        </p:nvSpPr>
        <p:spPr>
          <a:xfrm>
            <a:off x="163286" y="5630984"/>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Sai</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8634730" y="0"/>
            <a:ext cx="3608070" cy="26289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3 L -0.01914 0.02477 C -0.01563 0.00972 -0.01211 -0.0051 -0.00847 -0.01991 C -0.00742 -0.02408 -0.00599 -0.02824 -0.00495 -0.03241 C -0.00443 -0.03449 -0.00443 -0.03704 -0.00378 -0.03889 C 0.00508 -0.06111 0.01028 -0.06065 0.02487 -0.08125 C 0.02682 -0.08403 0.02851 -0.0875 0.03073 -0.08959 C 0.03294 -0.09167 0.03554 -0.09236 0.03789 -0.09375 C 0.03997 -0.09514 0.04192 -0.0963 0.04388 -0.09815 C 0.04596 -0.1 0.04765 -0.10278 0.04987 -0.1044 C 0.0556 -0.10857 0.06041 -0.10926 0.0664 -0.11065 C 0.11067 -0.10162 0.08372 -0.10903 0.10794 -0.10023 L 0.1319 -0.09167 C 0.13619 -0.09028 0.14492 -0.0875 0.14492 -0.08727 C 0.17695 -0.06482 0.16562 -0.07616 0.1806 -0.05996 C 0.18229 -0.05648 0.18359 -0.05255 0.18541 -0.04931 C 0.20143 -0.02084 0.1819 -0.06366 0.20442 -0.0176 C 0.20586 -0.01459 0.2069 -0.01065 0.20794 -0.00718 C 0.20911 -0.00417 0.21054 -0.00162 0.21172 0.00139 C 0.21367 0.00671 0.21744 0.01875 0.21875 0.02453 C 0.22057 0.03287 0.22174 0.04166 0.22343 0.05 C 0.23919 0.12546 0.23216 0.08102 0.23763 0.12407 C 0.23802 0.12685 0.23867 0.12963 0.23906 0.1324 C 0.23919 0.13819 0.23906 0.14375 0.23906 0.14953 L 0.2401 0.14514 " pathEditMode="relative" rAng="0" ptsTypes="AAAAAAAAAAAAAAAAAAAAAAAAA">
                                      <p:cBhvr>
                                        <p:cTn id="6" dur="2000" fill="hold"/>
                                        <p:tgtEl>
                                          <p:spTgt spid="8"/>
                                        </p:tgtEl>
                                        <p:attrNameLst>
                                          <p:attrName>ppt_x</p:attrName>
                                          <p:attrName>ppt_y</p:attrName>
                                        </p:attrNameLst>
                                      </p:cBhvr>
                                      <p:rCtr x="12956" y="-509"/>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FFFF00"/>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00234 -0.01366 L 0.00234 -0.01366 C 0.01745 -0.03774 0.03164 -0.06366 0.04766 -0.08588 C 0.06458 -0.10996 0.08294 -0.13079 0.10078 -0.15255 C 0.10482 -0.15764 0.1095 -0.16088 0.11328 -0.16644 C 0.13698 -0.20186 0.10286 -0.15209 0.14297 -0.20533 C 0.14674 -0.21065 0.14987 -0.21713 0.15391 -0.222 C 0.15729 -0.22639 0.16107 -0.22963 0.16484 -0.23311 C 0.17409 -0.24213 0.17604 -0.24306 0.18672 -0.24977 C 0.18971 -0.25186 0.19284 -0.2544 0.19609 -0.25533 C 0.20377 -0.25811 0.21172 -0.25903 0.21953 -0.26088 C 0.23672 -0.25903 0.25391 -0.25857 0.27109 -0.25533 C 0.27383 -0.25487 0.2763 -0.25209 0.27891 -0.24977 C 0.28073 -0.24838 0.29245 -0.23889 0.29609 -0.23311 C 0.29935 -0.22801 0.30182 -0.2213 0.30547 -0.21644 C 0.30755 -0.21366 0.30989 -0.21158 0.31172 -0.20811 C 0.31562 -0.20047 0.31784 -0.18959 0.32266 -0.18311 C 0.33034 -0.17292 0.32734 -0.17871 0.33203 -0.16644 C 0.33516 -0.14352 0.33125 -0.16621 0.33672 -0.147 C 0.33919 -0.13797 0.33685 -0.13843 0.34141 -0.13033 C 0.34271 -0.12801 0.34466 -0.12732 0.34609 -0.12477 C 0.34792 -0.12153 0.34883 -0.11713 0.35078 -0.11366 C 0.35312 -0.1095 0.35586 -0.10625 0.35859 -0.10255 C 0.36224 -0.09769 0.36276 -0.09746 0.36641 -0.09422 L 0.36641 -0.09422 " pathEditMode="relative" ptsTypes="AAAAAAAAAAAAAAAAAAAAAAAAA">
                                      <p:cBhvr>
                                        <p:cTn id="13" dur="2000" fill="hold"/>
                                        <p:tgtEl>
                                          <p:spTgt spid="13"/>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81 0.00509 L -0.00781 0.00509 C -0.01068 -0.00556 -0.01315 -0.01644 -0.01615 -0.02686 C -0.01836 -0.03403 -0.02122 -0.04051 -0.02331 -0.04792 C -0.03815 -0.10047 -0.01484 -0.02801 -0.0293 -0.06898 C -0.0349 -0.08519 -0.02747 -0.07014 -0.03646 -0.0882 C -0.0375 -0.09028 -0.03841 -0.09329 -0.03997 -0.09445 C -0.04453 -0.09769 -0.04948 -0.09861 -0.0543 -0.1007 C -0.06458 -0.09792 -0.075 -0.09561 -0.08516 -0.09236 C -0.09063 -0.09051 -0.09453 -0.0875 -0.09948 -0.0838 C -0.10781 -0.06898 -0.10638 -0.07269 -0.1138 -0.05417 C -0.11628 -0.04792 -0.11914 -0.04213 -0.12083 -0.03519 C -0.12917 -0.00209 -0.1319 0.0118 -0.13516 0.04097 C -0.13607 0.04861 -0.13672 0.05648 -0.1375 0.06435 C -0.1388 0.17152 -0.13867 0.13194 -0.13867 0.18287 L -0.13867 0.18287 " pathEditMode="relative" ptsTypes="AAAAAAAAAAAAAAAA">
                                      <p:cBhvr>
                                        <p:cTn id="18" dur="2000" fill="hold"/>
                                        <p:tgtEl>
                                          <p:spTgt spid="16"/>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oh no.wav"/>
                                        </p:tgtEl>
                                      </p:cMediaNode>
                                    </p:audio>
                                  </p:sub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BFBFBF"/>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8716"/>
          <a:stretch>
            <a:fillRect/>
          </a:stretch>
        </p:blipFill>
        <p:spPr>
          <a:xfrm>
            <a:off x="0" y="0"/>
            <a:ext cx="12439650" cy="7048500"/>
          </a:xfrm>
          <a:prstGeom prst="rect">
            <a:avLst/>
          </a:prstGeom>
        </p:spPr>
      </p:pic>
      <p:pic>
        <p:nvPicPr>
          <p:cNvPr id="7" name="Picture 6"/>
          <p:cNvPicPr>
            <a:picLocks noChangeAspect="1"/>
          </p:cNvPicPr>
          <p:nvPr/>
        </p:nvPicPr>
        <p:blipFill rotWithShape="1">
          <a:blip r:embed="rId3"/>
          <a:srcRect t="50001" r="59123" b="-2931"/>
          <a:stretch>
            <a:fillRect/>
          </a:stretch>
        </p:blipFill>
        <p:spPr>
          <a:xfrm>
            <a:off x="945300" y="3255962"/>
            <a:ext cx="3568643" cy="3255962"/>
          </a:xfrm>
          <a:prstGeom prst="rect">
            <a:avLst/>
          </a:prstGeom>
        </p:spPr>
      </p:pic>
      <p:pic>
        <p:nvPicPr>
          <p:cNvPr id="9" name="Picture 8"/>
          <p:cNvPicPr>
            <a:picLocks noChangeAspect="1"/>
          </p:cNvPicPr>
          <p:nvPr/>
        </p:nvPicPr>
        <p:blipFill rotWithShape="1">
          <a:blip r:embed="rId3"/>
          <a:srcRect l="31848" t="-1497" r="37708" b="49883"/>
          <a:stretch>
            <a:fillRect/>
          </a:stretch>
        </p:blipFill>
        <p:spPr>
          <a:xfrm>
            <a:off x="7572009" y="3336925"/>
            <a:ext cx="2657842" cy="3174999"/>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722" b="48056" l="4400" r="45000"/>
                    </a14:imgEffect>
                  </a14:imgLayer>
                </a14:imgProps>
              </a:ext>
              <a:ext uri="{28A0092B-C50C-407E-A947-70E740481C1C}">
                <a14:useLocalDpi xmlns:a14="http://schemas.microsoft.com/office/drawing/2010/main" val="0"/>
              </a:ext>
            </a:extLst>
          </a:blip>
          <a:srcRect r="55485" b="52523"/>
          <a:stretch>
            <a:fillRect/>
          </a:stretch>
        </p:blipFill>
        <p:spPr>
          <a:xfrm>
            <a:off x="4887715" y="2728650"/>
            <a:ext cx="2416570" cy="2783592"/>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sharpenSoften amount="25000"/>
                    </a14:imgEffect>
                  </a14:imgLayer>
                </a14:imgProps>
              </a:ext>
            </a:extLst>
          </a:blip>
          <a:stretch>
            <a:fillRect/>
          </a:stretch>
        </p:blipFill>
        <p:spPr>
          <a:xfrm>
            <a:off x="5352856" y="4006316"/>
            <a:ext cx="687164" cy="705039"/>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sharpenSoften amount="25000"/>
                    </a14:imgEffect>
                  </a14:imgLayer>
                </a14:imgProps>
              </a:ext>
            </a:extLst>
          </a:blip>
          <a:stretch>
            <a:fillRect/>
          </a:stretch>
        </p:blipFill>
        <p:spPr>
          <a:xfrm>
            <a:off x="5948651" y="3902051"/>
            <a:ext cx="687164" cy="705039"/>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sharpenSoften amount="25000"/>
                    </a14:imgEffect>
                  </a14:imgLayer>
                </a14:imgProps>
              </a:ext>
            </a:extLst>
          </a:blip>
          <a:stretch>
            <a:fillRect/>
          </a:stretch>
        </p:blipFill>
        <p:spPr>
          <a:xfrm>
            <a:off x="5654731" y="4260758"/>
            <a:ext cx="687164" cy="7050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sharpenSoften amount="25000"/>
                    </a14:imgEffect>
                  </a14:imgLayer>
                </a14:imgProps>
              </a:ext>
            </a:extLst>
          </a:blip>
          <a:stretch>
            <a:fillRect/>
          </a:stretch>
        </p:blipFill>
        <p:spPr>
          <a:xfrm>
            <a:off x="6316395" y="3900527"/>
            <a:ext cx="687164" cy="705039"/>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sharpenSoften amount="25000"/>
                    </a14:imgEffect>
                  </a14:imgLayer>
                </a14:imgProps>
              </a:ext>
            </a:extLst>
          </a:blip>
          <a:stretch>
            <a:fillRect/>
          </a:stretch>
        </p:blipFill>
        <p:spPr>
          <a:xfrm>
            <a:off x="6121765" y="4242324"/>
            <a:ext cx="687164" cy="705039"/>
          </a:xfrm>
          <a:prstGeom prst="rect">
            <a:avLst/>
          </a:prstGeom>
        </p:spPr>
      </p:pic>
      <p:pic>
        <p:nvPicPr>
          <p:cNvPr id="12" name="Picture 11"/>
          <p:cNvPicPr>
            <a:picLocks noChangeAspect="1"/>
          </p:cNvPicPr>
          <p:nvPr/>
        </p:nvPicPr>
        <p:blipFill>
          <a:blip r:embed="rId8"/>
          <a:stretch>
            <a:fillRect/>
          </a:stretch>
        </p:blipFill>
        <p:spPr>
          <a:xfrm>
            <a:off x="4914652" y="2728650"/>
            <a:ext cx="2414225" cy="2786113"/>
          </a:xfrm>
          <a:prstGeom prst="rect">
            <a:avLst/>
          </a:prstGeom>
        </p:spPr>
      </p:pic>
      <p:sp>
        <p:nvSpPr>
          <p:cNvPr id="17" name="TextBox 16"/>
          <p:cNvSpPr txBox="1"/>
          <p:nvPr/>
        </p:nvSpPr>
        <p:spPr>
          <a:xfrm>
            <a:off x="1042899" y="8432937"/>
            <a:ext cx="9906001" cy="1200329"/>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a:ln>
                  <a:noFill/>
                </a:ln>
                <a:solidFill>
                  <a:srgbClr val="FFC000"/>
                </a:solidFill>
                <a:effectLst/>
                <a:uLnTx/>
                <a:uFillTx/>
                <a:latin typeface="UTM Cookies" panose="02040603050506020204" pitchFamily="18" charset="0"/>
                <a:ea typeface="+mn-ea"/>
                <a:cs typeface="+mn-cs"/>
              </a:rPr>
              <a:t>TẠM BIỆT CÁC BẠN!</a:t>
            </a:r>
          </a:p>
        </p:txBody>
      </p:sp>
      <p:pic>
        <p:nvPicPr>
          <p:cNvPr id="18" name="Picture 17"/>
          <p:cNvPicPr>
            <a:picLocks noChangeAspect="1"/>
          </p:cNvPicPr>
          <p:nvPr/>
        </p:nvPicPr>
        <p:blipFill>
          <a:blip r:embed="rId9"/>
          <a:stretch>
            <a:fillRect/>
          </a:stretch>
        </p:blipFill>
        <p:spPr>
          <a:xfrm>
            <a:off x="1142570" y="789126"/>
            <a:ext cx="9906859" cy="19265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 0 L 0 0 C 0.00104 -0.02407 0.00195 -0.04838 0.00312 -0.07222 C 0.00351 -0.07894 0.00169 -0.09537 0.00468 -0.09167 C 0.00872 -0.08704 0.00677 -0.075 0.00781 -0.06667 C 0.00833 -0.05278 0.00859 -0.03889 0.00937 -0.025 C 0.00963 -0.02037 0.0112 -0.00648 0.01093 -0.01111 C 0.00794 -0.0588 0.00221 -0.11065 0.00312 -0.15833 C 0.00325 -0.16134 0.00625 -0.15648 0.00781 -0.15556 C 0.00885 -0.13241 0.01093 -0.10949 0.01093 -0.08611 C 0.01093 -0.08218 0.00872 -0.0713 0.00781 -0.075 C 0.00403 -0.09074 0.00364 -0.10833 0.00156 -0.125 C 0.00052 -0.10556 0.0056 -0.08171 -0.00157 -0.06667 C -0.00651 -0.05648 -0.0056 -0.09282 -0.00782 -0.10556 C -0.00977 -0.1169 -0.01198 -0.12778 -0.01407 -0.13889 C -0.03607 -0.0213 -0.01393 -0.15949 -0.02188 -0.03333 C -0.02253 -0.02315 -0.025 -0.07431 -0.025 -0.06389 C -0.025 -0.05185 -0.01966 -0.03935 -0.02188 -0.02778 C -0.02357 -0.01875 -0.025 -0.0463 -0.02657 -0.05556 C -0.02696 -0.05856 -0.02552 -0.05 -0.025 -0.04722 C -0.02448 -0.03796 -0.01875 -0.01551 -0.02344 -0.01944 C -0.02943 -0.025 -0.02474 -0.04907 -0.03125 -0.05278 C -0.03282 -0.05394 -0.03268 -0.01296 -0.03268 -0.02778 L -0.03268 -0.02778 " pathEditMode="relative" ptsTypes="AAAAAAAAAAAAAAAAAAAAAAAA">
                                      <p:cBhvr>
                                        <p:cTn id="6" dur="2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1.875E-6 4.44444E-6 L 1.875E-6 0.00023 C 0.00104 -0.02408 0.00195 -0.04838 0.00312 -0.07223 C 0.00351 -0.07894 0.00169 -0.09537 0.00469 -0.09167 C 0.00872 -0.08704 0.00677 -0.075 0.00781 -0.06667 C 0.00833 -0.05278 0.00859 -0.03889 0.00937 -0.025 C 0.00963 -0.02037 0.0112 -0.00649 0.01094 -0.01112 C 0.00794 -0.0588 0.00221 -0.11065 0.00312 -0.15834 C 0.00325 -0.16135 0.00625 -0.15649 0.00781 -0.15556 C 0.00885 -0.13241 0.01094 -0.1095 0.01094 -0.08612 C 0.01094 -0.08218 0.00872 -0.0713 0.00781 -0.075 C 0.00403 -0.09075 0.00364 -0.10834 0.00156 -0.125 C 0.00052 -0.10556 0.0056 -0.08172 -0.00156 -0.06667 C -0.00651 -0.05649 -0.0056 -0.09283 -0.00781 -0.10556 C -0.00977 -0.1169 -0.01198 -0.12778 -0.01406 -0.13889 C -0.03607 -0.0213 -0.01393 -0.1595 -0.02188 -0.03334 C -0.02253 -0.02315 -0.025 -0.07431 -0.025 -0.06389 C -0.025 -0.05186 -0.01966 -0.03936 -0.02188 -0.02778 C -0.02357 -0.01875 -0.025 -0.0463 -0.02656 -0.05556 C -0.02695 -0.05857 -0.02552 -0.05 -0.025 -0.04723 C -0.02448 -0.03797 -0.01875 -0.01551 -0.02344 -0.01945 C -0.02943 -0.025 -0.02474 -0.04908 -0.03125 -0.05278 C -0.03281 -0.05394 -0.03268 -0.01297 -0.03268 -0.02778 L -0.03268 -0.02755 " pathEditMode="relative" rAng="0" ptsTypes="AAAAAAAAAAAAAAAAAAAAAAAA">
                                      <p:cBhvr>
                                        <p:cTn id="8" dur="2000" fill="hold"/>
                                        <p:tgtEl>
                                          <p:spTgt spid="9"/>
                                        </p:tgtEl>
                                        <p:attrNameLst>
                                          <p:attrName>ppt_x</p:attrName>
                                          <p:attrName>ppt_y</p:attrName>
                                        </p:attrNameLst>
                                      </p:cBhvr>
                                      <p:rCtr x="-1094" y="-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sp>
        <p:nvSpPr>
          <p:cNvPr id="8" name="Freeform 8"/>
          <p:cNvSpPr/>
          <p:nvPr/>
        </p:nvSpPr>
        <p:spPr>
          <a:xfrm>
            <a:off x="1667984" y="20925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3"/>
            <a:stretch>
              <a:fillRect/>
            </a:stretch>
          </a:blipFill>
        </p:spPr>
        <p:txBody>
          <a:bodyPr/>
          <a:lstStyle/>
          <a:p>
            <a:endParaRPr lang="en-US"/>
          </a:p>
        </p:txBody>
      </p:sp>
      <p:pic>
        <p:nvPicPr>
          <p:cNvPr id="2" name="Đồ họa 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90853" y="2210485"/>
            <a:ext cx="2962490" cy="2819400"/>
          </a:xfrm>
          <a:prstGeom prst="rect">
            <a:avLst/>
          </a:prstGeom>
        </p:spPr>
      </p:pic>
      <p:pic>
        <p:nvPicPr>
          <p:cNvPr id="4" name="Picture 3"/>
          <p:cNvPicPr>
            <a:picLocks noChangeAspect="1"/>
          </p:cNvPicPr>
          <p:nvPr/>
        </p:nvPicPr>
        <p:blipFill>
          <a:blip r:embed="rId5"/>
          <a:stretch>
            <a:fillRect/>
          </a:stretch>
        </p:blipFill>
        <p:spPr>
          <a:xfrm>
            <a:off x="3324393" y="1457325"/>
            <a:ext cx="5537271" cy="45580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án Lớp 2 - Ki-Lo-Gam (Kg) Là Gì- - VioEdu TV - YouTube">
            <a:hlinkClick r:id="" action="ppaction://media"/>
          </p:cNvPr>
          <p:cNvPicPr>
            <a:picLocks noChangeAspect="1"/>
          </p:cNvPicPr>
          <p:nvPr>
            <a:videoFile r:link="rId1"/>
            <p:extLst>
              <p:ext uri="{DAA4B4D4-6D71-4841-9C94-3DE7FCFB9230}">
                <p14:media xmlns:p14="http://schemas.microsoft.com/office/powerpoint/2010/main" r:embed="rId2">
                  <p14:trim st="3789"/>
                </p14:media>
              </p:ext>
            </p:extLst>
          </p:nvPr>
        </p:nvPicPr>
        <p:blipFill>
          <a:blip r:embed="rId4"/>
          <a:stretch>
            <a:fillRect/>
          </a:stretch>
        </p:blipFill>
        <p:spPr>
          <a:xfrm>
            <a:off x="0" y="0"/>
            <a:ext cx="12192000" cy="6858000"/>
          </a:xfrm>
          <a:prstGeom prst="rect">
            <a:avLst/>
          </a:prstGeom>
        </p:spPr>
      </p:pic>
      <p:sp>
        <p:nvSpPr>
          <p:cNvPr id="3" name="Rectangles 2"/>
          <p:cNvSpPr/>
          <p:nvPr/>
        </p:nvSpPr>
        <p:spPr>
          <a:xfrm>
            <a:off x="10363200" y="0"/>
            <a:ext cx="1829435" cy="1244600"/>
          </a:xfrm>
          <a:prstGeom prst="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2" y="-152400"/>
            <a:ext cx="12161837" cy="6858000"/>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750" r="99700">
                        <a14:foregroundMark x1="42579" y1="55968" x2="48126" y2="76935"/>
                        <a14:foregroundMark x1="61469" y1="55968" x2="59370" y2="74032"/>
                        <a14:foregroundMark x1="78861" y1="55323" x2="78861" y2="62742"/>
                        <a14:foregroundMark x1="16792" y1="55968" x2="25187" y2="63548"/>
                        <a14:foregroundMark x1="20990" y1="53710" x2="29985" y2="64194"/>
                      </a14:backgroundRemoval>
                    </a14:imgEffect>
                  </a14:imgLayer>
                </a14:imgProps>
              </a:ext>
              <a:ext uri="{28A0092B-C50C-407E-A947-70E740481C1C}">
                <a14:useLocalDpi xmlns:a14="http://schemas.microsoft.com/office/drawing/2010/main" val="0"/>
              </a:ext>
            </a:extLst>
          </a:blip>
          <a:stretch>
            <a:fillRect/>
          </a:stretch>
        </p:blipFill>
        <p:spPr>
          <a:xfrm>
            <a:off x="4352924" y="-83747"/>
            <a:ext cx="3590925" cy="1977245"/>
          </a:xfrm>
          <a:prstGeom prst="rect">
            <a:avLst/>
          </a:prstGeom>
        </p:spPr>
      </p:pic>
      <p:sp>
        <p:nvSpPr>
          <p:cNvPr id="2" name="TextBox 1"/>
          <p:cNvSpPr txBox="1"/>
          <p:nvPr/>
        </p:nvSpPr>
        <p:spPr>
          <a:xfrm>
            <a:off x="5038725" y="114300"/>
            <a:ext cx="2314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Ki-</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lô</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-gam</a:t>
            </a:r>
          </a:p>
        </p:txBody>
      </p:sp>
      <p:sp>
        <p:nvSpPr>
          <p:cNvPr id="4" name="TextBox 3"/>
          <p:cNvSpPr txBox="1"/>
          <p:nvPr/>
        </p:nvSpPr>
        <p:spPr>
          <a:xfrm>
            <a:off x="1200150" y="2286000"/>
            <a:ext cx="9886950" cy="1568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Ki-</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lô</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-gam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đơn</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vị</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đo</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khối</a:t>
            </a:r>
            <a:r>
              <a:rPr kumimoji="0" lang="en-US" sz="48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lượng.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Ki-l</a:t>
            </a:r>
            <a:r>
              <a:rPr kumimoji="0" lang="en-US" alt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ô-gam được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viết</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tắt</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410.16818897637796,&quot;left&quot;:150,&quot;top&quot;:87.15519685039371,&quot;width&quot;:689.7555905511811}"/>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10.16818897637796,&quot;left&quot;:150,&quot;top&quot;:87.15519685039371,&quot;width&quot;:689.7555905511811}"/>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10.16818897637796,&quot;left&quot;:150,&quot;top&quot;:87.15519685039371,&quot;width&quot;:689.7555905511811}"/>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410.16818897637796,&quot;left&quot;:150,&quot;top&quot;:87.15519685039371,&quot;width&quot;:689.755590551181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205</Words>
  <Application>Microsoft Office PowerPoint</Application>
  <PresentationFormat>Widescreen</PresentationFormat>
  <Paragraphs>48</Paragraphs>
  <Slides>15</Slides>
  <Notes>1</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15</vt:i4>
      </vt:variant>
    </vt:vector>
  </HeadingPairs>
  <TitlesOfParts>
    <vt:vector size="36" baseType="lpstr">
      <vt:lpstr>Anaheim</vt:lpstr>
      <vt:lpstr>Annie Use Your Telescope</vt:lpstr>
      <vt:lpstr>Arial</vt:lpstr>
      <vt:lpstr>Barlow Condensed</vt:lpstr>
      <vt:lpstr>Barriecito</vt:lpstr>
      <vt:lpstr>Boogaloo</vt:lpstr>
      <vt:lpstr>Calibri</vt:lpstr>
      <vt:lpstr>Calibri Light</vt:lpstr>
      <vt:lpstr>Cambria</vt:lpstr>
      <vt:lpstr>Dekko</vt:lpstr>
      <vt:lpstr>Exo</vt:lpstr>
      <vt:lpstr>Lato</vt:lpstr>
      <vt:lpstr>Open Sans</vt:lpstr>
      <vt:lpstr>RocknRoll One</vt:lpstr>
      <vt:lpstr>UTM Cookies</vt:lpstr>
      <vt:lpstr>Chủ đề Office</vt:lpstr>
      <vt:lpstr>3_Office Theme</vt:lpstr>
      <vt:lpstr>Math Subject for Middle School - 7th Grade: Ratio, Proportion and Percent by Slidesgo</vt:lpstr>
      <vt:lpstr>1_Chủ đề Office</vt:lpstr>
      <vt:lpstr>2_Chủ đề Office</vt:lpstr>
      <vt:lpstr>3_Chủ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41</cp:revision>
  <dcterms:created xsi:type="dcterms:W3CDTF">2024-05-04T07:59:00Z</dcterms:created>
  <dcterms:modified xsi:type="dcterms:W3CDTF">2026-04-28T14:59:40Z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BEF2A08A874949ABBA25FE9699CF7FD7_12</vt:lpwstr>
  </property>
  <property fmtid="{D5CDD505-2E9C-101B-9397-08002B2CF9AE}" pid="3" name="KSOProductBuildVer">
    <vt:lpwstr>1033-12.2.0.23131</vt:lpwstr>
  </property>
</Properties>
</file>