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4" r:id="rId4"/>
    <p:sldMasterId id="2147483680" r:id="rId5"/>
    <p:sldMasterId id="2147483687" r:id="rId6"/>
    <p:sldMasterId id="2147483689" r:id="rId7"/>
    <p:sldMasterId id="2147483708" r:id="rId8"/>
  </p:sldMasterIdLst>
  <p:notesMasterIdLst>
    <p:notesMasterId r:id="rId27"/>
  </p:notesMasterIdLst>
  <p:sldIdLst>
    <p:sldId id="284" r:id="rId9"/>
    <p:sldId id="271" r:id="rId10"/>
    <p:sldId id="266" r:id="rId11"/>
    <p:sldId id="270" r:id="rId12"/>
    <p:sldId id="256" r:id="rId13"/>
    <p:sldId id="25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>
      <p:cViewPr varScale="1">
        <p:scale>
          <a:sx n="71" d="100"/>
          <a:sy n="71" d="100"/>
        </p:scale>
        <p:origin x="3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1F47-6B27-456B-BEAB-B618229465C8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6AD48-D7D7-43A8-814E-60410334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1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11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2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E0058-9285-37CF-4B85-A80FD349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B8F32-CD3C-CEC4-42A7-828474AE7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83679F-4CB2-22C2-BF1D-100D9C5DD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574A20-B970-B98A-B9C1-8FE8CB0D3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5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8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65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3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9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38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2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04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29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5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0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6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36412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17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7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5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08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20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33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73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6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91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0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33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10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78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1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20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1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0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8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32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458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16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7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74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1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17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9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4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95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18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62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954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47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17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24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81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0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4D5A-F911-4CCB-9363-584767775F2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6DC8-67F6-43CA-8CE0-FD365B73D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57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2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0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15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4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7.xml"/><Relationship Id="rId7" Type="http://schemas.openxmlformats.org/officeDocument/2006/relationships/image" Target="../media/image4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slide" Target="slide7.xml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026" y="180211"/>
            <a:ext cx="11273051" cy="61721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3472779-78FA-3B67-1A08-62962666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7516" y="5033569"/>
            <a:ext cx="13330990" cy="1980629"/>
          </a:xfrm>
          <a:prstGeom prst="rect">
            <a:avLst/>
          </a:prstGeom>
        </p:spPr>
      </p:pic>
      <p:pic>
        <p:nvPicPr>
          <p:cNvPr id="4" name="nhac hieu">
            <a:hlinkClick r:id="" action="ppaction://media"/>
            <a:extLst>
              <a:ext uri="{FF2B5EF4-FFF2-40B4-BE49-F238E27FC236}">
                <a16:creationId xmlns:a16="http://schemas.microsoft.com/office/drawing/2014/main" id="{84708F94-4CCD-CD9B-0DD8-5800B5F47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8874" y="7681285"/>
            <a:ext cx="487363" cy="48736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AD4B519-FBB0-A063-58D7-FEB3365FB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69" y="227854"/>
            <a:ext cx="1213756" cy="12137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D99AAA6-C86E-4423-B21B-50004752D068}"/>
              </a:ext>
            </a:extLst>
          </p:cNvPr>
          <p:cNvSpPr txBox="1">
            <a:spLocks/>
          </p:cNvSpPr>
          <p:nvPr/>
        </p:nvSpPr>
        <p:spPr>
          <a:xfrm>
            <a:off x="2012147" y="477940"/>
            <a:ext cx="8252922" cy="92869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1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UỶ BAN NHÂN DÂN XÃ NAM SÁCH</a:t>
            </a:r>
            <a:br>
              <a:rPr lang="en-US" sz="1800">
                <a:latin typeface="Times New Roman" pitchFamily="18" charset="0"/>
                <a:cs typeface="Times New Roman" pitchFamily="18" charset="0"/>
              </a:rPr>
            </a:br>
            <a:r>
              <a:rPr lang="en-US" sz="3400" b="1">
                <a:latin typeface="Times New Roman" pitchFamily="18" charset="0"/>
                <a:cs typeface="Times New Roman" pitchFamily="18" charset="0"/>
              </a:rPr>
              <a:t>HỘI THI GIÁO VIÊN DẠY GIỎI CẤP XÃ, NĂM HỌC 2025 – 2026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9686A-5A1C-43F7-923D-C27202E679B3}"/>
              </a:ext>
            </a:extLst>
          </p:cNvPr>
          <p:cNvSpPr txBox="1"/>
          <p:nvPr/>
        </p:nvSpPr>
        <p:spPr>
          <a:xfrm>
            <a:off x="1378325" y="1667649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CHÀO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MỪNG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CÔ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EM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HỌC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5614D4-4232-44CD-925D-0D80789F1D1A}"/>
              </a:ext>
            </a:extLst>
          </p:cNvPr>
          <p:cNvCxnSpPr/>
          <p:nvPr/>
        </p:nvCxnSpPr>
        <p:spPr>
          <a:xfrm>
            <a:off x="3207895" y="1304144"/>
            <a:ext cx="5471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F5D0E93-ABC4-44A9-AF85-0E71EA85A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495" y="4244737"/>
            <a:ext cx="7501669" cy="1715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67200" y="3094017"/>
            <a:ext cx="573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2728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ù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/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0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15 = ?</a:t>
            </a:r>
          </a:p>
        </p:txBody>
      </p:sp>
      <p:graphicFrame>
        <p:nvGraphicFramePr>
          <p:cNvPr id="32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/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46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15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48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57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Can 60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72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BA46E0-6825-BBCD-A0B8-EC0D32C10B64}"/>
              </a:ext>
            </a:extLst>
          </p:cNvPr>
          <p:cNvCxnSpPr>
            <a:cxnSpLocks/>
          </p:cNvCxnSpPr>
          <p:nvPr/>
        </p:nvCxnSpPr>
        <p:spPr>
          <a:xfrm flipH="1">
            <a:off x="1691170" y="5148247"/>
            <a:ext cx="586339" cy="10939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33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121E-596C-F353-9107-1F9D2651C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>
            <a:extLst>
              <a:ext uri="{FF2B5EF4-FFF2-40B4-BE49-F238E27FC236}">
                <a16:creationId xmlns:a16="http://schemas.microsoft.com/office/drawing/2014/main" id="{2E1571FC-EFA1-FEF8-C5E9-244DBEB971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5979" y="146515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>
            <a:extLst>
              <a:ext uri="{FF2B5EF4-FFF2-40B4-BE49-F238E27FC236}">
                <a16:creationId xmlns:a16="http://schemas.microsoft.com/office/drawing/2014/main" id="{EF4E20B6-AEA7-1025-4FF5-D1E5FA712F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>
            <a:extLst>
              <a:ext uri="{FF2B5EF4-FFF2-40B4-BE49-F238E27FC236}">
                <a16:creationId xmlns:a16="http://schemas.microsoft.com/office/drawing/2014/main" id="{54D0C53B-BD12-7E84-C6E9-E727AAD53D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76F3D-4CF3-A2AC-02A5-7CC2F79EB12C}"/>
              </a:ext>
            </a:extLst>
          </p:cNvPr>
          <p:cNvSpPr txBox="1"/>
          <p:nvPr/>
        </p:nvSpPr>
        <p:spPr>
          <a:xfrm>
            <a:off x="5315578" y="1647928"/>
            <a:ext cx="11555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4BBE8E-0736-E83A-8155-FB3E2FD0352B}"/>
              </a:ext>
            </a:extLst>
          </p:cNvPr>
          <p:cNvCxnSpPr>
            <a:cxnSpLocks/>
          </p:cNvCxnSpPr>
          <p:nvPr/>
        </p:nvCxnSpPr>
        <p:spPr>
          <a:xfrm flipH="1">
            <a:off x="5235191" y="2522136"/>
            <a:ext cx="15072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2EBD36-68F1-FA9F-B0A9-799FDC0BEB25}"/>
              </a:ext>
            </a:extLst>
          </p:cNvPr>
          <p:cNvCxnSpPr>
            <a:cxnSpLocks/>
          </p:cNvCxnSpPr>
          <p:nvPr/>
        </p:nvCxnSpPr>
        <p:spPr>
          <a:xfrm>
            <a:off x="5235191" y="3577217"/>
            <a:ext cx="10349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03FE1C-E7C9-1AD5-E7EA-24C2D95F4686}"/>
              </a:ext>
            </a:extLst>
          </p:cNvPr>
          <p:cNvSpPr txBox="1"/>
          <p:nvPr/>
        </p:nvSpPr>
        <p:spPr>
          <a:xfrm>
            <a:off x="5349834" y="3633334"/>
            <a:ext cx="46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DA60F-B3EC-5A19-2DB5-7596EE3CE562}"/>
              </a:ext>
            </a:extLst>
          </p:cNvPr>
          <p:cNvSpPr txBox="1"/>
          <p:nvPr/>
        </p:nvSpPr>
        <p:spPr>
          <a:xfrm>
            <a:off x="5634537" y="3641919"/>
            <a:ext cx="46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3737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2668197"/>
            <a:ext cx="8229600" cy="2199588"/>
            <a:chOff x="2478157" y="1382506"/>
            <a:chExt cx="8229600" cy="2199588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72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04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04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93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04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04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2208422" y="1581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95584-08CC-2B41-8AF9-8BE6488696F6}"/>
              </a:ext>
            </a:extLst>
          </p:cNvPr>
          <p:cNvSpPr txBox="1"/>
          <p:nvPr/>
        </p:nvSpPr>
        <p:spPr>
          <a:xfrm>
            <a:off x="2692710" y="1457004"/>
            <a:ext cx="208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27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66593" y="642399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5A22F06-C302-458E-85D3-074E112C9FB1}"/>
              </a:ext>
            </a:extLst>
          </p:cNvPr>
          <p:cNvSpPr/>
          <p:nvPr/>
        </p:nvSpPr>
        <p:spPr>
          <a:xfrm>
            <a:off x="975268" y="2447300"/>
            <a:ext cx="1823455" cy="1015663"/>
          </a:xfrm>
          <a:prstGeom prst="rect">
            <a:avLst/>
          </a:prstGeom>
          <a:solidFill>
            <a:srgbClr val="AAFA6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63 - 36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3638E93-72B1-48C3-AF8F-862B469CAAEC}"/>
              </a:ext>
            </a:extLst>
          </p:cNvPr>
          <p:cNvSpPr/>
          <p:nvPr/>
        </p:nvSpPr>
        <p:spPr>
          <a:xfrm>
            <a:off x="3612798" y="2457983"/>
            <a:ext cx="1900879" cy="1015663"/>
          </a:xfrm>
          <a:prstGeom prst="rect">
            <a:avLst/>
          </a:prstGeom>
          <a:solidFill>
            <a:srgbClr val="AAFA6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BD7685-D9AA-4476-8AFA-B0BFF6CB2D67}"/>
              </a:ext>
            </a:extLst>
          </p:cNvPr>
          <p:cNvSpPr/>
          <p:nvPr/>
        </p:nvSpPr>
        <p:spPr>
          <a:xfrm>
            <a:off x="6421630" y="2407521"/>
            <a:ext cx="1900879" cy="1015663"/>
          </a:xfrm>
          <a:prstGeom prst="rect">
            <a:avLst/>
          </a:prstGeom>
          <a:solidFill>
            <a:srgbClr val="AAFA6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F8B6DAC-0CB8-47CD-B638-5239C914F4B7}"/>
              </a:ext>
            </a:extLst>
          </p:cNvPr>
          <p:cNvSpPr/>
          <p:nvPr/>
        </p:nvSpPr>
        <p:spPr>
          <a:xfrm>
            <a:off x="9159163" y="2464557"/>
            <a:ext cx="1782860" cy="1015663"/>
          </a:xfrm>
          <a:prstGeom prst="rect">
            <a:avLst/>
          </a:prstGeom>
          <a:solidFill>
            <a:srgbClr val="AAFA6E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038DA7-B8CF-68AD-0A29-98AC74A3F5BF}"/>
              </a:ext>
            </a:extLst>
          </p:cNvPr>
          <p:cNvCxnSpPr/>
          <p:nvPr/>
        </p:nvCxnSpPr>
        <p:spPr>
          <a:xfrm>
            <a:off x="1445342" y="1147093"/>
            <a:ext cx="17108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BD41D-A495-1A40-B56C-33DF22D9CCB8}"/>
              </a:ext>
            </a:extLst>
          </p:cNvPr>
          <p:cNvCxnSpPr>
            <a:cxnSpLocks/>
          </p:cNvCxnSpPr>
          <p:nvPr/>
        </p:nvCxnSpPr>
        <p:spPr>
          <a:xfrm flipV="1">
            <a:off x="3952163" y="1147093"/>
            <a:ext cx="993463" cy="65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06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31BD-B6C8-ED9A-F479-7CB84050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hế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4202"/>
          </a:xfrm>
        </p:spPr>
      </p:pic>
    </p:spTree>
    <p:extLst>
      <p:ext uri="{BB962C8B-B14F-4D97-AF65-F5344CB8AC3E}">
        <p14:creationId xmlns:p14="http://schemas.microsoft.com/office/powerpoint/2010/main" val="14700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0678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1336" y="1651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1299424" y="1231686"/>
            <a:ext cx="510326" cy="482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1809750" y="1083463"/>
            <a:ext cx="1017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cây khế có 90 quả. Chim thần đã ăn mất 24 quả. Hỏi trên cây còn lại bao nhiêu quả khế?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976582" y="1603346"/>
            <a:ext cx="4319443" cy="187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7632" y="1570954"/>
            <a:ext cx="52338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281733" y="2047875"/>
            <a:ext cx="4550917" cy="8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E7FBC5-DD80-491F-E742-3C6CA131CFDA}"/>
              </a:ext>
            </a:extLst>
          </p:cNvPr>
          <p:cNvSpPr txBox="1"/>
          <p:nvPr/>
        </p:nvSpPr>
        <p:spPr>
          <a:xfrm>
            <a:off x="-213789" y="2363633"/>
            <a:ext cx="5221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Tóm tắt</a:t>
            </a:r>
          </a:p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Có       : 90 quả</a:t>
            </a:r>
          </a:p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Đã ăn  : 24 quả</a:t>
            </a:r>
          </a:p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Còn lại: ..... quả?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848600" y="2354490"/>
            <a:ext cx="22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5287688" y="3194630"/>
            <a:ext cx="64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cây còn lại số quả khế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5287688" y="3878388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24 = 66 (quả)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6893054" y="4562146"/>
            <a:ext cx="473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66 quả khế</a:t>
            </a:r>
          </a:p>
        </p:txBody>
      </p:sp>
    </p:spTree>
    <p:extLst>
      <p:ext uri="{BB962C8B-B14F-4D97-AF65-F5344CB8AC3E}">
        <p14:creationId xmlns:p14="http://schemas.microsoft.com/office/powerpoint/2010/main" val="2576563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22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7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19F68001-E914-014E-D8E7-FAFA3C39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" descr="C:\Users\ADMIN\Desktop\Tro chơi con ong\1.png">
            <a:extLst>
              <a:ext uri="{FF2B5EF4-FFF2-40B4-BE49-F238E27FC236}">
                <a16:creationId xmlns:a16="http://schemas.microsoft.com/office/drawing/2014/main" id="{D8986DC6-B91E-34A1-CEDF-68C332DB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1588">
            <a:off x="485514" y="12528"/>
            <a:ext cx="3233769" cy="410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ABE37757-6ECF-B48D-2282-24F440DC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5" b="92812" l="4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391" y="1555685"/>
            <a:ext cx="2051678" cy="26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Tro chơi con ong\2.png">
            <a:extLst>
              <a:ext uri="{FF2B5EF4-FFF2-40B4-BE49-F238E27FC236}">
                <a16:creationId xmlns:a16="http://schemas.microsoft.com/office/drawing/2014/main" id="{708C0B6F-4237-F25A-0A2D-4D2F59F1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921">
            <a:off x="8305827" y="-418030"/>
            <a:ext cx="3663271" cy="47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ình ảnh có liên quan">
            <a:hlinkClick r:id="rId10" action="ppaction://hlinksldjump"/>
            <a:extLst>
              <a:ext uri="{FF2B5EF4-FFF2-40B4-BE49-F238E27FC236}">
                <a16:creationId xmlns:a16="http://schemas.microsoft.com/office/drawing/2014/main" id="{8D860DBC-BCE0-A997-CD48-BBCB6B8A5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2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150">
            <a:off x="7669979" y="2080259"/>
            <a:ext cx="2338697" cy="23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Tro chơi con ong\2.png">
            <a:extLst>
              <a:ext uri="{FF2B5EF4-FFF2-40B4-BE49-F238E27FC236}">
                <a16:creationId xmlns:a16="http://schemas.microsoft.com/office/drawing/2014/main" id="{9EF90E38-3A19-5CD3-DF86-197EABFB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826" flipH="1">
            <a:off x="3777667" y="2057187"/>
            <a:ext cx="3190288" cy="43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ơi con ong\PNGPIX-COM-Yellow-Sunflower-Flower-PNG-Image.png">
            <a:hlinkClick r:id="rId13" action="ppaction://hlinksldjump"/>
            <a:extLst>
              <a:ext uri="{FF2B5EF4-FFF2-40B4-BE49-F238E27FC236}">
                <a16:creationId xmlns:a16="http://schemas.microsoft.com/office/drawing/2014/main" id="{42C1BDB1-460B-1F5A-DC37-A2C5521F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06" y="4199981"/>
            <a:ext cx="1912999" cy="18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29EEA-45F9-4BC9-92A3-242D197C2E89}"/>
              </a:ext>
            </a:extLst>
          </p:cNvPr>
          <p:cNvSpPr txBox="1"/>
          <p:nvPr/>
        </p:nvSpPr>
        <p:spPr>
          <a:xfrm>
            <a:off x="2036514" y="1858530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00FF"/>
                </a:solidFill>
              </a:rPr>
              <a:t>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3A1A2-143D-4B7D-A0AF-ECAB4DA155EA}"/>
              </a:ext>
            </a:extLst>
          </p:cNvPr>
          <p:cNvSpPr txBox="1"/>
          <p:nvPr/>
        </p:nvSpPr>
        <p:spPr>
          <a:xfrm>
            <a:off x="8301986" y="2319402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F90C1-D502-4448-87DA-8EB7ED0140A0}"/>
              </a:ext>
            </a:extLst>
          </p:cNvPr>
          <p:cNvSpPr txBox="1"/>
          <p:nvPr/>
        </p:nvSpPr>
        <p:spPr>
          <a:xfrm>
            <a:off x="5795950" y="4267200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8918386" y="5410200"/>
            <a:ext cx="1825814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197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1088 C 0.01224 -0.0088 0.0043 -0.02593 -0.00625 -0.02708 C -0.0164 -0.02847 -0.02591 -0.01528 -0.02643 0.0037 C -0.02721 0.02153 -0.0207 0.03773 -0.01119 0.03912 C -0.00247 0.04005 0.00573 0.02893 0.00638 0.0125 C 0.00703 -0.00232 0.00144 -0.01644 -0.00664 -0.01759 C -0.01406 -0.01852 -0.02096 -0.00949 -0.02148 0.0044 C -0.02187 0.01667 -0.01744 0.0287 -0.0108 0.0294 C -0.00481 0.03009 0.00078 0.02315 0.00131 0.01204 C 0.00157 0.00185 -0.00169 -0.00764 -0.0069 -0.00833 C -0.01145 -0.0088 -0.01601 -0.0037 -0.0164 0.00486 C -0.01666 0.01227 -0.01432 0.01921 -0.01054 0.01991 C -0.00742 0.0206 -0.00403 0.01736 -0.0039 0.01134 C -0.00364 0.00671 -0.00481 0.00162 -0.00716 0.00116 C -0.00911 0.00116 -0.01106 0.00231 -0.01132 0.00555 C -0.01145 0.00764 -0.01119 0.00972 -0.01028 0.01065 C -0.00976 0.01088 -0.0095 0.01088 -0.00898 0.0106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3588 C -0.01914 -0.05556 -0.02709 -0.07269 -0.03764 -0.07384 C -0.04779 -0.07523 -0.05729 -0.06204 -0.05781 -0.04306 C -0.05859 -0.02523 -0.05209 -0.00903 -0.04258 -0.00764 C -0.03386 -0.00671 -0.02565 -0.01782 -0.025 -0.03426 C -0.02434 -0.04907 -0.02994 -0.06319 -0.03803 -0.06435 C -0.04544 -0.06528 -0.05235 -0.05625 -0.05287 -0.04236 C -0.05326 -0.03009 -0.04882 -0.01806 -0.04219 -0.01736 C -0.0362 -0.01667 -0.0306 -0.02361 -0.03008 -0.03472 C -0.02981 -0.04491 -0.03308 -0.0544 -0.03829 -0.05509 C -0.04284 -0.05556 -0.0474 -0.05046 -0.04779 -0.0419 C -0.04804 -0.03449 -0.0457 -0.02755 -0.04193 -0.02685 C -0.0388 -0.02616 -0.03542 -0.0294 -0.03528 -0.03542 C -0.03503 -0.04005 -0.0362 -0.04514 -0.03854 -0.0456 C -0.0405 -0.0456 -0.04244 -0.04444 -0.0427 -0.0412 C -0.04284 -0.03912 -0.04258 -0.03704 -0.04166 -0.03611 C -0.04114 -0.03588 -0.04089 -0.03588 -0.04037 -0.03611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324 C -0.00559 -0.01643 -0.01354 -0.03356 -0.02408 -0.03472 C -0.03424 -0.03611 -0.04375 -0.02292 -0.04427 -0.00393 C -0.04505 0.01389 -0.03854 0.03009 -0.02903 0.03148 C -0.02031 0.03241 -0.0121 0.0213 -0.01145 0.00486 C -0.0108 -0.00995 -0.0164 -0.02407 -0.02447 -0.02523 C -0.0319 -0.02616 -0.0388 -0.01713 -0.03932 -0.00324 C -0.03971 0.00903 -0.03528 0.02107 -0.02864 0.02176 C -0.02265 0.02245 -0.01705 0.01551 -0.01653 0.0044 C -0.01627 -0.00579 -0.01953 -0.01528 -0.02473 -0.01597 C -0.02929 -0.01643 -0.03385 -0.01134 -0.03424 -0.00278 C -0.0345 0.00463 -0.03216 0.01157 -0.02838 0.01227 C -0.02526 0.01296 -0.02187 0.00972 -0.02174 0.0037 C -0.02148 -0.00093 -0.02265 -0.00602 -0.025 -0.00648 C -0.02695 -0.00648 -0.0289 -0.00532 -0.02916 -0.00208 C -0.02929 -7.40741E-7 -0.02903 0.00208 -0.02812 0.00301 C -0.0276 0.00324 -0.02734 0.00324 -0.02682 0.00301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0.01134 C 0.01328 -0.00834 0.00534 -0.02547 -0.00521 -0.02662 C -0.01536 -0.02801 -0.02487 -0.01482 -0.02539 0.00416 C -0.02617 0.02199 -0.01966 0.03819 -0.01016 0.03958 C -0.00143 0.04051 0.00677 0.02939 0.00742 0.01296 C 0.00807 -0.00186 0.00247 -0.01598 -0.0056 -0.01713 C -0.01302 -0.01806 -0.01992 -0.00903 -0.02044 0.00486 C -0.02083 0.01713 -0.01641 0.02916 -0.00977 0.02986 C -0.00378 0.03055 0.00182 0.02361 0.00234 0.0125 C 0.0026 0.00231 -0.00065 -0.00718 -0.00586 -0.00787 C -0.01042 -0.00834 -0.01497 -0.00324 -0.01536 0.00532 C -0.01562 0.01273 -0.01328 0.01967 -0.00951 0.02037 C -0.00638 0.02106 -0.00299 0.01782 -0.00286 0.0118 C -0.0026 0.00717 -0.00378 0.00208 -0.00612 0.00162 C -0.00807 0.00162 -0.01003 0.00277 -0.01029 0.00601 C -0.01042 0.0081 -0.01016 0.01018 -0.00924 0.01111 C -0.00872 0.01134 -0.00846 0.01134 -0.00794 0.01111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0.03611 C 0.03919 0.01643 0.03125 -0.0007 0.0207 -0.00186 C 0.01054 -0.00324 0.00117 0.00995 0.00065 0.02893 C -0.00026 0.04676 0.00638 0.06296 0.01575 0.06435 C 0.02448 0.06527 0.03268 0.05416 0.03333 0.03773 C 0.03398 0.02291 0.02838 0.00879 0.02031 0.00764 C 0.01289 0.00671 0.00612 0.01574 0.0056 0.02963 C 0.0052 0.04189 0.0095 0.05393 0.01614 0.05463 C 0.02213 0.05532 0.02773 0.04838 0.02825 0.03727 C 0.02851 0.02708 0.02526 0.01759 0.02005 0.01689 C 0.01549 0.01643 0.01093 0.02152 0.01054 0.03009 C 0.01028 0.0375 0.01263 0.04444 0.0164 0.04514 C 0.01953 0.04583 0.02291 0.04259 0.02304 0.03657 C 0.0233 0.03194 0.02213 0.02685 0.01979 0.02639 C 0.01784 0.02639 0.01588 0.02754 0.01562 0.03078 C 0.01549 0.03287 0.01575 0.03495 0.01666 0.03588 C 0.01718 0.03611 0.01744 0.03611 0.01797 0.03588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0.03797 C 0.02045 0.01829 0.0125 0.00116 0.00196 -2.22222E-6 C -0.0082 -0.00139 -0.0177 0.01181 -0.01822 0.03079 C -0.01901 0.04861 -0.0125 0.06482 -0.00299 0.06621 C 0.00573 0.06713 0.01394 0.05602 0.01459 0.03959 C 0.01524 0.02477 0.00964 0.01065 0.00157 0.00949 C -0.00585 0.00857 -0.01276 0.01759 -0.01328 0.03148 C -0.01367 0.04375 -0.00924 0.05579 -0.0026 0.05648 C 0.00339 0.05718 0.00899 0.05023 0.00951 0.03912 C 0.00977 0.02894 0.00652 0.01945 0.00131 0.01875 C -0.00325 0.01829 -0.00781 0.02338 -0.0082 0.03195 C -0.00846 0.03935 -0.00611 0.0463 -0.00234 0.04699 C 0.00079 0.04769 0.00417 0.04445 0.0043 0.03843 C 0.00456 0.0338 0.00339 0.02871 0.00105 0.02824 C -0.00091 0.02824 -0.00286 0.0294 -0.00312 0.03264 C -0.00325 0.03472 -0.00299 0.03681 -0.00208 0.03773 C -0.00156 0.03797 -0.0013 0.03797 -0.00078 0.03773 " pathEditMode="relative" rAng="0" ptsTypes="AAAAAAAAAAAAAAAAA">
                                      <p:cBhvr>
                                        <p:cTn id="1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38" y="3621233"/>
            <a:ext cx="3673188" cy="36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1944">
            <a:off x="9230592" y="989635"/>
            <a:ext cx="1275055" cy="1378492"/>
          </a:xfrm>
          <a:custGeom>
            <a:avLst/>
            <a:gdLst/>
            <a:ahLst/>
            <a:cxnLst/>
            <a:rect l="l" t="t" r="r" b="b"/>
            <a:pathLst>
              <a:path w="4181020" h="3883123">
                <a:moveTo>
                  <a:pt x="0" y="0"/>
                </a:moveTo>
                <a:lnTo>
                  <a:pt x="4181020" y="0"/>
                </a:lnTo>
                <a:lnTo>
                  <a:pt x="4181020" y="3883123"/>
                </a:lnTo>
                <a:lnTo>
                  <a:pt x="0" y="3883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9021">
            <a:off x="9337327" y="2436872"/>
            <a:ext cx="1137346" cy="1242577"/>
          </a:xfrm>
          <a:custGeom>
            <a:avLst/>
            <a:gdLst/>
            <a:ahLst/>
            <a:cxnLst/>
            <a:rect l="l" t="t" r="r" b="b"/>
            <a:pathLst>
              <a:path w="3832738" h="3736920">
                <a:moveTo>
                  <a:pt x="0" y="0"/>
                </a:moveTo>
                <a:lnTo>
                  <a:pt x="3832738" y="0"/>
                </a:lnTo>
                <a:lnTo>
                  <a:pt x="3832738" y="3736919"/>
                </a:lnTo>
                <a:lnTo>
                  <a:pt x="0" y="373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0943">
            <a:off x="8959153" y="4683761"/>
            <a:ext cx="1925093" cy="1551271"/>
          </a:xfrm>
          <a:custGeom>
            <a:avLst/>
            <a:gdLst/>
            <a:ahLst/>
            <a:cxnLst/>
            <a:rect l="l" t="t" r="r" b="b"/>
            <a:pathLst>
              <a:path w="4247141" h="3572907">
                <a:moveTo>
                  <a:pt x="0" y="0"/>
                </a:moveTo>
                <a:lnTo>
                  <a:pt x="4247141" y="0"/>
                </a:lnTo>
                <a:lnTo>
                  <a:pt x="4247141" y="3572907"/>
                </a:lnTo>
                <a:lnTo>
                  <a:pt x="0" y="3572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7708">
            <a:off x="1664809" y="2210795"/>
            <a:ext cx="857125" cy="1382948"/>
          </a:xfrm>
          <a:custGeom>
            <a:avLst/>
            <a:gdLst/>
            <a:ahLst/>
            <a:cxnLst/>
            <a:rect l="l" t="t" r="r" b="b"/>
            <a:pathLst>
              <a:path w="3801822" h="3778061">
                <a:moveTo>
                  <a:pt x="0" y="0"/>
                </a:moveTo>
                <a:lnTo>
                  <a:pt x="3801822" y="0"/>
                </a:lnTo>
                <a:lnTo>
                  <a:pt x="3801822" y="3778061"/>
                </a:lnTo>
                <a:lnTo>
                  <a:pt x="0" y="3778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9263">
            <a:off x="1473723" y="902403"/>
            <a:ext cx="777962" cy="1082952"/>
          </a:xfrm>
          <a:custGeom>
            <a:avLst/>
            <a:gdLst/>
            <a:ahLst/>
            <a:cxnLst/>
            <a:rect l="l" t="t" r="r" b="b"/>
            <a:pathLst>
              <a:path w="2921143" h="4022228">
                <a:moveTo>
                  <a:pt x="0" y="0"/>
                </a:moveTo>
                <a:lnTo>
                  <a:pt x="2921142" y="0"/>
                </a:lnTo>
                <a:lnTo>
                  <a:pt x="2921142" y="4022228"/>
                </a:lnTo>
                <a:lnTo>
                  <a:pt x="0" y="4022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279" y="3848855"/>
            <a:ext cx="1252125" cy="2089039"/>
          </a:xfrm>
          <a:custGeom>
            <a:avLst/>
            <a:gdLst/>
            <a:ahLst/>
            <a:cxnLst/>
            <a:rect l="l" t="t" r="r" b="b"/>
            <a:pathLst>
              <a:path w="4265570" h="5241867">
                <a:moveTo>
                  <a:pt x="0" y="0"/>
                </a:moveTo>
                <a:lnTo>
                  <a:pt x="4265570" y="0"/>
                </a:lnTo>
                <a:lnTo>
                  <a:pt x="4265570" y="5241867"/>
                </a:lnTo>
                <a:lnTo>
                  <a:pt x="0" y="52418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524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9734549" y="3157539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2" action="ppaction://hlinksldjump"/>
          </p:cNvPr>
          <p:cNvSpPr/>
          <p:nvPr/>
        </p:nvSpPr>
        <p:spPr>
          <a:xfrm rot="5400000" flipV="1">
            <a:off x="1421606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0" y="609601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57 - 14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72100" y="2286001"/>
            <a:ext cx="2209803" cy="2417885"/>
            <a:chOff x="3804919" y="2639158"/>
            <a:chExt cx="2209803" cy="2417885"/>
          </a:xfrm>
        </p:grpSpPr>
        <p:pic>
          <p:nvPicPr>
            <p:cNvPr id="18" name="Picture 3" descr="C:\Users\ADMIN\Desktop\Tro chơi con ong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919" y="2639158"/>
              <a:ext cx="1905000" cy="2417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262122" y="3473776"/>
              <a:ext cx="175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524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9734549" y="3157539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2" action="ppaction://hlinksldjump"/>
          </p:cNvPr>
          <p:cNvSpPr/>
          <p:nvPr/>
        </p:nvSpPr>
        <p:spPr>
          <a:xfrm rot="5400000" flipV="1">
            <a:off x="1421606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76239" y="591033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23 - 3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72100" y="2286000"/>
            <a:ext cx="2369343" cy="2486294"/>
            <a:chOff x="3804919" y="2639158"/>
            <a:chExt cx="2369343" cy="2486294"/>
          </a:xfrm>
        </p:grpSpPr>
        <p:pic>
          <p:nvPicPr>
            <p:cNvPr id="18" name="Picture 3" descr="C:\Users\ADMIN\Desktop\Tro chơi con ong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919" y="2639158"/>
              <a:ext cx="1905000" cy="2417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421662" y="3555792"/>
              <a:ext cx="175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0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524000" y="3581400"/>
            <a:ext cx="3962400" cy="3088105"/>
          </a:xfrm>
          <a:prstGeom prst="irregularSeal2">
            <a:avLst/>
          </a:prstGeom>
          <a:solidFill>
            <a:srgbClr val="FFFF00"/>
          </a:solidFill>
          <a:ln w="571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2" name="Isosceles Triangle 1">
            <a:hlinkClick r:id="" action="ppaction://hlinkshowjump?jump=nextslide"/>
          </p:cNvPr>
          <p:cNvSpPr/>
          <p:nvPr/>
        </p:nvSpPr>
        <p:spPr>
          <a:xfrm rot="5400000">
            <a:off x="9734549" y="3157539"/>
            <a:ext cx="952500" cy="428625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2" action="ppaction://hlinksldjump"/>
          </p:cNvPr>
          <p:cNvSpPr/>
          <p:nvPr/>
        </p:nvSpPr>
        <p:spPr>
          <a:xfrm rot="5400000" flipV="1">
            <a:off x="1421606" y="3059906"/>
            <a:ext cx="952500" cy="471488"/>
          </a:xfrm>
          <a:prstGeom prst="triangl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800" y="4591159"/>
            <a:ext cx="2757650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0" y="609601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27 - 16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72100" y="2286000"/>
            <a:ext cx="2369343" cy="2486294"/>
            <a:chOff x="3804919" y="2639158"/>
            <a:chExt cx="2369343" cy="2486294"/>
          </a:xfrm>
        </p:grpSpPr>
        <p:pic>
          <p:nvPicPr>
            <p:cNvPr id="18" name="Picture 3" descr="C:\Users\ADMIN\Desktop\Tro chơi con ong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919" y="2639158"/>
              <a:ext cx="1905000" cy="2417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421662" y="3555792"/>
              <a:ext cx="175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4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4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259</Words>
  <Application>Microsoft Office PowerPoint</Application>
  <PresentationFormat>Widescreen</PresentationFormat>
  <Paragraphs>75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等线</vt:lpstr>
      <vt:lpstr>等线 Light</vt:lpstr>
      <vt:lpstr>微软雅黑</vt:lpstr>
      <vt:lpstr>#9Slide03 AllRoundGothic</vt:lpstr>
      <vt:lpstr>#9Slide07 HoneyCream</vt:lpstr>
      <vt:lpstr>Arial</vt:lpstr>
      <vt:lpstr>Calibri</vt:lpstr>
      <vt:lpstr>Constantia</vt:lpstr>
      <vt:lpstr>SVN-Newton</vt:lpstr>
      <vt:lpstr>SVN-Ready</vt:lpstr>
      <vt:lpstr>Times New Roman</vt:lpstr>
      <vt:lpstr>zihun7hao-wennuantongzhiti</vt:lpstr>
      <vt:lpstr>字魂59号-创粗黑</vt:lpstr>
      <vt:lpstr>Office Theme</vt:lpstr>
      <vt:lpstr>4_Office 主题​​</vt:lpstr>
      <vt:lpstr>5_Office 主题​​</vt:lpstr>
      <vt:lpstr>Office 主题​​</vt:lpstr>
      <vt:lpstr>6_Office 主题​​</vt:lpstr>
      <vt:lpstr>2_Office Theme</vt:lpstr>
      <vt:lpstr>1_Office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79</cp:revision>
  <dcterms:created xsi:type="dcterms:W3CDTF">2017-12-14T08:15:51Z</dcterms:created>
  <dcterms:modified xsi:type="dcterms:W3CDTF">2026-04-23T23:24:18Z</dcterms:modified>
</cp:coreProperties>
</file>