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  <p:sldMasterId id="2147483698" r:id="rId6"/>
    <p:sldMasterId id="2147483710" r:id="rId7"/>
    <p:sldMasterId id="2147483731" r:id="rId8"/>
    <p:sldMasterId id="2147483735" r:id="rId9"/>
    <p:sldMasterId id="2147483739" r:id="rId10"/>
  </p:sldMasterIdLst>
  <p:notesMasterIdLst>
    <p:notesMasterId r:id="rId12"/>
  </p:notesMasterIdLst>
  <p:sldIdLst>
    <p:sldId id="258" r:id="rId11"/>
    <p:sldId id="263" r:id="rId13"/>
    <p:sldId id="11088392" r:id="rId14"/>
    <p:sldId id="11088393" r:id="rId15"/>
    <p:sldId id="11088394" r:id="rId16"/>
    <p:sldId id="11088395" r:id="rId17"/>
    <p:sldId id="11088396" r:id="rId18"/>
    <p:sldId id="11088397" r:id="rId19"/>
    <p:sldId id="11088398" r:id="rId20"/>
    <p:sldId id="11088399" r:id="rId21"/>
    <p:sldId id="11088405" r:id="rId22"/>
    <p:sldId id="265" r:id="rId23"/>
    <p:sldId id="11088402" r:id="rId24"/>
    <p:sldId id="11088403" r:id="rId25"/>
    <p:sldId id="3398" r:id="rId26"/>
    <p:sldId id="11088400" r:id="rId27"/>
    <p:sldId id="11088404" r:id="rId28"/>
    <p:sldId id="334" r:id="rId29"/>
    <p:sldId id="266" r:id="rId30"/>
    <p:sldId id="267" r:id="rId31"/>
    <p:sldId id="276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hoặc</a:t>
            </a:r>
            <a:r>
              <a:rPr lang="en-US" dirty="0"/>
              <a:t> B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001 Title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Morning Meeting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/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/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6.xml"/><Relationship Id="rId20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9.png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4998"/>
          <a:stretch>
            <a:fillRect/>
          </a:stretch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/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 panose="020F0502020204030204"/>
              </a:rPr>
              <a:t>- Đọc đúng từ ngữ, câu, đoạn và toàn bộ câu chuyện Người tìm đường lên các vì sao. </a:t>
            </a:r>
            <a:endParaRPr lang="vi-VN" altLang="zh-CN" dirty="0">
              <a:solidFill>
                <a:prstClr val="white"/>
              </a:solidFill>
              <a:latin typeface="Calibri" panose="020F0502020204030204"/>
            </a:endParaRP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 panose="020F0502020204030204"/>
              </a:rPr>
              <a:t>- Biết đọc diễn cảm với giọng điệu ca ngợi, khâm phục nhà khoa học, đọc đúng lời thoại của các nhân vật trong câu chuyện.</a:t>
            </a:r>
            <a:endParaRPr lang="vi-VN" altLang="zh-CN" dirty="0">
              <a:solidFill>
                <a:prstClr val="white"/>
              </a:solidFill>
              <a:latin typeface="Calibri" panose="020F0502020204030204"/>
            </a:endParaRP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 panose="020F0502020204030204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  <a:endParaRPr lang="vi-VN" altLang="zh-CN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>
            <a:fillRect/>
          </a:stretch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8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2.xml"/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4.pn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2.xml"/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microsoft.com/office/2007/relationships/hdphoto" Target="../media/image42.wdp"/><Relationship Id="rId4" Type="http://schemas.openxmlformats.org/officeDocument/2006/relationships/image" Target="../media/image41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5.xml"/><Relationship Id="rId13" Type="http://schemas.openxmlformats.org/officeDocument/2006/relationships/image" Target="../media/image61.png"/><Relationship Id="rId12" Type="http://schemas.openxmlformats.org/officeDocument/2006/relationships/image" Target="../media/image60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5.xml"/><Relationship Id="rId5" Type="http://schemas.microsoft.com/office/2007/relationships/hdphoto" Target="../media/image42.wdp"/><Relationship Id="rId4" Type="http://schemas.openxmlformats.org/officeDocument/2006/relationships/image" Target="../media/image41.png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2.xml"/><Relationship Id="rId3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microsoft.com/office/2007/relationships/hdphoto" Target="../media/image69.wdp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84.xml"/><Relationship Id="rId13" Type="http://schemas.openxmlformats.org/officeDocument/2006/relationships/image" Target="../media/image75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74.png"/><Relationship Id="rId1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image" Target="../media/image80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4.wav"/><Relationship Id="rId7" Type="http://schemas.openxmlformats.org/officeDocument/2006/relationships/image" Target="../media/image82.png"/><Relationship Id="rId6" Type="http://schemas.openxmlformats.org/officeDocument/2006/relationships/image" Target="../media/image7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84.xml"/><Relationship Id="rId1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6.xml"/><Relationship Id="rId1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86.png"/><Relationship Id="rId2" Type="http://schemas.microsoft.com/office/2007/relationships/hdphoto" Target="../media/image85.wdp"/><Relationship Id="rId1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7" Type="http://schemas.openxmlformats.org/officeDocument/2006/relationships/image" Target="../media/image26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5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5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2" Type="http://schemas.openxmlformats.org/officeDocument/2006/relationships/slideLayout" Target="../slideLayouts/slideLayout5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53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slideLayout" Target="../slideLayouts/slideLayout53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34.GIF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-1790700" y="4978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2" y="521054"/>
            <a:ext cx="8100546" cy="2753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ép Nhâ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  <a:endParaRPr lang="vi-VN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  <a:endParaRPr lang="vi-VN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48" t="-53" r="-7618" b="1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  <a:endParaRPr lang="vi-VN" sz="2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" t="-105" r="-3449" b="1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105" y="2956560"/>
            <a:ext cx="2275946" cy="3972560"/>
          </a:xfrm>
          <a:prstGeom prst="rect">
            <a:avLst/>
          </a:prstGeom>
        </p:spPr>
      </p:pic>
      <p:sp>
        <p:nvSpPr>
          <p:cNvPr id="4" name="Speech Bubble: Oval 3"/>
          <p:cNvSpPr/>
          <p:nvPr/>
        </p:nvSpPr>
        <p:spPr>
          <a:xfrm>
            <a:off x="7843520" y="792480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2 quả cam. 3 đĩa như vậy có tất cả mấy quả cam?</a:t>
            </a:r>
            <a:endParaRPr lang="vi-VN" sz="240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  <a:endParaRPr lang="vi-VN" sz="28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  <a:endParaRPr lang="vi-VN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  <a:endParaRPr lang="vi-VN" sz="24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 rotWithShape="1">
                <a:blip r:embed="rId3"/>
                <a:stretch>
                  <a:fillRect l="-50" t="-48" r="-7716" b="1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  <a:endParaRPr lang="vi-VN" sz="3200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  <a:endParaRPr lang="vi-VN" sz="2800" dirty="0"/>
          </a:p>
        </p:txBody>
      </p:sp>
      <p:sp>
        <p:nvSpPr>
          <p:cNvPr id="74" name="TextBox 73"/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/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  <a:endParaRPr lang="vi-VN" sz="2800" dirty="0">
                  <a:solidFill>
                    <a:schemeClr val="tx1"/>
                  </a:solidFill>
                </a:endParaRP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 rotWithShape="1">
                <a:blip r:embed="rId5"/>
                <a:stretch>
                  <a:fillRect l="-184" t="-502" r="-155" b="-461"/>
                </a:stretch>
              </a:blip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/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  <a:endParaRPr lang="vi-VN" sz="240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61988"/>
            <a:ext cx="8402320" cy="2929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/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/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/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/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  <a:endParaRPr lang="vi-VN" sz="3200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/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  <a:endParaRPr lang="vi-VN" sz="2800" dirty="0"/>
            </a:p>
          </p:txBody>
        </p:sp>
        <p:sp>
          <p:nvSpPr>
            <p:cNvPr id="47" name="Rectangle: Rounded Corners 46"/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/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  <a:endParaRPr lang="vi-VN" sz="2800" dirty="0"/>
                  </a:p>
                </p:txBody>
              </p:sp>
            </mc:Choice>
            <mc:Fallback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/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Rectangle: Rounded Corners 49"/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/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  <a:endParaRPr lang="vi-VN" sz="2800" dirty="0"/>
            </a:p>
          </p:txBody>
        </p:sp>
        <p:sp>
          <p:nvSpPr>
            <p:cNvPr id="55" name="Rectangle: Rounded Corners 54"/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/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  <a:endParaRPr lang="vi-VN" sz="2800" dirty="0"/>
                  </a:p>
                </p:txBody>
              </p:sp>
            </mc:Choice>
            <mc:Fallback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/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Rectangle: Rounded Corners 57"/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61" name="Rectangle: Rounded Corners 60"/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/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/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/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/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: Rounded Corners 71"/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: Rounded Corners 72"/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: Rounded Corners 73"/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: Rounded Corners 74"/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: Rounded Corners 75"/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/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: Rounded Corners 78"/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: Rounded Corners 79"/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: Rounded Corners 80"/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/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/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  <a:endParaRPr lang="vi-VN" sz="2800" dirty="0"/>
                </a:p>
              </p:txBody>
            </p:sp>
          </mc:Choice>
          <mc:Fallback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/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8" name="Rectangle: Rounded Corners 87"/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/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/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/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/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/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/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/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6" name="Rectangle: Rounded Corners 95"/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7" name="Rectangle: Rounded Corners 96"/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8" name="Rectangle: Rounded Corners 97"/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/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cxnSp>
        <p:nvCxnSpPr>
          <p:cNvPr id="101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104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104"/>
          <p:cNvSpPr/>
          <p:nvPr/>
        </p:nvSpPr>
        <p:spPr>
          <a:xfrm>
            <a:off x="3181350" y="409575"/>
            <a:ext cx="539669" cy="565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692444" y="42332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Tìm phép nhân thích hợp.</a:t>
            </a:r>
            <a:endParaRPr lang="vi-VN" sz="3200" dirty="0"/>
          </a:p>
        </p:txBody>
      </p:sp>
      <p:sp>
        <p:nvSpPr>
          <p:cNvPr id="107" name="Rectangle: Rounded Corners 106"/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8" name="Rectangle: Rounded Corners 107"/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9" name="Freeform: Shape 108"/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Rectangle: Rounded Corners 109"/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1" name="Freeform: Shape 110"/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Rectangle: Rounded Corners 111"/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3" name="Freeform: Shape 112"/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1" y="637904"/>
            <a:ext cx="13657333" cy="3294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Microsoft YaHei" panose="020B0503020204020204" charset="-122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6838018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73399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3852" y="5222492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40" y="5286386"/>
            <a:ext cx="793156" cy="99752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Next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93236" y="463557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365" y="1842312"/>
            <a:ext cx="3400105" cy="2694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2 0.530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1.11111E-6 L 0.76289 -0.426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38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5208 0.43773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2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  <a:endParaRPr kumimoji="0" lang="en-US" sz="66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678913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2 x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5876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6 x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92945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5 x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733" y="519114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33" y="5297151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479" y="5288986"/>
            <a:ext cx="788291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Next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967078" y="4614726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030" y="2394340"/>
            <a:ext cx="3586842" cy="6440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579" y="3484584"/>
            <a:ext cx="3586842" cy="644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1628 0.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11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5651 0.505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/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4210;p3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4211;p3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4212;p3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4213;p3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4214;p3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4215;p3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4216;p3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4217;p3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4218;p3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4219;p3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4220;p3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4221;p3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4222;p3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4223;p3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4234;p38"/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4236;p38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4237;p38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4238;p38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4239;p38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1" name="Google Shape;4240;p38"/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4242;p38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4243;p38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6" name="Picture 75" descr="A picture containing toy, do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/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4" y="233714"/>
            <a:ext cx="481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= ?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2969" y="26542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90124" y="553750"/>
            <a:ext cx="48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= ?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8715" y="478868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578288" y="481020"/>
            <a:ext cx="44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= 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55226" y="2433941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4" y="233714"/>
            <a:ext cx="540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+ 2 + 2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6134" y="152141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5" y="233714"/>
            <a:ext cx="5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 + 2 + 2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1844" y="68191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1530" t="38990" r="14256" b="9293"/>
          <a:stretch>
            <a:fillRect/>
          </a:stretch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241" y="1460615"/>
            <a:ext cx="4822354" cy="3956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WPS Presentation</Application>
  <PresentationFormat>Widescreen</PresentationFormat>
  <Paragraphs>233</Paragraphs>
  <Slides>22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22</vt:i4>
      </vt:variant>
    </vt:vector>
  </HeadingPairs>
  <TitlesOfParts>
    <vt:vector size="51" baseType="lpstr">
      <vt:lpstr>Arial</vt:lpstr>
      <vt:lpstr>SimSun</vt:lpstr>
      <vt:lpstr>Wingdings</vt:lpstr>
      <vt:lpstr>字魂59号-创粗黑</vt:lpstr>
      <vt:lpstr>Calibri</vt:lpstr>
      <vt:lpstr>Arial</vt:lpstr>
      <vt:lpstr>Aldrich</vt:lpstr>
      <vt:lpstr>Segoe Print</vt:lpstr>
      <vt:lpstr>Abril Fatface</vt:lpstr>
      <vt:lpstr>Griffy</vt:lpstr>
      <vt:lpstr>Tahoma</vt:lpstr>
      <vt:lpstr>Calibri</vt:lpstr>
      <vt:lpstr>UTM Showcard</vt:lpstr>
      <vt:lpstr>Times New Roman</vt:lpstr>
      <vt:lpstr>Microsoft YaHei</vt:lpstr>
      <vt:lpstr>Arial Unicode MS</vt:lpstr>
      <vt:lpstr>黑体</vt:lpstr>
      <vt:lpstr>Cambria Math</vt:lpstr>
      <vt:lpstr>等线</vt:lpstr>
      <vt:lpstr>等线</vt:lpstr>
      <vt:lpstr>1_Office 主题</vt:lpstr>
      <vt:lpstr>2_Office 主题</vt:lpstr>
      <vt:lpstr>Office 主题​​</vt:lpstr>
      <vt:lpstr>https://www.freeppt7.com</vt:lpstr>
      <vt:lpstr>3_Office Theme</vt:lpstr>
      <vt:lpstr>SlidesMania</vt:lpstr>
      <vt:lpstr>3_Office 主题</vt:lpstr>
      <vt:lpstr>5_Office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 Tang Thi</cp:lastModifiedBy>
  <cp:revision>71</cp:revision>
  <dcterms:created xsi:type="dcterms:W3CDTF">2021-07-20T01:55:00Z</dcterms:created>
  <dcterms:modified xsi:type="dcterms:W3CDTF">2026-04-27T08:47:43Z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2346CD21C72041D082EC561FE9C626AB_12</vt:lpwstr>
  </property>
</Properties>
</file>