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13" r:id="rId3"/>
    <p:sldMasterId id="2147483739" r:id="rId4"/>
    <p:sldMasterId id="2147483751" r:id="rId5"/>
    <p:sldMasterId id="2147483759" r:id="rId6"/>
    <p:sldMasterId id="2147483773" r:id="rId7"/>
  </p:sldMasterIdLst>
  <p:notesMasterIdLst>
    <p:notesMasterId r:id="rId29"/>
  </p:notesMasterIdLst>
  <p:sldIdLst>
    <p:sldId id="2703" r:id="rId8"/>
    <p:sldId id="307" r:id="rId9"/>
    <p:sldId id="259" r:id="rId10"/>
    <p:sldId id="260" r:id="rId11"/>
    <p:sldId id="2694" r:id="rId12"/>
    <p:sldId id="375" r:id="rId13"/>
    <p:sldId id="2695" r:id="rId14"/>
    <p:sldId id="2696" r:id="rId15"/>
    <p:sldId id="359" r:id="rId16"/>
    <p:sldId id="2697" r:id="rId17"/>
    <p:sldId id="285" r:id="rId18"/>
    <p:sldId id="263" r:id="rId19"/>
    <p:sldId id="261" r:id="rId20"/>
    <p:sldId id="294" r:id="rId21"/>
    <p:sldId id="295" r:id="rId22"/>
    <p:sldId id="296" r:id="rId23"/>
    <p:sldId id="416" r:id="rId24"/>
    <p:sldId id="301" r:id="rId25"/>
    <p:sldId id="300" r:id="rId26"/>
    <p:sldId id="286" r:id="rId27"/>
    <p:sldId id="4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FF"/>
    <a:srgbClr val="E6CDFF"/>
    <a:srgbClr val="FF66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71" d="100"/>
          <a:sy n="71" d="100"/>
        </p:scale>
        <p:origin x="3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C7F6D-BDE7-4A17-A6BD-FA805417538B}"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E3634-292B-4692-AE1A-1F71DC484212}" type="slidenum">
              <a:rPr lang="en-US" smtClean="0"/>
              <a:t>‹#›</a:t>
            </a:fld>
            <a:endParaRPr lang="en-US"/>
          </a:p>
        </p:txBody>
      </p:sp>
    </p:spTree>
    <p:extLst>
      <p:ext uri="{BB962C8B-B14F-4D97-AF65-F5344CB8AC3E}">
        <p14:creationId xmlns:p14="http://schemas.microsoft.com/office/powerpoint/2010/main" val="341394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2585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FE3634-292B-4692-AE1A-1F71DC484212}" type="slidenum">
              <a:rPr lang="en-US" smtClean="0"/>
              <a:t>17</a:t>
            </a:fld>
            <a:endParaRPr lang="en-US"/>
          </a:p>
        </p:txBody>
      </p:sp>
    </p:spTree>
    <p:extLst>
      <p:ext uri="{BB962C8B-B14F-4D97-AF65-F5344CB8AC3E}">
        <p14:creationId xmlns:p14="http://schemas.microsoft.com/office/powerpoint/2010/main" val="376309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FE3634-292B-4692-AE1A-1F71DC484212}" type="slidenum">
              <a:rPr lang="en-US" smtClean="0"/>
              <a:t>21</a:t>
            </a:fld>
            <a:endParaRPr lang="en-US"/>
          </a:p>
        </p:txBody>
      </p:sp>
    </p:spTree>
    <p:extLst>
      <p:ext uri="{BB962C8B-B14F-4D97-AF65-F5344CB8AC3E}">
        <p14:creationId xmlns:p14="http://schemas.microsoft.com/office/powerpoint/2010/main" val="2341381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21.png"/><Relationship Id="rId9" Type="http://schemas.microsoft.com/office/2007/relationships/hdphoto" Target="../media/hdphoto3.wdp"/></Relationships>
</file>

<file path=ppt/slideLayouts/_rels/slideLayout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8.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8.png"/><Relationship Id="rId9" Type="http://schemas.microsoft.com/office/2007/relationships/hdphoto" Target="../media/hdphoto5.wdp"/></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42.png"/><Relationship Id="rId9" Type="http://schemas.microsoft.com/office/2007/relationships/hdphoto" Target="../media/hdphoto3.wdp"/></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43.png"/><Relationship Id="rId4" Type="http://schemas.openxmlformats.org/officeDocument/2006/relationships/image" Target="../media/image21.png"/><Relationship Id="rId9"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23.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5.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6.png"/><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4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39.png"/><Relationship Id="rId10" Type="http://schemas.openxmlformats.org/officeDocument/2006/relationships/image" Target="../media/image53.png"/><Relationship Id="rId4" Type="http://schemas.microsoft.com/office/2007/relationships/hdphoto" Target="../media/hdphoto9.wdp"/><Relationship Id="rId9" Type="http://schemas.openxmlformats.org/officeDocument/2006/relationships/image" Target="../media/image5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8.png"/><Relationship Id="rId4" Type="http://schemas.microsoft.com/office/2007/relationships/hdphoto" Target="../media/hdphoto6.wdp"/></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6.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8.png"/><Relationship Id="rId4" Type="http://schemas.microsoft.com/office/2007/relationships/hdphoto" Target="../media/hdphoto6.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5.png"/><Relationship Id="rId5" Type="http://schemas.openxmlformats.org/officeDocument/2006/relationships/image" Target="../media/image38.png"/><Relationship Id="rId4" Type="http://schemas.microsoft.com/office/2007/relationships/hdphoto" Target="../media/hdphoto6.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7.png"/><Relationship Id="rId7"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6.png"/><Relationship Id="rId4" Type="http://schemas.openxmlformats.org/officeDocument/2006/relationships/image" Target="../media/image7.png"/><Relationship Id="rId9" Type="http://schemas.microsoft.com/office/2007/relationships/hdphoto" Target="../media/hdphoto7.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21.png"/><Relationship Id="rId9" Type="http://schemas.microsoft.com/office/2007/relationships/hdphoto" Target="../media/hdphoto3.wdp"/></Relationships>
</file>

<file path=ppt/slideLayouts/_rels/slideLayout4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4.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8.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8.png"/><Relationship Id="rId9" Type="http://schemas.microsoft.com/office/2007/relationships/hdphoto" Target="../media/hdphoto5.wdp"/></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42.png"/><Relationship Id="rId9" Type="http://schemas.microsoft.com/office/2007/relationships/hdphoto" Target="../media/hdphoto3.wdp"/></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43.png"/><Relationship Id="rId4" Type="http://schemas.openxmlformats.org/officeDocument/2006/relationships/image" Target="../media/image21.png"/><Relationship Id="rId9" Type="http://schemas.microsoft.com/office/2007/relationships/hdphoto" Target="../media/hdphoto3.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23.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5.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6.png"/><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4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5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39.png"/><Relationship Id="rId10" Type="http://schemas.openxmlformats.org/officeDocument/2006/relationships/image" Target="../media/image53.png"/><Relationship Id="rId4" Type="http://schemas.microsoft.com/office/2007/relationships/hdphoto" Target="../media/hdphoto9.wdp"/><Relationship Id="rId9" Type="http://schemas.openxmlformats.org/officeDocument/2006/relationships/image" Target="../media/image52.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8.png"/><Relationship Id="rId4" Type="http://schemas.microsoft.com/office/2007/relationships/hdphoto" Target="../media/hdphoto6.wdp"/></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6.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8.png"/><Relationship Id="rId4" Type="http://schemas.microsoft.com/office/2007/relationships/hdphoto" Target="../media/hdphoto6.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5.png"/><Relationship Id="rId5" Type="http://schemas.openxmlformats.org/officeDocument/2006/relationships/image" Target="../media/image38.png"/><Relationship Id="rId4" Type="http://schemas.microsoft.com/office/2007/relationships/hdphoto" Target="../media/hdphoto6.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7.png"/><Relationship Id="rId7"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6.png"/><Relationship Id="rId4" Type="http://schemas.openxmlformats.org/officeDocument/2006/relationships/image" Target="../media/image7.png"/><Relationship Id="rId9" Type="http://schemas.microsoft.com/office/2007/relationships/hdphoto" Target="../media/hdphoto7.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ransition spd="slow">
    <p:cover dir="rd"/>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E0FA9-7A40-4F4A-9893-D09146C1AC31}"/>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3" name="Footer Placeholder 2">
            <a:extLst>
              <a:ext uri="{FF2B5EF4-FFF2-40B4-BE49-F238E27FC236}">
                <a16:creationId xmlns:a16="http://schemas.microsoft.com/office/drawing/2014/main" id="{14DEF296-F4FC-43B8-BC82-BE47480C9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25B83-96DE-45B7-A9A6-9B2066658E00}"/>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22358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1DC1-492C-45E4-8A7F-539CAC6CE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FD52E-2AF1-4AF8-9DE9-21BEB6882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769A13-CB34-4C51-BAAC-90FD8EF68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93B1B-B8A3-4148-8015-3DA4D01FDBC1}"/>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6" name="Footer Placeholder 5">
            <a:extLst>
              <a:ext uri="{FF2B5EF4-FFF2-40B4-BE49-F238E27FC236}">
                <a16:creationId xmlns:a16="http://schemas.microsoft.com/office/drawing/2014/main" id="{4B432E12-AEDB-4E5E-B991-366BCBF9B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096C6-DB2C-4B4E-92C7-854728C89B1C}"/>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668350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447B-1F26-4034-BF13-B3FE0302B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5AF7A-BB51-48A4-988B-69C154750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51A36-FCEA-4398-B657-6AB270615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957D7-2159-4E46-AF6B-4D5EBC781633}"/>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6" name="Footer Placeholder 5">
            <a:extLst>
              <a:ext uri="{FF2B5EF4-FFF2-40B4-BE49-F238E27FC236}">
                <a16:creationId xmlns:a16="http://schemas.microsoft.com/office/drawing/2014/main" id="{1D624043-3B9F-4F13-85E2-EFBD8FF27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8E843-B028-48F1-9E86-A4BE29E73F56}"/>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380997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FB51-ECF3-400D-A392-375E300A0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95561C-C77A-49FB-88FB-96096141C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28F6E-AB64-402C-A2A5-5038B9DB7299}"/>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5" name="Footer Placeholder 4">
            <a:extLst>
              <a:ext uri="{FF2B5EF4-FFF2-40B4-BE49-F238E27FC236}">
                <a16:creationId xmlns:a16="http://schemas.microsoft.com/office/drawing/2014/main" id="{EA9CB517-D695-483D-A4FD-615D0996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12AE8-9836-4417-AC69-B6B248C5506E}"/>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1492723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E550-68C7-4392-A277-05A5564C40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D03DA1-2C24-4AC1-B6A2-D770ACA7F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80FF5-C49F-4133-A549-96B45DD2E9DB}"/>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5" name="Footer Placeholder 4">
            <a:extLst>
              <a:ext uri="{FF2B5EF4-FFF2-40B4-BE49-F238E27FC236}">
                <a16:creationId xmlns:a16="http://schemas.microsoft.com/office/drawing/2014/main" id="{75024F9F-11C7-4CF1-A83C-A8F534E17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83462-21C1-4111-A270-DC33DF1BBDE5}"/>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0959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822726348"/>
      </p:ext>
    </p:extLst>
  </p:cSld>
  <p:clrMapOvr>
    <a:masterClrMapping/>
  </p:clrMapOvr>
  <p:transition spd="slow">
    <p:cover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459310938"/>
      </p:ext>
    </p:extLst>
  </p:cSld>
  <p:clrMapOvr>
    <a:masterClrMapping/>
  </p:clrMapOvr>
  <p:transition spd="slow">
    <p:cover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651823226"/>
      </p:ext>
    </p:extLst>
  </p:cSld>
  <p:clrMapOvr>
    <a:masterClrMapping/>
  </p:clrMapOvr>
  <p:transition spd="slow">
    <p:cover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810620316"/>
      </p:ext>
    </p:extLst>
  </p:cSld>
  <p:clrMapOvr>
    <a:masterClrMapping/>
  </p:clrMapOvr>
  <p:transition spd="slow">
    <p:cover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710127152"/>
      </p:ext>
    </p:extLst>
  </p:cSld>
  <p:clrMapOvr>
    <a:masterClrMapping/>
  </p:clrMapOvr>
  <p:transition spd="slow">
    <p:cover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423046718"/>
      </p:ext>
    </p:extLst>
  </p:cSld>
  <p:clrMapOvr>
    <a:masterClrMapping/>
  </p:clrMapOvr>
  <p:transition spd="slow">
    <p:cover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28523286"/>
      </p:ext>
    </p:extLst>
  </p:cSld>
  <p:clrMapOvr>
    <a:masterClrMapping/>
  </p:clrMapOvr>
  <p:transition spd="slow">
    <p:cover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034430240"/>
      </p:ext>
    </p:extLst>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ransition spd="slow">
    <p:cover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978450097"/>
      </p:ext>
    </p:extLst>
  </p:cSld>
  <p:clrMapOvr>
    <a:masterClrMapping/>
  </p:clrMapOvr>
  <p:transition spd="slow">
    <p:cover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413529936"/>
      </p:ext>
    </p:extLst>
  </p:cSld>
  <p:clrMapOvr>
    <a:masterClrMapping/>
  </p:clrMapOvr>
  <p:transition spd="slow">
    <p:cover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50685583"/>
      </p:ext>
    </p:extLst>
  </p:cSld>
  <p:clrMapOvr>
    <a:masterClrMapping/>
  </p:clrMapOvr>
  <p:transition spd="slow">
    <p:cover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3802696684"/>
      </p:ext>
    </p:extLst>
  </p:cSld>
  <p:clrMapOvr>
    <a:masterClrMapping/>
  </p:clrMapOvr>
  <p:transition spd="slow">
    <p:cover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25671841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907919959"/>
      </p:ext>
    </p:extLst>
  </p:cSld>
  <p:clrMapOvr>
    <a:masterClrMapping/>
  </p:clrMapOvr>
  <p:transition spd="slow">
    <p:cover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807964008"/>
      </p:ext>
    </p:extLst>
  </p:cSld>
  <p:clrMapOvr>
    <a:masterClrMapping/>
  </p:clrMapOvr>
  <p:transition spd="slow">
    <p:cover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3797340544"/>
      </p:ext>
    </p:extLst>
  </p:cSld>
  <p:clrMapOvr>
    <a:masterClrMapping/>
  </p:clrMapOvr>
  <p:transition spd="slow">
    <p:cover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00393416"/>
      </p:ext>
    </p:extLst>
  </p:cSld>
  <p:clrMapOvr>
    <a:masterClrMapping/>
  </p:clrMapOvr>
  <p:transition spd="slow">
    <p:cover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1370904207"/>
      </p:ext>
    </p:extLst>
  </p:cSld>
  <p:clrMapOvr>
    <a:masterClrMapping/>
  </p:clrMapOvr>
  <p:transition spd="slow">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transition spd="slow">
    <p:cover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84491515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1999259"/>
      </p:ext>
    </p:extLst>
  </p:cSld>
  <p:clrMapOvr>
    <a:masterClrMapping/>
  </p:clrMapOvr>
  <p:transition spd="slow">
    <p:cover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56451493"/>
      </p:ext>
    </p:extLst>
  </p:cSld>
  <p:clrMapOvr>
    <a:masterClrMapping/>
  </p:clrMapOvr>
  <p:transition spd="slow">
    <p:cover dir="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133732746"/>
      </p:ext>
    </p:extLst>
  </p:cSld>
  <p:clrMapOvr>
    <a:masterClrMapping/>
  </p:clrMapOvr>
  <p:transition spd="slow">
    <p:cover dir="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9505781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31790986"/>
      </p:ext>
    </p:extLst>
  </p:cSld>
  <p:clrMapOvr>
    <a:masterClrMapping/>
  </p:clrMapOvr>
  <p:transition spd="slow">
    <p:cover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549039886"/>
      </p:ext>
    </p:extLst>
  </p:cSld>
  <p:clrMapOvr>
    <a:masterClrMapping/>
  </p:clrMapOvr>
  <p:transition spd="slow">
    <p:cover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34121"/>
      </p:ext>
    </p:extLst>
  </p:cSld>
  <p:clrMapOvr>
    <a:masterClrMapping/>
  </p:clrMapOvr>
  <p:transition spd="slow">
    <p:cover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69482458"/>
      </p:ext>
    </p:extLst>
  </p:cSld>
  <p:clrMapOvr>
    <a:masterClrMapping/>
  </p:clrMapOvr>
  <p:transition spd="slow">
    <p:cover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1912800156"/>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ransition spd="slow">
    <p:cover dir="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2907183809"/>
      </p:ext>
    </p:extLst>
  </p:cSld>
  <p:clrMapOvr>
    <a:masterClrMapping/>
  </p:clrMapOvr>
  <p:transition spd="slow">
    <p:cover dir="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542872691"/>
      </p:ext>
    </p:extLst>
  </p:cSld>
  <p:clrMapOvr>
    <a:masterClrMapping/>
  </p:clrMapOvr>
  <p:transition spd="slow">
    <p:cover dir="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831696828"/>
      </p:ext>
    </p:extLst>
  </p:cSld>
  <p:clrMapOvr>
    <a:masterClrMapping/>
  </p:clrMapOvr>
  <p:transition spd="slow">
    <p:cover dir="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576531536"/>
      </p:ext>
    </p:extLst>
  </p:cSld>
  <p:clrMapOvr>
    <a:masterClrMapping/>
  </p:clrMapOvr>
  <p:transition spd="slow">
    <p:cover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922322654"/>
      </p:ext>
    </p:extLst>
  </p:cSld>
  <p:clrMapOvr>
    <a:masterClrMapping/>
  </p:clrMapOvr>
  <p:transition spd="slow">
    <p:cover dir="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903303849"/>
      </p:ext>
    </p:extLst>
  </p:cSld>
  <p:clrMapOvr>
    <a:masterClrMapping/>
  </p:clrMapOvr>
  <p:transition spd="slow">
    <p:cover dir="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573008787"/>
      </p:ext>
    </p:extLst>
  </p:cSld>
  <p:clrMapOvr>
    <a:masterClrMapping/>
  </p:clrMapOvr>
  <p:transition spd="slow">
    <p:cover dir="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746814674"/>
      </p:ext>
    </p:extLst>
  </p:cSld>
  <p:clrMapOvr>
    <a:masterClrMapping/>
  </p:clrMapOvr>
  <p:transition spd="slow">
    <p:cover dir="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2528866209"/>
      </p:ext>
    </p:extLst>
  </p:cSld>
  <p:clrMapOvr>
    <a:masterClrMapping/>
  </p:clrMapOvr>
  <p:transition spd="slow">
    <p:cover dir="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2810839110"/>
      </p:ext>
    </p:extLst>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ransition spd="slow">
    <p:cover dir="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81251099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3320956532"/>
      </p:ext>
    </p:extLst>
  </p:cSld>
  <p:clrMapOvr>
    <a:masterClrMapping/>
  </p:clrMapOvr>
  <p:transition spd="slow">
    <p:cover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691783290"/>
      </p:ext>
    </p:extLst>
  </p:cSld>
  <p:clrMapOvr>
    <a:masterClrMapping/>
  </p:clrMapOvr>
  <p:transition spd="slow">
    <p:cover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3022380872"/>
      </p:ext>
    </p:extLst>
  </p:cSld>
  <p:clrMapOvr>
    <a:masterClrMapping/>
  </p:clrMapOvr>
  <p:transition spd="slow">
    <p:cover dir="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847952296"/>
      </p:ext>
    </p:extLst>
  </p:cSld>
  <p:clrMapOvr>
    <a:masterClrMapping/>
  </p:clrMapOvr>
  <p:transition spd="slow">
    <p:cover dir="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757174842"/>
      </p:ext>
    </p:extLst>
  </p:cSld>
  <p:clrMapOvr>
    <a:masterClrMapping/>
  </p:clrMapOvr>
  <p:transition spd="slow">
    <p:cover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51733976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455851713"/>
      </p:ext>
    </p:extLst>
  </p:cSld>
  <p:clrMapOvr>
    <a:masterClrMapping/>
  </p:clrMapOvr>
  <p:transition spd="slow">
    <p:cover dir="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839864271"/>
      </p:ext>
    </p:extLst>
  </p:cSld>
  <p:clrMapOvr>
    <a:masterClrMapping/>
  </p:clrMapOvr>
  <p:transition spd="slow">
    <p:cover dir="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2805900407"/>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transition spd="slow">
    <p:cover dir="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4784577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734762661"/>
      </p:ext>
    </p:extLst>
  </p:cSld>
  <p:clrMapOvr>
    <a:masterClrMapping/>
  </p:clrMapOvr>
  <p:transition spd="slow">
    <p:cover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28/04/69</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280541072"/>
      </p:ext>
    </p:extLst>
  </p:cSld>
  <p:clrMapOvr>
    <a:masterClrMapping/>
  </p:clrMapOvr>
  <p:transition spd="slow">
    <p:cover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46858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391392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407166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247917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3946061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410261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705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transition spd="slow">
    <p:cover dir="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05487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426704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913783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2026/4/28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89045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70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99153" cy="7090611"/>
          </a:xfrm>
          <a:prstGeom prst="rect">
            <a:avLst/>
          </a:prstGeom>
        </p:spPr>
      </p:pic>
    </p:spTree>
    <p:extLst>
      <p:ext uri="{BB962C8B-B14F-4D97-AF65-F5344CB8AC3E}">
        <p14:creationId xmlns:p14="http://schemas.microsoft.com/office/powerpoint/2010/main" val="126088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791" y="0"/>
            <a:ext cx="12199153" cy="7066428"/>
          </a:xfrm>
          <a:prstGeom prst="rect">
            <a:avLst/>
          </a:prstGeom>
        </p:spPr>
      </p:pic>
    </p:spTree>
    <p:extLst>
      <p:ext uri="{BB962C8B-B14F-4D97-AF65-F5344CB8AC3E}">
        <p14:creationId xmlns:p14="http://schemas.microsoft.com/office/powerpoint/2010/main" val="1384671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4680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9153" cy="7011008"/>
          </a:xfrm>
          <a:prstGeom prst="rect">
            <a:avLst/>
          </a:prstGeom>
        </p:spPr>
      </p:pic>
    </p:spTree>
    <p:extLst>
      <p:ext uri="{BB962C8B-B14F-4D97-AF65-F5344CB8AC3E}">
        <p14:creationId xmlns:p14="http://schemas.microsoft.com/office/powerpoint/2010/main" val="2601328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285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ransition spd="slow">
    <p:cover dir="r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E45485-9185-4FE8-824C-D817886CD750}"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9EF60A-9390-4EB7-B1CE-9FDE5EF4EF88}" type="slidenum">
              <a:rPr lang="en-US" smtClean="0"/>
              <a:t>‹#›</a:t>
            </a:fld>
            <a:endParaRPr lang="en-US"/>
          </a:p>
        </p:txBody>
      </p:sp>
    </p:spTree>
    <p:extLst>
      <p:ext uri="{BB962C8B-B14F-4D97-AF65-F5344CB8AC3E}">
        <p14:creationId xmlns:p14="http://schemas.microsoft.com/office/powerpoint/2010/main" val="14893082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538822" y="-632187"/>
            <a:ext cx="15352799" cy="7249225"/>
            <a:chOff x="-1870359" y="-607458"/>
            <a:chExt cx="11400719" cy="6771374"/>
          </a:xfrm>
        </p:grpSpPr>
        <p:sp>
          <p:nvSpPr>
            <p:cNvPr id="10" name="Google Shape;10;p2"/>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1" name="Google Shape;11;p2"/>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 name="Google Shape;12;p2"/>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 name="Google Shape;13;p2"/>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4" name="Google Shape;14;p2"/>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5" name="Google Shape;15;p2"/>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6" name="Google Shape;16;p2"/>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 name="Google Shape;17;p2"/>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 name="Google Shape;18;p2"/>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9" name="Google Shape;19;p2"/>
          <p:cNvGrpSpPr/>
          <p:nvPr/>
        </p:nvGrpSpPr>
        <p:grpSpPr>
          <a:xfrm>
            <a:off x="-921309" y="7235"/>
            <a:ext cx="14320540" cy="6953393"/>
            <a:chOff x="-669222" y="-10185"/>
            <a:chExt cx="10634181" cy="6495042"/>
          </a:xfrm>
        </p:grpSpPr>
        <p:sp>
          <p:nvSpPr>
            <p:cNvPr id="20" name="Google Shape;20;p2"/>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 name="Google Shape;21;p2"/>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2" name="Google Shape;22;p2"/>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 name="Google Shape;23;p2"/>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 name="Google Shape;24;p2"/>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5" name="Google Shape;25;p2"/>
          <p:cNvGrpSpPr/>
          <p:nvPr/>
        </p:nvGrpSpPr>
        <p:grpSpPr>
          <a:xfrm>
            <a:off x="60834" y="1007073"/>
            <a:ext cx="778298" cy="3042776"/>
            <a:chOff x="60100" y="678925"/>
            <a:chExt cx="577950" cy="2842204"/>
          </a:xfrm>
        </p:grpSpPr>
        <p:sp>
          <p:nvSpPr>
            <p:cNvPr id="26" name="Google Shape;26;p2"/>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 name="Google Shape;27;p2"/>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 name="Google Shape;28;p2"/>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 name="Google Shape;29;p2"/>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 name="Google Shape;30;p2"/>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 name="Google Shape;31;p2"/>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 name="Google Shape;32;p2"/>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3" name="Google Shape;33;p2"/>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4" name="Google Shape;34;p2"/>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5" name="Google Shape;35;p2"/>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6" name="Google Shape;36;p2"/>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37" name="Google Shape;37;p2"/>
          <p:cNvGrpSpPr/>
          <p:nvPr/>
        </p:nvGrpSpPr>
        <p:grpSpPr>
          <a:xfrm rot="10800000" flipH="1">
            <a:off x="11434471" y="1007023"/>
            <a:ext cx="778298" cy="3042776"/>
            <a:chOff x="60100" y="678925"/>
            <a:chExt cx="577950" cy="2842204"/>
          </a:xfrm>
        </p:grpSpPr>
        <p:sp>
          <p:nvSpPr>
            <p:cNvPr id="38" name="Google Shape;38;p2"/>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9" name="Google Shape;39;p2"/>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0" name="Google Shape;40;p2"/>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1" name="Google Shape;41;p2"/>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2" name="Google Shape;42;p2"/>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3" name="Google Shape;43;p2"/>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4" name="Google Shape;44;p2"/>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5" name="Google Shape;45;p2"/>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6" name="Google Shape;46;p2"/>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7" name="Google Shape;47;p2"/>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8" name="Google Shape;48;p2"/>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49" name="Google Shape;49;p2"/>
          <p:cNvGrpSpPr/>
          <p:nvPr/>
        </p:nvGrpSpPr>
        <p:grpSpPr>
          <a:xfrm>
            <a:off x="1970687" y="33537"/>
            <a:ext cx="8435697" cy="369581"/>
            <a:chOff x="1478323" y="198598"/>
            <a:chExt cx="6264200" cy="345219"/>
          </a:xfrm>
        </p:grpSpPr>
        <p:sp>
          <p:nvSpPr>
            <p:cNvPr id="50" name="Google Shape;50;p2"/>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1" name="Google Shape;51;p2"/>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2" name="Google Shape;52;p2"/>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3" name="Google Shape;53;p2"/>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4" name="Google Shape;54;p2"/>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 name="Google Shape;55;p2"/>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6" name="Google Shape;56;p2"/>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7" name="Google Shape;57;p2"/>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58" name="Google Shape;58;p2"/>
          <p:cNvSpPr txBox="1">
            <a:spLocks noGrp="1"/>
          </p:cNvSpPr>
          <p:nvPr>
            <p:ph type="ctrTitle"/>
          </p:nvPr>
        </p:nvSpPr>
        <p:spPr>
          <a:xfrm>
            <a:off x="2308308" y="1400199"/>
            <a:ext cx="7576200" cy="3349632"/>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6600"/>
              <a:buNone/>
              <a:defRPr sz="12319"/>
            </a:lvl1pPr>
            <a:lvl2pPr lvl="1" algn="ctr">
              <a:spcBef>
                <a:spcPts val="0"/>
              </a:spcBef>
              <a:spcAft>
                <a:spcPts val="0"/>
              </a:spcAft>
              <a:buSzPts val="6600"/>
              <a:buNone/>
              <a:defRPr sz="7526"/>
            </a:lvl2pPr>
            <a:lvl3pPr lvl="2" algn="ctr">
              <a:spcBef>
                <a:spcPts val="0"/>
              </a:spcBef>
              <a:spcAft>
                <a:spcPts val="0"/>
              </a:spcAft>
              <a:buSzPts val="6600"/>
              <a:buNone/>
              <a:defRPr sz="7526"/>
            </a:lvl3pPr>
            <a:lvl4pPr lvl="3" algn="ctr">
              <a:spcBef>
                <a:spcPts val="0"/>
              </a:spcBef>
              <a:spcAft>
                <a:spcPts val="0"/>
              </a:spcAft>
              <a:buSzPts val="6600"/>
              <a:buNone/>
              <a:defRPr sz="7526"/>
            </a:lvl4pPr>
            <a:lvl5pPr lvl="4" algn="ctr">
              <a:spcBef>
                <a:spcPts val="0"/>
              </a:spcBef>
              <a:spcAft>
                <a:spcPts val="0"/>
              </a:spcAft>
              <a:buSzPts val="6600"/>
              <a:buNone/>
              <a:defRPr sz="7526"/>
            </a:lvl5pPr>
            <a:lvl6pPr lvl="5" algn="ctr">
              <a:spcBef>
                <a:spcPts val="0"/>
              </a:spcBef>
              <a:spcAft>
                <a:spcPts val="0"/>
              </a:spcAft>
              <a:buSzPts val="6600"/>
              <a:buNone/>
              <a:defRPr sz="7526"/>
            </a:lvl6pPr>
            <a:lvl7pPr lvl="6" algn="ctr">
              <a:spcBef>
                <a:spcPts val="0"/>
              </a:spcBef>
              <a:spcAft>
                <a:spcPts val="0"/>
              </a:spcAft>
              <a:buSzPts val="6600"/>
              <a:buNone/>
              <a:defRPr sz="7526"/>
            </a:lvl7pPr>
            <a:lvl8pPr lvl="7" algn="ctr">
              <a:spcBef>
                <a:spcPts val="0"/>
              </a:spcBef>
              <a:spcAft>
                <a:spcPts val="0"/>
              </a:spcAft>
              <a:buSzPts val="6600"/>
              <a:buNone/>
              <a:defRPr sz="7526"/>
            </a:lvl8pPr>
            <a:lvl9pPr lvl="8" algn="ctr">
              <a:spcBef>
                <a:spcPts val="0"/>
              </a:spcBef>
              <a:spcAft>
                <a:spcPts val="0"/>
              </a:spcAft>
              <a:buSzPts val="6600"/>
              <a:buNone/>
              <a:defRPr sz="7526"/>
            </a:lvl9pPr>
          </a:lstStyle>
          <a:p>
            <a:endParaRPr/>
          </a:p>
        </p:txBody>
      </p:sp>
      <p:sp>
        <p:nvSpPr>
          <p:cNvPr id="59" name="Google Shape;59;p2"/>
          <p:cNvSpPr txBox="1">
            <a:spLocks noGrp="1"/>
          </p:cNvSpPr>
          <p:nvPr>
            <p:ph type="subTitle" idx="1"/>
          </p:nvPr>
        </p:nvSpPr>
        <p:spPr>
          <a:xfrm>
            <a:off x="2308421" y="4892758"/>
            <a:ext cx="7576200" cy="545985"/>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2000"/>
              <a:buNone/>
              <a:defRPr sz="2739">
                <a:latin typeface="Catamaran"/>
                <a:ea typeface="Catamaran"/>
                <a:cs typeface="Catamaran"/>
                <a:sym typeface="Catamaran"/>
              </a:defRPr>
            </a:lvl1pPr>
            <a:lvl2pPr lvl="1" algn="ctr">
              <a:lnSpc>
                <a:spcPct val="100000"/>
              </a:lnSpc>
              <a:spcBef>
                <a:spcPts val="0"/>
              </a:spcBef>
              <a:spcAft>
                <a:spcPts val="0"/>
              </a:spcAft>
              <a:buSzPts val="2300"/>
              <a:buNone/>
              <a:defRPr sz="2625"/>
            </a:lvl2pPr>
            <a:lvl3pPr lvl="2" algn="ctr">
              <a:lnSpc>
                <a:spcPct val="100000"/>
              </a:lnSpc>
              <a:spcBef>
                <a:spcPts val="0"/>
              </a:spcBef>
              <a:spcAft>
                <a:spcPts val="0"/>
              </a:spcAft>
              <a:buSzPts val="2300"/>
              <a:buNone/>
              <a:defRPr sz="2625"/>
            </a:lvl3pPr>
            <a:lvl4pPr lvl="3" algn="ctr">
              <a:lnSpc>
                <a:spcPct val="100000"/>
              </a:lnSpc>
              <a:spcBef>
                <a:spcPts val="0"/>
              </a:spcBef>
              <a:spcAft>
                <a:spcPts val="0"/>
              </a:spcAft>
              <a:buSzPts val="2300"/>
              <a:buNone/>
              <a:defRPr sz="2625"/>
            </a:lvl4pPr>
            <a:lvl5pPr lvl="4" algn="ctr">
              <a:lnSpc>
                <a:spcPct val="100000"/>
              </a:lnSpc>
              <a:spcBef>
                <a:spcPts val="0"/>
              </a:spcBef>
              <a:spcAft>
                <a:spcPts val="0"/>
              </a:spcAft>
              <a:buSzPts val="2300"/>
              <a:buNone/>
              <a:defRPr sz="2625"/>
            </a:lvl5pPr>
            <a:lvl6pPr lvl="5" algn="ctr">
              <a:lnSpc>
                <a:spcPct val="100000"/>
              </a:lnSpc>
              <a:spcBef>
                <a:spcPts val="0"/>
              </a:spcBef>
              <a:spcAft>
                <a:spcPts val="0"/>
              </a:spcAft>
              <a:buSzPts val="2300"/>
              <a:buNone/>
              <a:defRPr sz="2625"/>
            </a:lvl6pPr>
            <a:lvl7pPr lvl="6" algn="ctr">
              <a:lnSpc>
                <a:spcPct val="100000"/>
              </a:lnSpc>
              <a:spcBef>
                <a:spcPts val="0"/>
              </a:spcBef>
              <a:spcAft>
                <a:spcPts val="0"/>
              </a:spcAft>
              <a:buSzPts val="2300"/>
              <a:buNone/>
              <a:defRPr sz="2625"/>
            </a:lvl7pPr>
            <a:lvl8pPr lvl="7" algn="ctr">
              <a:lnSpc>
                <a:spcPct val="100000"/>
              </a:lnSpc>
              <a:spcBef>
                <a:spcPts val="0"/>
              </a:spcBef>
              <a:spcAft>
                <a:spcPts val="0"/>
              </a:spcAft>
              <a:buSzPts val="2300"/>
              <a:buNone/>
              <a:defRPr sz="2625"/>
            </a:lvl8pPr>
            <a:lvl9pPr lvl="8" algn="ctr">
              <a:lnSpc>
                <a:spcPct val="100000"/>
              </a:lnSpc>
              <a:spcBef>
                <a:spcPts val="0"/>
              </a:spcBef>
              <a:spcAft>
                <a:spcPts val="0"/>
              </a:spcAft>
              <a:buSzPts val="2300"/>
              <a:buNone/>
              <a:defRPr sz="2625"/>
            </a:lvl9pPr>
          </a:lstStyle>
          <a:p>
            <a:endParaRPr/>
          </a:p>
        </p:txBody>
      </p:sp>
      <p:sp>
        <p:nvSpPr>
          <p:cNvPr id="60" name="Google Shape;60;p2"/>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 name="Google Shape;61;p2"/>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 name="Google Shape;62;p2"/>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 name="Google Shape;63;p2"/>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 name="Google Shape;64;p2"/>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 name="Google Shape;65;p2"/>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 name="Google Shape;66;p2"/>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 name="Google Shape;67;p2"/>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 name="Google Shape;68;p2"/>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 name="Google Shape;69;p2"/>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 name="Google Shape;70;p2"/>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 name="Google Shape;71;p2"/>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 name="Google Shape;72;p2"/>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3" name="Google Shape;73;p2"/>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4" name="Google Shape;74;p2"/>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5" name="Google Shape;75;p2"/>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6" name="Google Shape;76;p2"/>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7" name="Google Shape;77;p2"/>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8" name="Google Shape;78;p2"/>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9" name="Google Shape;79;p2"/>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0" name="Google Shape;80;p2"/>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1" name="Google Shape;81;p2"/>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 name="Google Shape;82;p2"/>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 name="Google Shape;83;p2"/>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 name="Google Shape;84;p2"/>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 name="Google Shape;85;p2"/>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 name="Google Shape;86;p2"/>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 name="Google Shape;87;p2"/>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 name="Google Shape;88;p2"/>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 name="Google Shape;89;p2"/>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 name="Google Shape;90;p2"/>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 name="Google Shape;91;p2"/>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 name="Google Shape;92;p2"/>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 name="Google Shape;93;p2"/>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 name="Google Shape;94;p2"/>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 name="Google Shape;95;p2"/>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 name="Google Shape;96;p2"/>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 name="Google Shape;97;p2"/>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 name="Google Shape;98;p2"/>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9" name="Google Shape;99;p2"/>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0" name="Google Shape;100;p2"/>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1" name="Google Shape;101;p2"/>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2" name="Google Shape;102;p2"/>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 name="Google Shape;103;p2"/>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 name="Google Shape;104;p2"/>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 name="Google Shape;105;p2"/>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 name="Google Shape;106;p2"/>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 name="Google Shape;107;p2"/>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 name="Google Shape;108;p2"/>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 name="Google Shape;109;p2"/>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 name="Google Shape;110;p2"/>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 name="Google Shape;111;p2"/>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 name="Google Shape;112;p2"/>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 name="Google Shape;113;p2"/>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 name="Google Shape;114;p2"/>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 name="Google Shape;115;p2"/>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 name="Google Shape;116;p2"/>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 name="Google Shape;117;p2"/>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 name="Google Shape;118;p2"/>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 name="Google Shape;119;p2"/>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0" name="Google Shape;120;p2"/>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1" name="Google Shape;121;p2"/>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2" name="Google Shape;122;p2"/>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3" name="Google Shape;123;p2"/>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4" name="Google Shape;124;p2"/>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5" name="Google Shape;125;p2"/>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6" name="Google Shape;126;p2"/>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7" name="Google Shape;127;p2"/>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8" name="Google Shape;128;p2"/>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9" name="Google Shape;129;p2"/>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0" name="Google Shape;130;p2"/>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 name="Google Shape;131;p2"/>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2" name="Google Shape;132;p2"/>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3" name="Google Shape;133;p2"/>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4" name="Google Shape;134;p2"/>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5" name="Google Shape;135;p2"/>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6" name="Google Shape;136;p2"/>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 name="Google Shape;137;p2"/>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 name="Google Shape;138;p2"/>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 name="Google Shape;139;p2"/>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 name="Google Shape;140;p2"/>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 name="Google Shape;141;p2"/>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 name="Google Shape;142;p2"/>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 name="Google Shape;143;p2"/>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 name="Google Shape;144;p2"/>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 name="Google Shape;145;p2"/>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 name="Google Shape;146;p2"/>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 name="Google Shape;147;p2"/>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 name="Google Shape;148;p2"/>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 name="Google Shape;149;p2"/>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 name="Google Shape;150;p2"/>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 name="Google Shape;151;p2"/>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 name="Google Shape;152;p2"/>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 name="Google Shape;153;p2"/>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4" name="Google Shape;154;p2"/>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5" name="Google Shape;155;p2"/>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6" name="Google Shape;156;p2"/>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7" name="Google Shape;157;p2"/>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8" name="Google Shape;158;p2"/>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9" name="Google Shape;159;p2"/>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0" name="Google Shape;160;p2"/>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1" name="Google Shape;161;p2"/>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2" name="Google Shape;162;p2"/>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3" name="Google Shape;163;p2"/>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4" name="Google Shape;164;p2"/>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5" name="Google Shape;165;p2"/>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6" name="Google Shape;166;p2"/>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7" name="Google Shape;167;p2"/>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8" name="Google Shape;168;p2"/>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9" name="Google Shape;169;p2"/>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0" name="Google Shape;170;p2"/>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1" name="Google Shape;171;p2"/>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2" name="Google Shape;172;p2"/>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3" name="Google Shape;173;p2"/>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4" name="Google Shape;174;p2"/>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5" name="Google Shape;175;p2"/>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6" name="Google Shape;176;p2"/>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7" name="Google Shape;177;p2"/>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8" name="Google Shape;178;p2"/>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9" name="Google Shape;179;p2"/>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0" name="Google Shape;180;p2"/>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1" name="Google Shape;181;p2"/>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2" name="Google Shape;182;p2"/>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3" name="Google Shape;183;p2"/>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4" name="Google Shape;184;p2"/>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5" name="Google Shape;185;p2"/>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6" name="Google Shape;186;p2"/>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7" name="Google Shape;187;p2"/>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8" name="Google Shape;188;p2"/>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9" name="Google Shape;189;p2"/>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0" name="Google Shape;190;p2"/>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1" name="Google Shape;191;p2"/>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2" name="Google Shape;192;p2"/>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3" name="Google Shape;193;p2"/>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4" name="Google Shape;194;p2"/>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5" name="Google Shape;195;p2"/>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6" name="Google Shape;196;p2"/>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7" name="Google Shape;197;p2"/>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8" name="Google Shape;198;p2"/>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9" name="Google Shape;199;p2"/>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0" name="Google Shape;200;p2"/>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1" name="Google Shape;201;p2"/>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2" name="Google Shape;202;p2"/>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3" name="Google Shape;203;p2"/>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4" name="Google Shape;204;p2"/>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5" name="Google Shape;205;p2"/>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6" name="Google Shape;206;p2"/>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7" name="Google Shape;207;p2"/>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8" name="Google Shape;208;p2"/>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9" name="Google Shape;209;p2"/>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0" name="Google Shape;210;p2"/>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1" name="Google Shape;211;p2"/>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 name="Google Shape;212;p2"/>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 name="Google Shape;213;p2"/>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 name="Google Shape;214;p2"/>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 name="Google Shape;215;p2"/>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 name="Google Shape;216;p2"/>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 name="Google Shape;217;p2"/>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 name="Google Shape;218;p2"/>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 name="Google Shape;219;p2"/>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 name="Google Shape;220;p2"/>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 name="Google Shape;221;p2"/>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 name="Google Shape;222;p2"/>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 name="Google Shape;223;p2"/>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 name="Google Shape;224;p2"/>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2323139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5"/>
        <p:cNvGrpSpPr/>
        <p:nvPr/>
      </p:nvGrpSpPr>
      <p:grpSpPr>
        <a:xfrm>
          <a:off x="0" y="0"/>
          <a:ext cx="0" cy="0"/>
          <a:chOff x="0" y="0"/>
          <a:chExt cx="0" cy="0"/>
        </a:xfrm>
      </p:grpSpPr>
      <p:grpSp>
        <p:nvGrpSpPr>
          <p:cNvPr id="226" name="Google Shape;226;p3"/>
          <p:cNvGrpSpPr/>
          <p:nvPr/>
        </p:nvGrpSpPr>
        <p:grpSpPr>
          <a:xfrm>
            <a:off x="-2538822" y="-632187"/>
            <a:ext cx="15352799" cy="7249225"/>
            <a:chOff x="-1870359" y="-607458"/>
            <a:chExt cx="11400719" cy="6771374"/>
          </a:xfrm>
        </p:grpSpPr>
        <p:sp>
          <p:nvSpPr>
            <p:cNvPr id="227" name="Google Shape;227;p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28" name="Google Shape;228;p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29" name="Google Shape;229;p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0" name="Google Shape;230;p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1" name="Google Shape;231;p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2" name="Google Shape;232;p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33" name="Google Shape;233;p3"/>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34" name="Google Shape;234;p3"/>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35" name="Google Shape;235;p3"/>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36" name="Google Shape;236;p3"/>
          <p:cNvGrpSpPr/>
          <p:nvPr/>
        </p:nvGrpSpPr>
        <p:grpSpPr>
          <a:xfrm>
            <a:off x="-921309" y="7235"/>
            <a:ext cx="14320540" cy="6953393"/>
            <a:chOff x="-669222" y="-10185"/>
            <a:chExt cx="10634181" cy="6495042"/>
          </a:xfrm>
        </p:grpSpPr>
        <p:sp>
          <p:nvSpPr>
            <p:cNvPr id="237" name="Google Shape;237;p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8" name="Google Shape;238;p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9" name="Google Shape;239;p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0" name="Google Shape;240;p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1" name="Google Shape;241;p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42" name="Google Shape;242;p3"/>
          <p:cNvGrpSpPr/>
          <p:nvPr/>
        </p:nvGrpSpPr>
        <p:grpSpPr>
          <a:xfrm>
            <a:off x="60834" y="1007073"/>
            <a:ext cx="778298" cy="3042776"/>
            <a:chOff x="60100" y="678925"/>
            <a:chExt cx="577950" cy="2842204"/>
          </a:xfrm>
        </p:grpSpPr>
        <p:sp>
          <p:nvSpPr>
            <p:cNvPr id="243" name="Google Shape;243;p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4" name="Google Shape;244;p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5" name="Google Shape;245;p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6" name="Google Shape;246;p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7" name="Google Shape;247;p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8" name="Google Shape;248;p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9" name="Google Shape;249;p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0" name="Google Shape;250;p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1" name="Google Shape;251;p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2" name="Google Shape;252;p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3" name="Google Shape;253;p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54" name="Google Shape;254;p3"/>
          <p:cNvGrpSpPr/>
          <p:nvPr/>
        </p:nvGrpSpPr>
        <p:grpSpPr>
          <a:xfrm rot="10800000" flipH="1">
            <a:off x="11434471" y="1007023"/>
            <a:ext cx="778298" cy="3042776"/>
            <a:chOff x="60100" y="678925"/>
            <a:chExt cx="577950" cy="2842204"/>
          </a:xfrm>
        </p:grpSpPr>
        <p:sp>
          <p:nvSpPr>
            <p:cNvPr id="255" name="Google Shape;255;p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6" name="Google Shape;256;p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7" name="Google Shape;257;p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8" name="Google Shape;258;p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9" name="Google Shape;259;p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0" name="Google Shape;260;p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1" name="Google Shape;261;p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2" name="Google Shape;262;p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3" name="Google Shape;263;p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4" name="Google Shape;264;p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5" name="Google Shape;265;p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66" name="Google Shape;266;p3"/>
          <p:cNvGrpSpPr/>
          <p:nvPr/>
        </p:nvGrpSpPr>
        <p:grpSpPr>
          <a:xfrm>
            <a:off x="1970687" y="33537"/>
            <a:ext cx="8435697" cy="369581"/>
            <a:chOff x="1478323" y="198598"/>
            <a:chExt cx="6264200" cy="345219"/>
          </a:xfrm>
        </p:grpSpPr>
        <p:sp>
          <p:nvSpPr>
            <p:cNvPr id="267" name="Google Shape;267;p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8" name="Google Shape;268;p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9" name="Google Shape;269;p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0" name="Google Shape;270;p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1" name="Google Shape;271;p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2" name="Google Shape;272;p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3" name="Google Shape;273;p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4" name="Google Shape;274;p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75" name="Google Shape;275;p3"/>
          <p:cNvSpPr txBox="1">
            <a:spLocks noGrp="1"/>
          </p:cNvSpPr>
          <p:nvPr>
            <p:ph type="title"/>
          </p:nvPr>
        </p:nvSpPr>
        <p:spPr>
          <a:xfrm>
            <a:off x="2912651" y="3578804"/>
            <a:ext cx="6367226" cy="845229"/>
          </a:xfrm>
          <a:prstGeom prst="rect">
            <a:avLst/>
          </a:prstGeom>
        </p:spPr>
        <p:txBody>
          <a:bodyPr spcFirstLastPara="1" wrap="square" lIns="116050" tIns="116050" rIns="116050" bIns="116050" anchor="ctr" anchorCtr="0">
            <a:noAutofit/>
          </a:bodyPr>
          <a:lstStyle>
            <a:lvl1pPr lvl="0" algn="ctr">
              <a:lnSpc>
                <a:spcPct val="115000"/>
              </a:lnSpc>
              <a:spcBef>
                <a:spcPts val="0"/>
              </a:spcBef>
              <a:spcAft>
                <a:spcPts val="0"/>
              </a:spcAft>
              <a:buSzPts val="4600"/>
              <a:buNone/>
              <a:defRPr sz="6275">
                <a:solidFill>
                  <a:schemeClr val="accent2"/>
                </a:solidFill>
                <a:latin typeface="Mochiy Pop One" charset="-120"/>
                <a:ea typeface="Mochiy Pop One" charset="-120"/>
                <a:cs typeface="Mochiy Pop One" charset="-120"/>
                <a:sym typeface="Mochiy Pop One" charset="-120"/>
              </a:defRPr>
            </a:lvl1pPr>
            <a:lvl2pPr lvl="1" algn="ctr">
              <a:spcBef>
                <a:spcPts val="0"/>
              </a:spcBef>
              <a:spcAft>
                <a:spcPts val="0"/>
              </a:spcAft>
              <a:buSzPts val="4600"/>
              <a:buNone/>
              <a:defRPr sz="5246"/>
            </a:lvl2pPr>
            <a:lvl3pPr lvl="2" algn="ctr">
              <a:spcBef>
                <a:spcPts val="0"/>
              </a:spcBef>
              <a:spcAft>
                <a:spcPts val="0"/>
              </a:spcAft>
              <a:buSzPts val="4600"/>
              <a:buNone/>
              <a:defRPr sz="5246"/>
            </a:lvl3pPr>
            <a:lvl4pPr lvl="3" algn="ctr">
              <a:spcBef>
                <a:spcPts val="0"/>
              </a:spcBef>
              <a:spcAft>
                <a:spcPts val="0"/>
              </a:spcAft>
              <a:buSzPts val="4600"/>
              <a:buNone/>
              <a:defRPr sz="5246"/>
            </a:lvl4pPr>
            <a:lvl5pPr lvl="4" algn="ctr">
              <a:spcBef>
                <a:spcPts val="0"/>
              </a:spcBef>
              <a:spcAft>
                <a:spcPts val="0"/>
              </a:spcAft>
              <a:buSzPts val="4600"/>
              <a:buNone/>
              <a:defRPr sz="5246"/>
            </a:lvl5pPr>
            <a:lvl6pPr lvl="5" algn="ctr">
              <a:spcBef>
                <a:spcPts val="0"/>
              </a:spcBef>
              <a:spcAft>
                <a:spcPts val="0"/>
              </a:spcAft>
              <a:buSzPts val="4600"/>
              <a:buNone/>
              <a:defRPr sz="5246"/>
            </a:lvl6pPr>
            <a:lvl7pPr lvl="6" algn="ctr">
              <a:spcBef>
                <a:spcPts val="0"/>
              </a:spcBef>
              <a:spcAft>
                <a:spcPts val="0"/>
              </a:spcAft>
              <a:buSzPts val="4600"/>
              <a:buNone/>
              <a:defRPr sz="5246"/>
            </a:lvl7pPr>
            <a:lvl8pPr lvl="7" algn="ctr">
              <a:spcBef>
                <a:spcPts val="0"/>
              </a:spcBef>
              <a:spcAft>
                <a:spcPts val="0"/>
              </a:spcAft>
              <a:buSzPts val="4600"/>
              <a:buNone/>
              <a:defRPr sz="5246"/>
            </a:lvl8pPr>
            <a:lvl9pPr lvl="8" algn="ctr">
              <a:spcBef>
                <a:spcPts val="0"/>
              </a:spcBef>
              <a:spcAft>
                <a:spcPts val="0"/>
              </a:spcAft>
              <a:buSzPts val="4600"/>
              <a:buNone/>
              <a:defRPr sz="5246"/>
            </a:lvl9pPr>
          </a:lstStyle>
          <a:p>
            <a:endParaRPr/>
          </a:p>
        </p:txBody>
      </p:sp>
      <p:sp>
        <p:nvSpPr>
          <p:cNvPr id="276" name="Google Shape;276;p3"/>
          <p:cNvSpPr txBox="1">
            <a:spLocks noGrp="1"/>
          </p:cNvSpPr>
          <p:nvPr>
            <p:ph type="title" idx="2" hasCustomPrompt="1"/>
          </p:nvPr>
        </p:nvSpPr>
        <p:spPr>
          <a:xfrm>
            <a:off x="5350922" y="2308506"/>
            <a:ext cx="1490944" cy="845229"/>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7600"/>
              <a:buNone/>
              <a:defRPr sz="6502">
                <a:latin typeface="Mochiy Pop One" charset="-120"/>
                <a:ea typeface="Mochiy Pop One" charset="-120"/>
                <a:cs typeface="Mochiy Pop One" charset="-120"/>
                <a:sym typeface="Mochiy Pop One" charset="-120"/>
              </a:defRPr>
            </a:lvl1pPr>
            <a:lvl2pPr lvl="1" algn="ctr" rtl="0">
              <a:spcBef>
                <a:spcPts val="0"/>
              </a:spcBef>
              <a:spcAft>
                <a:spcPts val="0"/>
              </a:spcAft>
              <a:buSzPts val="7600"/>
              <a:buNone/>
              <a:defRPr sz="8669"/>
            </a:lvl2pPr>
            <a:lvl3pPr lvl="2" algn="ctr" rtl="0">
              <a:spcBef>
                <a:spcPts val="0"/>
              </a:spcBef>
              <a:spcAft>
                <a:spcPts val="0"/>
              </a:spcAft>
              <a:buSzPts val="7600"/>
              <a:buNone/>
              <a:defRPr sz="8669"/>
            </a:lvl3pPr>
            <a:lvl4pPr lvl="3" algn="ctr" rtl="0">
              <a:spcBef>
                <a:spcPts val="0"/>
              </a:spcBef>
              <a:spcAft>
                <a:spcPts val="0"/>
              </a:spcAft>
              <a:buSzPts val="7600"/>
              <a:buNone/>
              <a:defRPr sz="8669"/>
            </a:lvl4pPr>
            <a:lvl5pPr lvl="4" algn="ctr" rtl="0">
              <a:spcBef>
                <a:spcPts val="0"/>
              </a:spcBef>
              <a:spcAft>
                <a:spcPts val="0"/>
              </a:spcAft>
              <a:buSzPts val="7600"/>
              <a:buNone/>
              <a:defRPr sz="8669"/>
            </a:lvl5pPr>
            <a:lvl6pPr lvl="5" algn="ctr" rtl="0">
              <a:spcBef>
                <a:spcPts val="0"/>
              </a:spcBef>
              <a:spcAft>
                <a:spcPts val="0"/>
              </a:spcAft>
              <a:buSzPts val="7600"/>
              <a:buNone/>
              <a:defRPr sz="8669"/>
            </a:lvl6pPr>
            <a:lvl7pPr lvl="6" algn="ctr" rtl="0">
              <a:spcBef>
                <a:spcPts val="0"/>
              </a:spcBef>
              <a:spcAft>
                <a:spcPts val="0"/>
              </a:spcAft>
              <a:buSzPts val="7600"/>
              <a:buNone/>
              <a:defRPr sz="8669"/>
            </a:lvl7pPr>
            <a:lvl8pPr lvl="7" algn="ctr" rtl="0">
              <a:spcBef>
                <a:spcPts val="0"/>
              </a:spcBef>
              <a:spcAft>
                <a:spcPts val="0"/>
              </a:spcAft>
              <a:buSzPts val="7600"/>
              <a:buNone/>
              <a:defRPr sz="8669"/>
            </a:lvl8pPr>
            <a:lvl9pPr lvl="8" algn="ctr" rtl="0">
              <a:spcBef>
                <a:spcPts val="0"/>
              </a:spcBef>
              <a:spcAft>
                <a:spcPts val="0"/>
              </a:spcAft>
              <a:buSzPts val="7600"/>
              <a:buNone/>
              <a:defRPr sz="8669"/>
            </a:lvl9pPr>
          </a:lstStyle>
          <a:p>
            <a:r>
              <a:t>xx%</a:t>
            </a:r>
          </a:p>
        </p:txBody>
      </p:sp>
      <p:sp>
        <p:nvSpPr>
          <p:cNvPr id="277" name="Google Shape;277;p3"/>
          <p:cNvSpPr txBox="1">
            <a:spLocks noGrp="1"/>
          </p:cNvSpPr>
          <p:nvPr>
            <p:ph type="subTitle" idx="1"/>
          </p:nvPr>
        </p:nvSpPr>
        <p:spPr>
          <a:xfrm>
            <a:off x="2912687" y="4348442"/>
            <a:ext cx="6367226" cy="523134"/>
          </a:xfrm>
          <a:prstGeom prst="rect">
            <a:avLst/>
          </a:prstGeom>
        </p:spPr>
        <p:txBody>
          <a:bodyPr spcFirstLastPara="1" wrap="square" lIns="116050" tIns="116050" rIns="116050" bIns="116050" anchor="t" anchorCtr="0">
            <a:noAutofit/>
          </a:bodyPr>
          <a:lstStyle>
            <a:lvl1pPr lvl="0" algn="ctr" rtl="0">
              <a:lnSpc>
                <a:spcPct val="115000"/>
              </a:lnSpc>
              <a:spcBef>
                <a:spcPts val="0"/>
              </a:spcBef>
              <a:spcAft>
                <a:spcPts val="0"/>
              </a:spcAft>
              <a:buSzPts val="2000"/>
              <a:buNone/>
              <a:defRPr sz="2739">
                <a:latin typeface="Catamaran"/>
                <a:ea typeface="Catamaran"/>
                <a:cs typeface="Catamaran"/>
                <a:sym typeface="Catamaran"/>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spTree>
    <p:extLst>
      <p:ext uri="{BB962C8B-B14F-4D97-AF65-F5344CB8AC3E}">
        <p14:creationId xmlns:p14="http://schemas.microsoft.com/office/powerpoint/2010/main" val="958443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8"/>
        <p:cNvGrpSpPr/>
        <p:nvPr/>
      </p:nvGrpSpPr>
      <p:grpSpPr>
        <a:xfrm>
          <a:off x="0" y="0"/>
          <a:ext cx="0" cy="0"/>
          <a:chOff x="0" y="0"/>
          <a:chExt cx="0" cy="0"/>
        </a:xfrm>
      </p:grpSpPr>
      <p:grpSp>
        <p:nvGrpSpPr>
          <p:cNvPr id="279" name="Google Shape;279;p4"/>
          <p:cNvGrpSpPr/>
          <p:nvPr/>
        </p:nvGrpSpPr>
        <p:grpSpPr>
          <a:xfrm>
            <a:off x="-2538822" y="-632187"/>
            <a:ext cx="15352799" cy="7249225"/>
            <a:chOff x="-1870359" y="-607458"/>
            <a:chExt cx="11400719" cy="6771374"/>
          </a:xfrm>
        </p:grpSpPr>
        <p:sp>
          <p:nvSpPr>
            <p:cNvPr id="280" name="Google Shape;280;p4"/>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1" name="Google Shape;281;p4"/>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2" name="Google Shape;282;p4"/>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3" name="Google Shape;283;p4"/>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4" name="Google Shape;284;p4"/>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5" name="Google Shape;285;p4"/>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86" name="Google Shape;286;p4"/>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87" name="Google Shape;287;p4"/>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88" name="Google Shape;288;p4"/>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89" name="Google Shape;289;p4"/>
          <p:cNvGrpSpPr/>
          <p:nvPr/>
        </p:nvGrpSpPr>
        <p:grpSpPr>
          <a:xfrm>
            <a:off x="-921309" y="7235"/>
            <a:ext cx="14320540" cy="6953393"/>
            <a:chOff x="-669222" y="-10185"/>
            <a:chExt cx="10634181" cy="6495042"/>
          </a:xfrm>
        </p:grpSpPr>
        <p:sp>
          <p:nvSpPr>
            <p:cNvPr id="290" name="Google Shape;290;p4"/>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1" name="Google Shape;291;p4"/>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2" name="Google Shape;292;p4"/>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3" name="Google Shape;293;p4"/>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4" name="Google Shape;294;p4"/>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95" name="Google Shape;295;p4"/>
          <p:cNvGrpSpPr/>
          <p:nvPr/>
        </p:nvGrpSpPr>
        <p:grpSpPr>
          <a:xfrm>
            <a:off x="60834" y="1007073"/>
            <a:ext cx="778298" cy="3042776"/>
            <a:chOff x="60100" y="678925"/>
            <a:chExt cx="577950" cy="2842204"/>
          </a:xfrm>
        </p:grpSpPr>
        <p:sp>
          <p:nvSpPr>
            <p:cNvPr id="296" name="Google Shape;296;p4"/>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7" name="Google Shape;297;p4"/>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8" name="Google Shape;298;p4"/>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9" name="Google Shape;299;p4"/>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0" name="Google Shape;300;p4"/>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1" name="Google Shape;301;p4"/>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2" name="Google Shape;302;p4"/>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3" name="Google Shape;303;p4"/>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4" name="Google Shape;304;p4"/>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5" name="Google Shape;305;p4"/>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6" name="Google Shape;306;p4"/>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307" name="Google Shape;307;p4"/>
          <p:cNvGrpSpPr/>
          <p:nvPr/>
        </p:nvGrpSpPr>
        <p:grpSpPr>
          <a:xfrm rot="10800000" flipH="1">
            <a:off x="11434471" y="1007023"/>
            <a:ext cx="778298" cy="3042776"/>
            <a:chOff x="60100" y="678925"/>
            <a:chExt cx="577950" cy="2842204"/>
          </a:xfrm>
        </p:grpSpPr>
        <p:sp>
          <p:nvSpPr>
            <p:cNvPr id="308" name="Google Shape;308;p4"/>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9" name="Google Shape;309;p4"/>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0" name="Google Shape;310;p4"/>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1" name="Google Shape;311;p4"/>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2" name="Google Shape;312;p4"/>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3" name="Google Shape;313;p4"/>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4" name="Google Shape;314;p4"/>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5" name="Google Shape;315;p4"/>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6" name="Google Shape;316;p4"/>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7" name="Google Shape;317;p4"/>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8" name="Google Shape;318;p4"/>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319" name="Google Shape;319;p4"/>
          <p:cNvGrpSpPr/>
          <p:nvPr/>
        </p:nvGrpSpPr>
        <p:grpSpPr>
          <a:xfrm>
            <a:off x="1970687" y="33537"/>
            <a:ext cx="8435697" cy="369581"/>
            <a:chOff x="1478323" y="198598"/>
            <a:chExt cx="6264200" cy="345219"/>
          </a:xfrm>
        </p:grpSpPr>
        <p:sp>
          <p:nvSpPr>
            <p:cNvPr id="320" name="Google Shape;320;p4"/>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1" name="Google Shape;321;p4"/>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2" name="Google Shape;322;p4"/>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3" name="Google Shape;323;p4"/>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4" name="Google Shape;324;p4"/>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5" name="Google Shape;325;p4"/>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6" name="Google Shape;326;p4"/>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7" name="Google Shape;327;p4"/>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328" name="Google Shape;328;p4"/>
          <p:cNvSpPr txBox="1">
            <a:spLocks noGrp="1"/>
          </p:cNvSpPr>
          <p:nvPr>
            <p:ph type="title"/>
          </p:nvPr>
        </p:nvSpPr>
        <p:spPr>
          <a:xfrm>
            <a:off x="782431" y="713267"/>
            <a:ext cx="10627896"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329" name="Google Shape;329;p4"/>
          <p:cNvSpPr txBox="1">
            <a:spLocks noGrp="1"/>
          </p:cNvSpPr>
          <p:nvPr>
            <p:ph type="body" idx="1"/>
          </p:nvPr>
        </p:nvSpPr>
        <p:spPr>
          <a:xfrm>
            <a:off x="2615255" y="2024184"/>
            <a:ext cx="6962302" cy="3673360"/>
          </a:xfrm>
          <a:prstGeom prst="rect">
            <a:avLst/>
          </a:prstGeom>
        </p:spPr>
        <p:txBody>
          <a:bodyPr spcFirstLastPara="1" wrap="square" lIns="116050" tIns="116050" rIns="116050" bIns="116050" anchor="t" anchorCtr="0">
            <a:noAutofit/>
          </a:bodyPr>
          <a:lstStyle>
            <a:lvl1pPr marL="521691" lvl="0" indent="-340308" rtl="0">
              <a:lnSpc>
                <a:spcPct val="115000"/>
              </a:lnSpc>
              <a:spcBef>
                <a:spcPts val="0"/>
              </a:spcBef>
              <a:spcAft>
                <a:spcPts val="0"/>
              </a:spcAft>
              <a:buClr>
                <a:schemeClr val="accent2"/>
              </a:buClr>
              <a:buSzPts val="1100"/>
              <a:buFont typeface="Nunito Light" panose="00000400000000000000"/>
              <a:buChar char="●"/>
              <a:defRPr>
                <a:solidFill>
                  <a:srgbClr val="434343"/>
                </a:solidFill>
              </a:defRPr>
            </a:lvl1pPr>
            <a:lvl2pPr marL="1042806" lvl="1" indent="-376585" rtl="0">
              <a:lnSpc>
                <a:spcPct val="115000"/>
              </a:lnSpc>
              <a:spcBef>
                <a:spcPts val="1143"/>
              </a:spcBef>
              <a:spcAft>
                <a:spcPts val="0"/>
              </a:spcAft>
              <a:buClr>
                <a:srgbClr val="E76A28"/>
              </a:buClr>
              <a:buSzPts val="1600"/>
              <a:buFont typeface="Nunito Light" panose="00000400000000000000"/>
              <a:buChar char="○"/>
              <a:defRPr>
                <a:solidFill>
                  <a:srgbClr val="434343"/>
                </a:solidFill>
              </a:defRPr>
            </a:lvl2pPr>
            <a:lvl3pPr marL="1564498" lvl="2" indent="-369099" rtl="0">
              <a:lnSpc>
                <a:spcPct val="115000"/>
              </a:lnSpc>
              <a:spcBef>
                <a:spcPts val="0"/>
              </a:spcBef>
              <a:spcAft>
                <a:spcPts val="0"/>
              </a:spcAft>
              <a:buClr>
                <a:srgbClr val="E76A28"/>
              </a:buClr>
              <a:buSzPts val="1500"/>
              <a:buFont typeface="Nunito Light" panose="00000400000000000000"/>
              <a:buChar char="■"/>
              <a:defRPr>
                <a:solidFill>
                  <a:srgbClr val="434343"/>
                </a:solidFill>
              </a:defRPr>
            </a:lvl3pPr>
            <a:lvl4pPr marL="2085613" lvl="3" indent="-369099" rtl="0">
              <a:lnSpc>
                <a:spcPct val="115000"/>
              </a:lnSpc>
              <a:spcBef>
                <a:spcPts val="0"/>
              </a:spcBef>
              <a:spcAft>
                <a:spcPts val="0"/>
              </a:spcAft>
              <a:buClr>
                <a:srgbClr val="E76A28"/>
              </a:buClr>
              <a:buSzPts val="1500"/>
              <a:buFont typeface="Nunito Light" panose="00000400000000000000"/>
              <a:buChar char="●"/>
              <a:defRPr>
                <a:solidFill>
                  <a:srgbClr val="434343"/>
                </a:solidFill>
              </a:defRPr>
            </a:lvl4pPr>
            <a:lvl5pPr marL="2607304" lvl="4" indent="-362190" rtl="0">
              <a:lnSpc>
                <a:spcPct val="115000"/>
              </a:lnSpc>
              <a:spcBef>
                <a:spcPts val="0"/>
              </a:spcBef>
              <a:spcAft>
                <a:spcPts val="0"/>
              </a:spcAft>
              <a:buClr>
                <a:srgbClr val="E76A28"/>
              </a:buClr>
              <a:buSzPts val="1400"/>
              <a:buFont typeface="Nunito Light" panose="00000400000000000000"/>
              <a:buChar char="○"/>
              <a:defRPr>
                <a:solidFill>
                  <a:srgbClr val="434343"/>
                </a:solidFill>
              </a:defRPr>
            </a:lvl5pPr>
            <a:lvl6pPr marL="3128995" lvl="5" indent="-362190" rtl="0">
              <a:lnSpc>
                <a:spcPct val="115000"/>
              </a:lnSpc>
              <a:spcBef>
                <a:spcPts val="0"/>
              </a:spcBef>
              <a:spcAft>
                <a:spcPts val="0"/>
              </a:spcAft>
              <a:buClr>
                <a:srgbClr val="999999"/>
              </a:buClr>
              <a:buSzPts val="1400"/>
              <a:buFont typeface="Nunito Light" panose="00000400000000000000"/>
              <a:buChar char="■"/>
              <a:defRPr>
                <a:solidFill>
                  <a:srgbClr val="434343"/>
                </a:solidFill>
              </a:defRPr>
            </a:lvl6pPr>
            <a:lvl7pPr marL="3650110" lvl="6" indent="-354704" rtl="0">
              <a:lnSpc>
                <a:spcPct val="115000"/>
              </a:lnSpc>
              <a:spcBef>
                <a:spcPts val="0"/>
              </a:spcBef>
              <a:spcAft>
                <a:spcPts val="0"/>
              </a:spcAft>
              <a:buClr>
                <a:srgbClr val="999999"/>
              </a:buClr>
              <a:buSzPts val="1300"/>
              <a:buFont typeface="Nunito Light" panose="00000400000000000000"/>
              <a:buChar char="●"/>
              <a:defRPr>
                <a:solidFill>
                  <a:srgbClr val="434343"/>
                </a:solidFill>
              </a:defRPr>
            </a:lvl7pPr>
            <a:lvl8pPr marL="4171801" lvl="7" indent="-354704" rtl="0">
              <a:lnSpc>
                <a:spcPct val="115000"/>
              </a:lnSpc>
              <a:spcBef>
                <a:spcPts val="0"/>
              </a:spcBef>
              <a:spcAft>
                <a:spcPts val="0"/>
              </a:spcAft>
              <a:buClr>
                <a:srgbClr val="999999"/>
              </a:buClr>
              <a:buSzPts val="1300"/>
              <a:buFont typeface="Nunito Light" panose="00000400000000000000"/>
              <a:buChar char="○"/>
              <a:defRPr>
                <a:solidFill>
                  <a:srgbClr val="434343"/>
                </a:solidFill>
              </a:defRPr>
            </a:lvl8pPr>
            <a:lvl9pPr marL="4692917" lvl="8" indent="-362190" rtl="0">
              <a:lnSpc>
                <a:spcPct val="115000"/>
              </a:lnSpc>
              <a:spcBef>
                <a:spcPts val="0"/>
              </a:spcBef>
              <a:spcAft>
                <a:spcPts val="0"/>
              </a:spcAft>
              <a:buClr>
                <a:srgbClr val="999999"/>
              </a:buClr>
              <a:buSzPts val="1400"/>
              <a:buFont typeface="Nunito Light" panose="00000400000000000000"/>
              <a:buChar char="■"/>
              <a:defRPr>
                <a:solidFill>
                  <a:srgbClr val="434343"/>
                </a:solidFill>
              </a:defRPr>
            </a:lvl9pPr>
          </a:lstStyle>
          <a:p>
            <a:endParaRPr/>
          </a:p>
        </p:txBody>
      </p:sp>
    </p:spTree>
    <p:extLst>
      <p:ext uri="{BB962C8B-B14F-4D97-AF65-F5344CB8AC3E}">
        <p14:creationId xmlns:p14="http://schemas.microsoft.com/office/powerpoint/2010/main" val="2220082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0"/>
        <p:cNvGrpSpPr/>
        <p:nvPr/>
      </p:nvGrpSpPr>
      <p:grpSpPr>
        <a:xfrm>
          <a:off x="0" y="0"/>
          <a:ext cx="0" cy="0"/>
          <a:chOff x="0" y="0"/>
          <a:chExt cx="0" cy="0"/>
        </a:xfrm>
      </p:grpSpPr>
      <p:grpSp>
        <p:nvGrpSpPr>
          <p:cNvPr id="551" name="Google Shape;551;p6"/>
          <p:cNvGrpSpPr/>
          <p:nvPr/>
        </p:nvGrpSpPr>
        <p:grpSpPr>
          <a:xfrm>
            <a:off x="-2538822" y="-632187"/>
            <a:ext cx="15352799" cy="7249225"/>
            <a:chOff x="-1870359" y="-607458"/>
            <a:chExt cx="11400719" cy="6771374"/>
          </a:xfrm>
        </p:grpSpPr>
        <p:sp>
          <p:nvSpPr>
            <p:cNvPr id="552" name="Google Shape;552;p6"/>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3" name="Google Shape;553;p6"/>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4" name="Google Shape;554;p6"/>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5" name="Google Shape;555;p6"/>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6" name="Google Shape;556;p6"/>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7" name="Google Shape;557;p6"/>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558" name="Google Shape;558;p6"/>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59" name="Google Shape;559;p6"/>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0" name="Google Shape;560;p6"/>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1" name="Google Shape;561;p6"/>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2" name="Google Shape;562;p6"/>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3" name="Google Shape;563;p6"/>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4" name="Google Shape;564;p6"/>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5" name="Google Shape;565;p6"/>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6" name="Google Shape;566;p6"/>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7" name="Google Shape;567;p6"/>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8" name="Google Shape;568;p6"/>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9" name="Google Shape;569;p6"/>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0" name="Google Shape;570;p6"/>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1" name="Google Shape;571;p6"/>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2" name="Google Shape;572;p6"/>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3" name="Google Shape;573;p6"/>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4" name="Google Shape;574;p6"/>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5" name="Google Shape;575;p6"/>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6" name="Google Shape;576;p6"/>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7" name="Google Shape;577;p6"/>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8" name="Google Shape;578;p6"/>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9" name="Google Shape;579;p6"/>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0" name="Google Shape;580;p6"/>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1" name="Google Shape;581;p6"/>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2" name="Google Shape;582;p6"/>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3" name="Google Shape;583;p6"/>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4" name="Google Shape;584;p6"/>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5" name="Google Shape;585;p6"/>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6" name="Google Shape;586;p6"/>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7" name="Google Shape;587;p6"/>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8" name="Google Shape;588;p6"/>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9" name="Google Shape;589;p6"/>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0" name="Google Shape;590;p6"/>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1" name="Google Shape;591;p6"/>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2" name="Google Shape;592;p6"/>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3" name="Google Shape;593;p6"/>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4" name="Google Shape;594;p6"/>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5" name="Google Shape;595;p6"/>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6" name="Google Shape;596;p6"/>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7" name="Google Shape;597;p6"/>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8" name="Google Shape;598;p6"/>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9" name="Google Shape;599;p6"/>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0" name="Google Shape;600;p6"/>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1" name="Google Shape;601;p6"/>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2" name="Google Shape;602;p6"/>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3" name="Google Shape;603;p6"/>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4" name="Google Shape;604;p6"/>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5" name="Google Shape;605;p6"/>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6" name="Google Shape;606;p6"/>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7" name="Google Shape;607;p6"/>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8" name="Google Shape;608;p6"/>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9" name="Google Shape;609;p6"/>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0" name="Google Shape;610;p6"/>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1" name="Google Shape;611;p6"/>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2" name="Google Shape;612;p6"/>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3" name="Google Shape;613;p6"/>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4" name="Google Shape;614;p6"/>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5" name="Google Shape;615;p6"/>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6" name="Google Shape;616;p6"/>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7" name="Google Shape;617;p6"/>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8" name="Google Shape;618;p6"/>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9" name="Google Shape;619;p6"/>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0" name="Google Shape;620;p6"/>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1" name="Google Shape;621;p6"/>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2" name="Google Shape;622;p6"/>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3" name="Google Shape;623;p6"/>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4" name="Google Shape;624;p6"/>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5" name="Google Shape;625;p6"/>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6" name="Google Shape;626;p6"/>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7" name="Google Shape;627;p6"/>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8" name="Google Shape;628;p6"/>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9" name="Google Shape;629;p6"/>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0" name="Google Shape;630;p6"/>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1" name="Google Shape;631;p6"/>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2" name="Google Shape;632;p6"/>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3" name="Google Shape;633;p6"/>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4" name="Google Shape;634;p6"/>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5" name="Google Shape;635;p6"/>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6" name="Google Shape;636;p6"/>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7" name="Google Shape;637;p6"/>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8" name="Google Shape;638;p6"/>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9" name="Google Shape;639;p6"/>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0" name="Google Shape;640;p6"/>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1" name="Google Shape;641;p6"/>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2" name="Google Shape;642;p6"/>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3" name="Google Shape;643;p6"/>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4" name="Google Shape;644;p6"/>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5" name="Google Shape;645;p6"/>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6" name="Google Shape;646;p6"/>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7" name="Google Shape;647;p6"/>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8" name="Google Shape;648;p6"/>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9" name="Google Shape;649;p6"/>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0" name="Google Shape;650;p6"/>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1" name="Google Shape;651;p6"/>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2" name="Google Shape;652;p6"/>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3" name="Google Shape;653;p6"/>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4" name="Google Shape;654;p6"/>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5" name="Google Shape;655;p6"/>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6" name="Google Shape;656;p6"/>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7" name="Google Shape;657;p6"/>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8" name="Google Shape;658;p6"/>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9" name="Google Shape;659;p6"/>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0" name="Google Shape;660;p6"/>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1" name="Google Shape;661;p6"/>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2" name="Google Shape;662;p6"/>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3" name="Google Shape;663;p6"/>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4" name="Google Shape;664;p6"/>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5" name="Google Shape;665;p6"/>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6" name="Google Shape;666;p6"/>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7" name="Google Shape;667;p6"/>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8" name="Google Shape;668;p6"/>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9" name="Google Shape;669;p6"/>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0" name="Google Shape;670;p6"/>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1" name="Google Shape;671;p6"/>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2" name="Google Shape;672;p6"/>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3" name="Google Shape;673;p6"/>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4" name="Google Shape;674;p6"/>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5" name="Google Shape;675;p6"/>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6" name="Google Shape;676;p6"/>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7" name="Google Shape;677;p6"/>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8" name="Google Shape;678;p6"/>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9" name="Google Shape;679;p6"/>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0" name="Google Shape;680;p6"/>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1" name="Google Shape;681;p6"/>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2" name="Google Shape;682;p6"/>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3" name="Google Shape;683;p6"/>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4" name="Google Shape;684;p6"/>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5" name="Google Shape;685;p6"/>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6" name="Google Shape;686;p6"/>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7" name="Google Shape;687;p6"/>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8" name="Google Shape;688;p6"/>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9" name="Google Shape;689;p6"/>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0" name="Google Shape;690;p6"/>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1" name="Google Shape;691;p6"/>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2" name="Google Shape;692;p6"/>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3" name="Google Shape;693;p6"/>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4" name="Google Shape;694;p6"/>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5" name="Google Shape;695;p6"/>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6" name="Google Shape;696;p6"/>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7" name="Google Shape;697;p6"/>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8" name="Google Shape;698;p6"/>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9" name="Google Shape;699;p6"/>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0" name="Google Shape;700;p6"/>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1" name="Google Shape;701;p6"/>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2" name="Google Shape;702;p6"/>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3" name="Google Shape;703;p6"/>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4" name="Google Shape;704;p6"/>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5" name="Google Shape;705;p6"/>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6" name="Google Shape;706;p6"/>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7" name="Google Shape;707;p6"/>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8" name="Google Shape;708;p6"/>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9" name="Google Shape;709;p6"/>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0" name="Google Shape;710;p6"/>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1" name="Google Shape;711;p6"/>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2" name="Google Shape;712;p6"/>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3" name="Google Shape;713;p6"/>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4" name="Google Shape;714;p6"/>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5" name="Google Shape;715;p6"/>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6" name="Google Shape;716;p6"/>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7" name="Google Shape;717;p6"/>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8" name="Google Shape;718;p6"/>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9" name="Google Shape;719;p6"/>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0" name="Google Shape;720;p6"/>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1" name="Google Shape;721;p6"/>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2" name="Google Shape;722;p6"/>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3" name="Google Shape;723;p6"/>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4" name="Google Shape;724;p6"/>
          <p:cNvSpPr/>
          <p:nvPr/>
        </p:nvSpPr>
        <p:spPr>
          <a:xfrm>
            <a:off x="-984308" y="5565021"/>
            <a:ext cx="14161384" cy="130519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725" name="Google Shape;725;p6"/>
          <p:cNvGrpSpPr/>
          <p:nvPr/>
        </p:nvGrpSpPr>
        <p:grpSpPr>
          <a:xfrm>
            <a:off x="-921309" y="7235"/>
            <a:ext cx="14320540" cy="6953393"/>
            <a:chOff x="-669222" y="-10185"/>
            <a:chExt cx="10634181" cy="6495042"/>
          </a:xfrm>
        </p:grpSpPr>
        <p:sp>
          <p:nvSpPr>
            <p:cNvPr id="726" name="Google Shape;726;p6"/>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27" name="Google Shape;727;p6"/>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28" name="Google Shape;728;p6"/>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29" name="Google Shape;729;p6"/>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0" name="Google Shape;730;p6"/>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31" name="Google Shape;731;p6"/>
          <p:cNvGrpSpPr/>
          <p:nvPr/>
        </p:nvGrpSpPr>
        <p:grpSpPr>
          <a:xfrm>
            <a:off x="60834" y="1007073"/>
            <a:ext cx="778298" cy="3042776"/>
            <a:chOff x="60100" y="678925"/>
            <a:chExt cx="577950" cy="2842204"/>
          </a:xfrm>
        </p:grpSpPr>
        <p:sp>
          <p:nvSpPr>
            <p:cNvPr id="732" name="Google Shape;732;p6"/>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3" name="Google Shape;733;p6"/>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4" name="Google Shape;734;p6"/>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5" name="Google Shape;735;p6"/>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6" name="Google Shape;736;p6"/>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7" name="Google Shape;737;p6"/>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8" name="Google Shape;738;p6"/>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9" name="Google Shape;739;p6"/>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0" name="Google Shape;740;p6"/>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1" name="Google Shape;741;p6"/>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2" name="Google Shape;742;p6"/>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43" name="Google Shape;743;p6"/>
          <p:cNvGrpSpPr/>
          <p:nvPr/>
        </p:nvGrpSpPr>
        <p:grpSpPr>
          <a:xfrm rot="10800000" flipH="1">
            <a:off x="11434471" y="1007023"/>
            <a:ext cx="778298" cy="3042776"/>
            <a:chOff x="60100" y="678925"/>
            <a:chExt cx="577950" cy="2842204"/>
          </a:xfrm>
        </p:grpSpPr>
        <p:sp>
          <p:nvSpPr>
            <p:cNvPr id="744" name="Google Shape;744;p6"/>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5" name="Google Shape;745;p6"/>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6" name="Google Shape;746;p6"/>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7" name="Google Shape;747;p6"/>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8" name="Google Shape;748;p6"/>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9" name="Google Shape;749;p6"/>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0" name="Google Shape;750;p6"/>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1" name="Google Shape;751;p6"/>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2" name="Google Shape;752;p6"/>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3" name="Google Shape;753;p6"/>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4" name="Google Shape;754;p6"/>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55" name="Google Shape;755;p6"/>
          <p:cNvGrpSpPr/>
          <p:nvPr/>
        </p:nvGrpSpPr>
        <p:grpSpPr>
          <a:xfrm>
            <a:off x="1970687" y="33537"/>
            <a:ext cx="8435697" cy="369581"/>
            <a:chOff x="1478323" y="198598"/>
            <a:chExt cx="6264200" cy="345219"/>
          </a:xfrm>
        </p:grpSpPr>
        <p:sp>
          <p:nvSpPr>
            <p:cNvPr id="756" name="Google Shape;756;p6"/>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7" name="Google Shape;757;p6"/>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8" name="Google Shape;758;p6"/>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9" name="Google Shape;759;p6"/>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0" name="Google Shape;760;p6"/>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1" name="Google Shape;761;p6"/>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2" name="Google Shape;762;p6"/>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3" name="Google Shape;763;p6"/>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764" name="Google Shape;764;p6"/>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65" name="Google Shape;765;p6"/>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atin typeface="Mochiy Pop One" charset="-120"/>
                <a:ea typeface="Mochiy Pop One" charset="-120"/>
                <a:cs typeface="Mochiy Pop One" charset="-120"/>
                <a:sym typeface="Mochiy Pop One" charset="-120"/>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extLst>
      <p:ext uri="{BB962C8B-B14F-4D97-AF65-F5344CB8AC3E}">
        <p14:creationId xmlns:p14="http://schemas.microsoft.com/office/powerpoint/2010/main" val="1610290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6"/>
        <p:cNvGrpSpPr/>
        <p:nvPr/>
      </p:nvGrpSpPr>
      <p:grpSpPr>
        <a:xfrm>
          <a:off x="0" y="0"/>
          <a:ext cx="0" cy="0"/>
          <a:chOff x="0" y="0"/>
          <a:chExt cx="0" cy="0"/>
        </a:xfrm>
      </p:grpSpPr>
      <p:grpSp>
        <p:nvGrpSpPr>
          <p:cNvPr id="767" name="Google Shape;767;p7"/>
          <p:cNvGrpSpPr/>
          <p:nvPr/>
        </p:nvGrpSpPr>
        <p:grpSpPr>
          <a:xfrm>
            <a:off x="-2538822" y="-632187"/>
            <a:ext cx="15352799" cy="7249225"/>
            <a:chOff x="-1870359" y="-607458"/>
            <a:chExt cx="11400719" cy="6771374"/>
          </a:xfrm>
        </p:grpSpPr>
        <p:sp>
          <p:nvSpPr>
            <p:cNvPr id="768" name="Google Shape;768;p7"/>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9" name="Google Shape;769;p7"/>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0" name="Google Shape;770;p7"/>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1" name="Google Shape;771;p7"/>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2" name="Google Shape;772;p7"/>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3" name="Google Shape;773;p7"/>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774" name="Google Shape;774;p7"/>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75" name="Google Shape;775;p7"/>
          <p:cNvSpPr/>
          <p:nvPr/>
        </p:nvSpPr>
        <p:spPr>
          <a:xfrm>
            <a:off x="-984308" y="5565021"/>
            <a:ext cx="14161384" cy="130519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776" name="Google Shape;776;p7"/>
          <p:cNvGrpSpPr/>
          <p:nvPr/>
        </p:nvGrpSpPr>
        <p:grpSpPr>
          <a:xfrm>
            <a:off x="-921309" y="7235"/>
            <a:ext cx="14320540" cy="6953393"/>
            <a:chOff x="-669222" y="-10185"/>
            <a:chExt cx="10634181" cy="6495042"/>
          </a:xfrm>
        </p:grpSpPr>
        <p:sp>
          <p:nvSpPr>
            <p:cNvPr id="777" name="Google Shape;777;p7"/>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8" name="Google Shape;778;p7"/>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9" name="Google Shape;779;p7"/>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0" name="Google Shape;780;p7"/>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1" name="Google Shape;781;p7"/>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82" name="Google Shape;782;p7"/>
          <p:cNvGrpSpPr/>
          <p:nvPr/>
        </p:nvGrpSpPr>
        <p:grpSpPr>
          <a:xfrm>
            <a:off x="60834" y="1007073"/>
            <a:ext cx="778298" cy="3042776"/>
            <a:chOff x="60100" y="678925"/>
            <a:chExt cx="577950" cy="2842204"/>
          </a:xfrm>
        </p:grpSpPr>
        <p:sp>
          <p:nvSpPr>
            <p:cNvPr id="783" name="Google Shape;783;p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4" name="Google Shape;784;p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5" name="Google Shape;785;p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6" name="Google Shape;786;p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7" name="Google Shape;787;p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8" name="Google Shape;788;p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9" name="Google Shape;789;p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0" name="Google Shape;790;p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1" name="Google Shape;791;p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2" name="Google Shape;792;p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3" name="Google Shape;793;p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94" name="Google Shape;794;p7"/>
          <p:cNvGrpSpPr/>
          <p:nvPr/>
        </p:nvGrpSpPr>
        <p:grpSpPr>
          <a:xfrm rot="10800000" flipH="1">
            <a:off x="11434471" y="1007023"/>
            <a:ext cx="778298" cy="3042776"/>
            <a:chOff x="60100" y="678925"/>
            <a:chExt cx="577950" cy="2842204"/>
          </a:xfrm>
        </p:grpSpPr>
        <p:sp>
          <p:nvSpPr>
            <p:cNvPr id="795" name="Google Shape;795;p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6" name="Google Shape;796;p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7" name="Google Shape;797;p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8" name="Google Shape;798;p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9" name="Google Shape;799;p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0" name="Google Shape;800;p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1" name="Google Shape;801;p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2" name="Google Shape;802;p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3" name="Google Shape;803;p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4" name="Google Shape;804;p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5" name="Google Shape;805;p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806" name="Google Shape;806;p7"/>
          <p:cNvGrpSpPr/>
          <p:nvPr/>
        </p:nvGrpSpPr>
        <p:grpSpPr>
          <a:xfrm>
            <a:off x="1970687" y="33537"/>
            <a:ext cx="8435697" cy="369581"/>
            <a:chOff x="1478323" y="198598"/>
            <a:chExt cx="6264200" cy="345219"/>
          </a:xfrm>
        </p:grpSpPr>
        <p:sp>
          <p:nvSpPr>
            <p:cNvPr id="807" name="Google Shape;807;p7"/>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8" name="Google Shape;808;p7"/>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9" name="Google Shape;809;p7"/>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0" name="Google Shape;810;p7"/>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1" name="Google Shape;811;p7"/>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2" name="Google Shape;812;p7"/>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3" name="Google Shape;813;p7"/>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4" name="Google Shape;814;p7"/>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815" name="Google Shape;815;p7"/>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16" name="Google Shape;816;p7"/>
          <p:cNvSpPr txBox="1">
            <a:spLocks noGrp="1"/>
          </p:cNvSpPr>
          <p:nvPr>
            <p:ph type="title"/>
          </p:nvPr>
        </p:nvSpPr>
        <p:spPr>
          <a:xfrm>
            <a:off x="782259" y="715557"/>
            <a:ext cx="1062823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817" name="Google Shape;817;p7"/>
          <p:cNvSpPr txBox="1">
            <a:spLocks noGrp="1"/>
          </p:cNvSpPr>
          <p:nvPr>
            <p:ph type="body" idx="1"/>
          </p:nvPr>
        </p:nvSpPr>
        <p:spPr>
          <a:xfrm>
            <a:off x="1356007" y="2214385"/>
            <a:ext cx="5475464" cy="2950005"/>
          </a:xfrm>
          <a:prstGeom prst="rect">
            <a:avLst/>
          </a:prstGeom>
        </p:spPr>
        <p:txBody>
          <a:bodyPr spcFirstLastPara="1" wrap="square" lIns="116050" tIns="116050" rIns="116050" bIns="116050" anchor="t" anchorCtr="0">
            <a:noAutofit/>
          </a:bodyPr>
          <a:lstStyle>
            <a:lvl1pPr marL="521691" lvl="0" indent="-390980" rtl="0">
              <a:lnSpc>
                <a:spcPct val="115000"/>
              </a:lnSpc>
              <a:spcBef>
                <a:spcPts val="0"/>
              </a:spcBef>
              <a:spcAft>
                <a:spcPts val="0"/>
              </a:spcAft>
              <a:buClr>
                <a:schemeClr val="accent2"/>
              </a:buClr>
              <a:buSzPts val="1800"/>
              <a:buChar char="●"/>
              <a:defRPr>
                <a:latin typeface="Catamaran"/>
                <a:ea typeface="Catamaran"/>
                <a:cs typeface="Catamaran"/>
                <a:sym typeface="Catamaran"/>
              </a:defRPr>
            </a:lvl1pPr>
            <a:lvl2pPr marL="1042806" lvl="1" indent="-405376" rtl="0">
              <a:lnSpc>
                <a:spcPct val="115000"/>
              </a:lnSpc>
              <a:spcBef>
                <a:spcPts val="0"/>
              </a:spcBef>
              <a:spcAft>
                <a:spcPts val="0"/>
              </a:spcAft>
              <a:buSzPts val="2000"/>
              <a:buChar char="○"/>
              <a:defRPr/>
            </a:lvl2pPr>
            <a:lvl3pPr marL="1564498" lvl="2" indent="-405376" rtl="0">
              <a:lnSpc>
                <a:spcPct val="115000"/>
              </a:lnSpc>
              <a:spcBef>
                <a:spcPts val="0"/>
              </a:spcBef>
              <a:spcAft>
                <a:spcPts val="0"/>
              </a:spcAft>
              <a:buSzPts val="2000"/>
              <a:buChar char="■"/>
              <a:defRPr/>
            </a:lvl3pPr>
            <a:lvl4pPr marL="2085613" lvl="3" indent="-405376" rtl="0">
              <a:lnSpc>
                <a:spcPct val="115000"/>
              </a:lnSpc>
              <a:spcBef>
                <a:spcPts val="0"/>
              </a:spcBef>
              <a:spcAft>
                <a:spcPts val="0"/>
              </a:spcAft>
              <a:buSzPts val="2000"/>
              <a:buChar char="●"/>
              <a:defRPr/>
            </a:lvl4pPr>
            <a:lvl5pPr marL="2607304" lvl="4" indent="-405376" rtl="0">
              <a:lnSpc>
                <a:spcPct val="115000"/>
              </a:lnSpc>
              <a:spcBef>
                <a:spcPts val="0"/>
              </a:spcBef>
              <a:spcAft>
                <a:spcPts val="0"/>
              </a:spcAft>
              <a:buSzPts val="2000"/>
              <a:buChar char="○"/>
              <a:defRPr/>
            </a:lvl5pPr>
            <a:lvl6pPr marL="3128995" lvl="5" indent="-405376" rtl="0">
              <a:lnSpc>
                <a:spcPct val="115000"/>
              </a:lnSpc>
              <a:spcBef>
                <a:spcPts val="0"/>
              </a:spcBef>
              <a:spcAft>
                <a:spcPts val="0"/>
              </a:spcAft>
              <a:buSzPts val="2000"/>
              <a:buChar char="■"/>
              <a:defRPr/>
            </a:lvl6pPr>
            <a:lvl7pPr marL="3650110" lvl="6" indent="-405376" rtl="0">
              <a:lnSpc>
                <a:spcPct val="115000"/>
              </a:lnSpc>
              <a:spcBef>
                <a:spcPts val="0"/>
              </a:spcBef>
              <a:spcAft>
                <a:spcPts val="0"/>
              </a:spcAft>
              <a:buSzPts val="2000"/>
              <a:buChar char="●"/>
              <a:defRPr/>
            </a:lvl7pPr>
            <a:lvl8pPr marL="4171801" lvl="7" indent="-405376" rtl="0">
              <a:lnSpc>
                <a:spcPct val="115000"/>
              </a:lnSpc>
              <a:spcBef>
                <a:spcPts val="0"/>
              </a:spcBef>
              <a:spcAft>
                <a:spcPts val="0"/>
              </a:spcAft>
              <a:buSzPts val="2000"/>
              <a:buChar char="○"/>
              <a:defRPr/>
            </a:lvl8pPr>
            <a:lvl9pPr marL="4692917" lvl="8" indent="-405376" rtl="0">
              <a:lnSpc>
                <a:spcPct val="115000"/>
              </a:lnSpc>
              <a:spcBef>
                <a:spcPts val="0"/>
              </a:spcBef>
              <a:spcAft>
                <a:spcPts val="0"/>
              </a:spcAft>
              <a:buSzPts val="2000"/>
              <a:buChar char="■"/>
              <a:defRPr/>
            </a:lvl9pPr>
          </a:lstStyle>
          <a:p>
            <a:endParaRPr/>
          </a:p>
        </p:txBody>
      </p:sp>
      <p:sp>
        <p:nvSpPr>
          <p:cNvPr id="818" name="Google Shape;818;p7"/>
          <p:cNvSpPr>
            <a:spLocks noGrp="1"/>
          </p:cNvSpPr>
          <p:nvPr>
            <p:ph type="pic" idx="2"/>
          </p:nvPr>
        </p:nvSpPr>
        <p:spPr>
          <a:xfrm>
            <a:off x="6919667" y="2132357"/>
            <a:ext cx="3917108" cy="3114045"/>
          </a:xfrm>
          <a:prstGeom prst="ellipse">
            <a:avLst/>
          </a:prstGeom>
          <a:noFill/>
          <a:ln>
            <a:noFill/>
          </a:ln>
        </p:spPr>
      </p:sp>
      <p:sp>
        <p:nvSpPr>
          <p:cNvPr id="819" name="Google Shape;819;p7"/>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0" name="Google Shape;820;p7"/>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1" name="Google Shape;821;p7"/>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2" name="Google Shape;822;p7"/>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3" name="Google Shape;823;p7"/>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4" name="Google Shape;824;p7"/>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5" name="Google Shape;825;p7"/>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6" name="Google Shape;826;p7"/>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7" name="Google Shape;827;p7"/>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8" name="Google Shape;828;p7"/>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9" name="Google Shape;829;p7"/>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0" name="Google Shape;830;p7"/>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1" name="Google Shape;831;p7"/>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2" name="Google Shape;832;p7"/>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3" name="Google Shape;833;p7"/>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4" name="Google Shape;834;p7"/>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5" name="Google Shape;835;p7"/>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6" name="Google Shape;836;p7"/>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7" name="Google Shape;837;p7"/>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8" name="Google Shape;838;p7"/>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9" name="Google Shape;839;p7"/>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0" name="Google Shape;840;p7"/>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1" name="Google Shape;841;p7"/>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2" name="Google Shape;842;p7"/>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3" name="Google Shape;843;p7"/>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4" name="Google Shape;844;p7"/>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5" name="Google Shape;845;p7"/>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6" name="Google Shape;846;p7"/>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7" name="Google Shape;847;p7"/>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8" name="Google Shape;848;p7"/>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9" name="Google Shape;849;p7"/>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0" name="Google Shape;850;p7"/>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1" name="Google Shape;851;p7"/>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2" name="Google Shape;852;p7"/>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3" name="Google Shape;853;p7"/>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4" name="Google Shape;854;p7"/>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5" name="Google Shape;855;p7"/>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6" name="Google Shape;856;p7"/>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7" name="Google Shape;857;p7"/>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8" name="Google Shape;858;p7"/>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9" name="Google Shape;859;p7"/>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0" name="Google Shape;860;p7"/>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1" name="Google Shape;861;p7"/>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2" name="Google Shape;862;p7"/>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3" name="Google Shape;863;p7"/>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4" name="Google Shape;864;p7"/>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5" name="Google Shape;865;p7"/>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6" name="Google Shape;866;p7"/>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7" name="Google Shape;867;p7"/>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8" name="Google Shape;868;p7"/>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9" name="Google Shape;869;p7"/>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0" name="Google Shape;870;p7"/>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1" name="Google Shape;871;p7"/>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2" name="Google Shape;872;p7"/>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3" name="Google Shape;873;p7"/>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4" name="Google Shape;874;p7"/>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5" name="Google Shape;875;p7"/>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6" name="Google Shape;876;p7"/>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7" name="Google Shape;877;p7"/>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8" name="Google Shape;878;p7"/>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9" name="Google Shape;879;p7"/>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0" name="Google Shape;880;p7"/>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1" name="Google Shape;881;p7"/>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2" name="Google Shape;882;p7"/>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3" name="Google Shape;883;p7"/>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4" name="Google Shape;884;p7"/>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5" name="Google Shape;885;p7"/>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6" name="Google Shape;886;p7"/>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7" name="Google Shape;887;p7"/>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8" name="Google Shape;888;p7"/>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9" name="Google Shape;889;p7"/>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0" name="Google Shape;890;p7"/>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1" name="Google Shape;891;p7"/>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2" name="Google Shape;892;p7"/>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3" name="Google Shape;893;p7"/>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4" name="Google Shape;894;p7"/>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5" name="Google Shape;895;p7"/>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6" name="Google Shape;896;p7"/>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7" name="Google Shape;897;p7"/>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8" name="Google Shape;898;p7"/>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9" name="Google Shape;899;p7"/>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0" name="Google Shape;900;p7"/>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1" name="Google Shape;901;p7"/>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2" name="Google Shape;902;p7"/>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3" name="Google Shape;903;p7"/>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4" name="Google Shape;904;p7"/>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5" name="Google Shape;905;p7"/>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6" name="Google Shape;906;p7"/>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7" name="Google Shape;907;p7"/>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8" name="Google Shape;908;p7"/>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9" name="Google Shape;909;p7"/>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0" name="Google Shape;910;p7"/>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1" name="Google Shape;911;p7"/>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2" name="Google Shape;912;p7"/>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3" name="Google Shape;913;p7"/>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4" name="Google Shape;914;p7"/>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5" name="Google Shape;915;p7"/>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6" name="Google Shape;916;p7"/>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7" name="Google Shape;917;p7"/>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8" name="Google Shape;918;p7"/>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9" name="Google Shape;919;p7"/>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0" name="Google Shape;920;p7"/>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1" name="Google Shape;921;p7"/>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2" name="Google Shape;922;p7"/>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3" name="Google Shape;923;p7"/>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4" name="Google Shape;924;p7"/>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5" name="Google Shape;925;p7"/>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6" name="Google Shape;926;p7"/>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7" name="Google Shape;927;p7"/>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8" name="Google Shape;928;p7"/>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9" name="Google Shape;929;p7"/>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0" name="Google Shape;930;p7"/>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1" name="Google Shape;931;p7"/>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2" name="Google Shape;932;p7"/>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3" name="Google Shape;933;p7"/>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4" name="Google Shape;934;p7"/>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5" name="Google Shape;935;p7"/>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6" name="Google Shape;936;p7"/>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7" name="Google Shape;937;p7"/>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8" name="Google Shape;938;p7"/>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9" name="Google Shape;939;p7"/>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0" name="Google Shape;940;p7"/>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1" name="Google Shape;941;p7"/>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2" name="Google Shape;942;p7"/>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3" name="Google Shape;943;p7"/>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4" name="Google Shape;944;p7"/>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5" name="Google Shape;945;p7"/>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6" name="Google Shape;946;p7"/>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7" name="Google Shape;947;p7"/>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8" name="Google Shape;948;p7"/>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9" name="Google Shape;949;p7"/>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0" name="Google Shape;950;p7"/>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1" name="Google Shape;951;p7"/>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2" name="Google Shape;952;p7"/>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3" name="Google Shape;953;p7"/>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4" name="Google Shape;954;p7"/>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5" name="Google Shape;955;p7"/>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6" name="Google Shape;956;p7"/>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7" name="Google Shape;957;p7"/>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8" name="Google Shape;958;p7"/>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9" name="Google Shape;959;p7"/>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0" name="Google Shape;960;p7"/>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1" name="Google Shape;961;p7"/>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2" name="Google Shape;962;p7"/>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3" name="Google Shape;963;p7"/>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4" name="Google Shape;964;p7"/>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5" name="Google Shape;965;p7"/>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6" name="Google Shape;966;p7"/>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7" name="Google Shape;967;p7"/>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8" name="Google Shape;968;p7"/>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9" name="Google Shape;969;p7"/>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0" name="Google Shape;970;p7"/>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1" name="Google Shape;971;p7"/>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2" name="Google Shape;972;p7"/>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3" name="Google Shape;973;p7"/>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4" name="Google Shape;974;p7"/>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5" name="Google Shape;975;p7"/>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6" name="Google Shape;976;p7"/>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7" name="Google Shape;977;p7"/>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8" name="Google Shape;978;p7"/>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9" name="Google Shape;979;p7"/>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0" name="Google Shape;980;p7"/>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1" name="Google Shape;981;p7"/>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2" name="Google Shape;982;p7"/>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3" name="Google Shape;983;p7"/>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1735975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84"/>
        <p:cNvGrpSpPr/>
        <p:nvPr/>
      </p:nvGrpSpPr>
      <p:grpSpPr>
        <a:xfrm>
          <a:off x="0" y="0"/>
          <a:ext cx="0" cy="0"/>
          <a:chOff x="0" y="0"/>
          <a:chExt cx="0" cy="0"/>
        </a:xfrm>
      </p:grpSpPr>
      <p:grpSp>
        <p:nvGrpSpPr>
          <p:cNvPr id="985" name="Google Shape;985;p8"/>
          <p:cNvGrpSpPr/>
          <p:nvPr/>
        </p:nvGrpSpPr>
        <p:grpSpPr>
          <a:xfrm>
            <a:off x="-2538822" y="-632187"/>
            <a:ext cx="15352799" cy="7249225"/>
            <a:chOff x="-1870359" y="-607458"/>
            <a:chExt cx="11400719" cy="6771374"/>
          </a:xfrm>
        </p:grpSpPr>
        <p:sp>
          <p:nvSpPr>
            <p:cNvPr id="986" name="Google Shape;986;p8"/>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87" name="Google Shape;987;p8"/>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88" name="Google Shape;988;p8"/>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89" name="Google Shape;989;p8"/>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0" name="Google Shape;990;p8"/>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1" name="Google Shape;991;p8"/>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992" name="Google Shape;992;p8"/>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93" name="Google Shape;993;p8"/>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94" name="Google Shape;994;p8"/>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995" name="Google Shape;995;p8"/>
          <p:cNvGrpSpPr/>
          <p:nvPr/>
        </p:nvGrpSpPr>
        <p:grpSpPr>
          <a:xfrm>
            <a:off x="-921309" y="7235"/>
            <a:ext cx="14320540" cy="6953393"/>
            <a:chOff x="-669222" y="-10185"/>
            <a:chExt cx="10634181" cy="6495042"/>
          </a:xfrm>
        </p:grpSpPr>
        <p:sp>
          <p:nvSpPr>
            <p:cNvPr id="996" name="Google Shape;996;p8"/>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7" name="Google Shape;997;p8"/>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8" name="Google Shape;998;p8"/>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9" name="Google Shape;999;p8"/>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0" name="Google Shape;1000;p8"/>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001" name="Google Shape;1001;p8"/>
          <p:cNvGrpSpPr/>
          <p:nvPr/>
        </p:nvGrpSpPr>
        <p:grpSpPr>
          <a:xfrm>
            <a:off x="60834" y="1007073"/>
            <a:ext cx="778298" cy="3042776"/>
            <a:chOff x="60100" y="678925"/>
            <a:chExt cx="577950" cy="2842204"/>
          </a:xfrm>
        </p:grpSpPr>
        <p:sp>
          <p:nvSpPr>
            <p:cNvPr id="1002" name="Google Shape;1002;p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3" name="Google Shape;1003;p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4" name="Google Shape;1004;p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5" name="Google Shape;1005;p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6" name="Google Shape;1006;p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7" name="Google Shape;1007;p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8" name="Google Shape;1008;p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9" name="Google Shape;1009;p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0" name="Google Shape;1010;p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1" name="Google Shape;1011;p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2" name="Google Shape;1012;p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013" name="Google Shape;1013;p8"/>
          <p:cNvGrpSpPr/>
          <p:nvPr/>
        </p:nvGrpSpPr>
        <p:grpSpPr>
          <a:xfrm rot="10800000" flipH="1">
            <a:off x="11434471" y="1007023"/>
            <a:ext cx="778298" cy="3042776"/>
            <a:chOff x="60100" y="678925"/>
            <a:chExt cx="577950" cy="2842204"/>
          </a:xfrm>
        </p:grpSpPr>
        <p:sp>
          <p:nvSpPr>
            <p:cNvPr id="1014" name="Google Shape;1014;p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5" name="Google Shape;1015;p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6" name="Google Shape;1016;p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7" name="Google Shape;1017;p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8" name="Google Shape;1018;p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9" name="Google Shape;1019;p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0" name="Google Shape;1020;p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1" name="Google Shape;1021;p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2" name="Google Shape;1022;p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3" name="Google Shape;1023;p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4" name="Google Shape;1024;p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025" name="Google Shape;1025;p8"/>
          <p:cNvGrpSpPr/>
          <p:nvPr/>
        </p:nvGrpSpPr>
        <p:grpSpPr>
          <a:xfrm>
            <a:off x="1970687" y="33537"/>
            <a:ext cx="8435697" cy="369581"/>
            <a:chOff x="1478323" y="198598"/>
            <a:chExt cx="6264200" cy="345219"/>
          </a:xfrm>
        </p:grpSpPr>
        <p:sp>
          <p:nvSpPr>
            <p:cNvPr id="1026" name="Google Shape;1026;p8"/>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7" name="Google Shape;1027;p8"/>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8" name="Google Shape;1028;p8"/>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9" name="Google Shape;1029;p8"/>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0" name="Google Shape;1030;p8"/>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1" name="Google Shape;1031;p8"/>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2" name="Google Shape;1032;p8"/>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3" name="Google Shape;1033;p8"/>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034" name="Google Shape;1034;p8"/>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5" name="Google Shape;1035;p8"/>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6" name="Google Shape;1036;p8"/>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7" name="Google Shape;1037;p8"/>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8" name="Google Shape;1038;p8"/>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9" name="Google Shape;1039;p8"/>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0" name="Google Shape;1040;p8"/>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1" name="Google Shape;1041;p8"/>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2" name="Google Shape;1042;p8"/>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3" name="Google Shape;1043;p8"/>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4" name="Google Shape;1044;p8"/>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5" name="Google Shape;1045;p8"/>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6" name="Google Shape;1046;p8"/>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7" name="Google Shape;1047;p8"/>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8" name="Google Shape;1048;p8"/>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9" name="Google Shape;1049;p8"/>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0" name="Google Shape;1050;p8"/>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1" name="Google Shape;1051;p8"/>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2" name="Google Shape;1052;p8"/>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3" name="Google Shape;1053;p8"/>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4" name="Google Shape;1054;p8"/>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5" name="Google Shape;1055;p8"/>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6" name="Google Shape;1056;p8"/>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7" name="Google Shape;1057;p8"/>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8" name="Google Shape;1058;p8"/>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9" name="Google Shape;1059;p8"/>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0" name="Google Shape;1060;p8"/>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1" name="Google Shape;1061;p8"/>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2" name="Google Shape;1062;p8"/>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3" name="Google Shape;1063;p8"/>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4" name="Google Shape;1064;p8"/>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5" name="Google Shape;1065;p8"/>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6" name="Google Shape;1066;p8"/>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7" name="Google Shape;1067;p8"/>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8" name="Google Shape;1068;p8"/>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9" name="Google Shape;1069;p8"/>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0" name="Google Shape;1070;p8"/>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1" name="Google Shape;1071;p8"/>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2" name="Google Shape;1072;p8"/>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3" name="Google Shape;1073;p8"/>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4" name="Google Shape;1074;p8"/>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5" name="Google Shape;1075;p8"/>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6" name="Google Shape;1076;p8"/>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7" name="Google Shape;1077;p8"/>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8" name="Google Shape;1078;p8"/>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9" name="Google Shape;1079;p8"/>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0" name="Google Shape;1080;p8"/>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1" name="Google Shape;1081;p8"/>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2" name="Google Shape;1082;p8"/>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3" name="Google Shape;1083;p8"/>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4" name="Google Shape;1084;p8"/>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5" name="Google Shape;1085;p8"/>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6" name="Google Shape;1086;p8"/>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7" name="Google Shape;1087;p8"/>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8" name="Google Shape;1088;p8"/>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9" name="Google Shape;1089;p8"/>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0" name="Google Shape;1090;p8"/>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1" name="Google Shape;1091;p8"/>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2" name="Google Shape;1092;p8"/>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3" name="Google Shape;1093;p8"/>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4" name="Google Shape;1094;p8"/>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5" name="Google Shape;1095;p8"/>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6" name="Google Shape;1096;p8"/>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7" name="Google Shape;1097;p8"/>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8" name="Google Shape;1098;p8"/>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9" name="Google Shape;1099;p8"/>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0" name="Google Shape;1100;p8"/>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1" name="Google Shape;1101;p8"/>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2" name="Google Shape;1102;p8"/>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3" name="Google Shape;1103;p8"/>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4" name="Google Shape;1104;p8"/>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5" name="Google Shape;1105;p8"/>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6" name="Google Shape;1106;p8"/>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7" name="Google Shape;1107;p8"/>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8" name="Google Shape;1108;p8"/>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9" name="Google Shape;1109;p8"/>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0" name="Google Shape;1110;p8"/>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1" name="Google Shape;1111;p8"/>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2" name="Google Shape;1112;p8"/>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3" name="Google Shape;1113;p8"/>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4" name="Google Shape;1114;p8"/>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5" name="Google Shape;1115;p8"/>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6" name="Google Shape;1116;p8"/>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7" name="Google Shape;1117;p8"/>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8" name="Google Shape;1118;p8"/>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9" name="Google Shape;1119;p8"/>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0" name="Google Shape;1120;p8"/>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1" name="Google Shape;1121;p8"/>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2" name="Google Shape;1122;p8"/>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3" name="Google Shape;1123;p8"/>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4" name="Google Shape;1124;p8"/>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5" name="Google Shape;1125;p8"/>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6" name="Google Shape;1126;p8"/>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7" name="Google Shape;1127;p8"/>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8" name="Google Shape;1128;p8"/>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9" name="Google Shape;1129;p8"/>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0" name="Google Shape;1130;p8"/>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1" name="Google Shape;1131;p8"/>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2" name="Google Shape;1132;p8"/>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3" name="Google Shape;1133;p8"/>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4" name="Google Shape;1134;p8"/>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5" name="Google Shape;1135;p8"/>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6" name="Google Shape;1136;p8"/>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7" name="Google Shape;1137;p8"/>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8" name="Google Shape;1138;p8"/>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9" name="Google Shape;1139;p8"/>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0" name="Google Shape;1140;p8"/>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1" name="Google Shape;1141;p8"/>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2" name="Google Shape;1142;p8"/>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3" name="Google Shape;1143;p8"/>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4" name="Google Shape;1144;p8"/>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5" name="Google Shape;1145;p8"/>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6" name="Google Shape;1146;p8"/>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7" name="Google Shape;1147;p8"/>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8" name="Google Shape;1148;p8"/>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9" name="Google Shape;1149;p8"/>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0" name="Google Shape;1150;p8"/>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1" name="Google Shape;1151;p8"/>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2" name="Google Shape;1152;p8"/>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3" name="Google Shape;1153;p8"/>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4" name="Google Shape;1154;p8"/>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5" name="Google Shape;1155;p8"/>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6" name="Google Shape;1156;p8"/>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7" name="Google Shape;1157;p8"/>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8" name="Google Shape;1158;p8"/>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9" name="Google Shape;1159;p8"/>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0" name="Google Shape;1160;p8"/>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1" name="Google Shape;1161;p8"/>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2" name="Google Shape;1162;p8"/>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3" name="Google Shape;1163;p8"/>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4" name="Google Shape;1164;p8"/>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5" name="Google Shape;1165;p8"/>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6" name="Google Shape;1166;p8"/>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7" name="Google Shape;1167;p8"/>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8" name="Google Shape;1168;p8"/>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9" name="Google Shape;1169;p8"/>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0" name="Google Shape;1170;p8"/>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1" name="Google Shape;1171;p8"/>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2" name="Google Shape;1172;p8"/>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3" name="Google Shape;1173;p8"/>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4" name="Google Shape;1174;p8"/>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5" name="Google Shape;1175;p8"/>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6" name="Google Shape;1176;p8"/>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7" name="Google Shape;1177;p8"/>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8" name="Google Shape;1178;p8"/>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9" name="Google Shape;1179;p8"/>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0" name="Google Shape;1180;p8"/>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1" name="Google Shape;1181;p8"/>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2" name="Google Shape;1182;p8"/>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3" name="Google Shape;1183;p8"/>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4" name="Google Shape;1184;p8"/>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5" name="Google Shape;1185;p8"/>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6" name="Google Shape;1186;p8"/>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7" name="Google Shape;1187;p8"/>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8" name="Google Shape;1188;p8"/>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9" name="Google Shape;1189;p8"/>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0" name="Google Shape;1190;p8"/>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1" name="Google Shape;1191;p8"/>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2" name="Google Shape;1192;p8"/>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3" name="Google Shape;1193;p8"/>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4" name="Google Shape;1194;p8"/>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5" name="Google Shape;1195;p8"/>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6" name="Google Shape;1196;p8"/>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7" name="Google Shape;1197;p8"/>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8" name="Google Shape;1198;p8"/>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9" name="Google Shape;1199;p8"/>
          <p:cNvSpPr txBox="1">
            <a:spLocks noGrp="1"/>
          </p:cNvSpPr>
          <p:nvPr>
            <p:ph type="title"/>
          </p:nvPr>
        </p:nvSpPr>
        <p:spPr>
          <a:xfrm>
            <a:off x="1850919" y="1742627"/>
            <a:ext cx="8490888" cy="3371940"/>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7600"/>
              <a:buNone/>
              <a:defRPr sz="8669"/>
            </a:lvl1pPr>
            <a:lvl2pPr lvl="1" algn="ctr">
              <a:spcBef>
                <a:spcPts val="0"/>
              </a:spcBef>
              <a:spcAft>
                <a:spcPts val="0"/>
              </a:spcAft>
              <a:buSzPts val="7600"/>
              <a:buNone/>
              <a:defRPr sz="8669"/>
            </a:lvl2pPr>
            <a:lvl3pPr lvl="2" algn="ctr">
              <a:spcBef>
                <a:spcPts val="0"/>
              </a:spcBef>
              <a:spcAft>
                <a:spcPts val="0"/>
              </a:spcAft>
              <a:buSzPts val="7600"/>
              <a:buNone/>
              <a:defRPr sz="8669"/>
            </a:lvl3pPr>
            <a:lvl4pPr lvl="3" algn="ctr">
              <a:spcBef>
                <a:spcPts val="0"/>
              </a:spcBef>
              <a:spcAft>
                <a:spcPts val="0"/>
              </a:spcAft>
              <a:buSzPts val="7600"/>
              <a:buNone/>
              <a:defRPr sz="8669"/>
            </a:lvl4pPr>
            <a:lvl5pPr lvl="4" algn="ctr">
              <a:spcBef>
                <a:spcPts val="0"/>
              </a:spcBef>
              <a:spcAft>
                <a:spcPts val="0"/>
              </a:spcAft>
              <a:buSzPts val="7600"/>
              <a:buNone/>
              <a:defRPr sz="8669"/>
            </a:lvl5pPr>
            <a:lvl6pPr lvl="5" algn="ctr">
              <a:spcBef>
                <a:spcPts val="0"/>
              </a:spcBef>
              <a:spcAft>
                <a:spcPts val="0"/>
              </a:spcAft>
              <a:buSzPts val="7600"/>
              <a:buNone/>
              <a:defRPr sz="8669"/>
            </a:lvl6pPr>
            <a:lvl7pPr lvl="6" algn="ctr">
              <a:spcBef>
                <a:spcPts val="0"/>
              </a:spcBef>
              <a:spcAft>
                <a:spcPts val="0"/>
              </a:spcAft>
              <a:buSzPts val="7600"/>
              <a:buNone/>
              <a:defRPr sz="8669"/>
            </a:lvl7pPr>
            <a:lvl8pPr lvl="7" algn="ctr">
              <a:spcBef>
                <a:spcPts val="0"/>
              </a:spcBef>
              <a:spcAft>
                <a:spcPts val="0"/>
              </a:spcAft>
              <a:buSzPts val="7600"/>
              <a:buNone/>
              <a:defRPr sz="8669"/>
            </a:lvl8pPr>
            <a:lvl9pPr lvl="8" algn="ctr">
              <a:spcBef>
                <a:spcPts val="0"/>
              </a:spcBef>
              <a:spcAft>
                <a:spcPts val="0"/>
              </a:spcAft>
              <a:buSzPts val="7600"/>
              <a:buNone/>
              <a:defRPr sz="8669"/>
            </a:lvl9pPr>
          </a:lstStyle>
          <a:p>
            <a:endParaRPr/>
          </a:p>
        </p:txBody>
      </p:sp>
    </p:spTree>
    <p:extLst>
      <p:ext uri="{BB962C8B-B14F-4D97-AF65-F5344CB8AC3E}">
        <p14:creationId xmlns:p14="http://schemas.microsoft.com/office/powerpoint/2010/main" val="2604963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53"/>
        <p:cNvGrpSpPr/>
        <p:nvPr/>
      </p:nvGrpSpPr>
      <p:grpSpPr>
        <a:xfrm>
          <a:off x="0" y="0"/>
          <a:ext cx="0" cy="0"/>
          <a:chOff x="0" y="0"/>
          <a:chExt cx="0" cy="0"/>
        </a:xfrm>
      </p:grpSpPr>
      <p:sp>
        <p:nvSpPr>
          <p:cNvPr id="1254" name="Google Shape;1254;p10"/>
          <p:cNvSpPr txBox="1">
            <a:spLocks noGrp="1"/>
          </p:cNvSpPr>
          <p:nvPr>
            <p:ph type="title"/>
          </p:nvPr>
        </p:nvSpPr>
        <p:spPr>
          <a:xfrm>
            <a:off x="5048777" y="2241023"/>
            <a:ext cx="6361750" cy="1297632"/>
          </a:xfrm>
          <a:prstGeom prst="rect">
            <a:avLst/>
          </a:prstGeom>
          <a:noFill/>
        </p:spPr>
        <p:txBody>
          <a:bodyPr spcFirstLastPara="1" wrap="square" lIns="116050" tIns="116050" rIns="116050" bIns="116050" anchor="ctr" anchorCtr="0">
            <a:noAutofit/>
          </a:bodyPr>
          <a:lstStyle>
            <a:lvl1pPr lvl="0" algn="ctr" rtl="0">
              <a:spcBef>
                <a:spcPts val="0"/>
              </a:spcBef>
              <a:spcAft>
                <a:spcPts val="0"/>
              </a:spcAft>
              <a:buSzPts val="4000"/>
              <a:buNone/>
              <a:defRPr/>
            </a:lvl1pPr>
            <a:lvl2pPr lvl="1" algn="ctr" rtl="0">
              <a:spcBef>
                <a:spcPts val="0"/>
              </a:spcBef>
              <a:spcAft>
                <a:spcPts val="0"/>
              </a:spcAft>
              <a:buSzPts val="4400"/>
              <a:buNone/>
              <a:defRPr/>
            </a:lvl2pPr>
            <a:lvl3pPr lvl="2" algn="ctr" rtl="0">
              <a:spcBef>
                <a:spcPts val="0"/>
              </a:spcBef>
              <a:spcAft>
                <a:spcPts val="0"/>
              </a:spcAft>
              <a:buSzPts val="4400"/>
              <a:buNone/>
              <a:defRPr/>
            </a:lvl3pPr>
            <a:lvl4pPr lvl="3" algn="ctr" rtl="0">
              <a:spcBef>
                <a:spcPts val="0"/>
              </a:spcBef>
              <a:spcAft>
                <a:spcPts val="0"/>
              </a:spcAft>
              <a:buSzPts val="4400"/>
              <a:buNone/>
              <a:defRPr/>
            </a:lvl4pPr>
            <a:lvl5pPr lvl="4" algn="ctr" rtl="0">
              <a:spcBef>
                <a:spcPts val="0"/>
              </a:spcBef>
              <a:spcAft>
                <a:spcPts val="0"/>
              </a:spcAft>
              <a:buSzPts val="4400"/>
              <a:buNone/>
              <a:defRPr/>
            </a:lvl5pPr>
            <a:lvl6pPr lvl="5" algn="ctr" rtl="0">
              <a:spcBef>
                <a:spcPts val="0"/>
              </a:spcBef>
              <a:spcAft>
                <a:spcPts val="0"/>
              </a:spcAft>
              <a:buSzPts val="4400"/>
              <a:buNone/>
              <a:defRPr/>
            </a:lvl6pPr>
            <a:lvl7pPr lvl="6" algn="ctr" rtl="0">
              <a:spcBef>
                <a:spcPts val="0"/>
              </a:spcBef>
              <a:spcAft>
                <a:spcPts val="0"/>
              </a:spcAft>
              <a:buSzPts val="4400"/>
              <a:buNone/>
              <a:defRPr/>
            </a:lvl7pPr>
            <a:lvl8pPr lvl="7" algn="ctr" rtl="0">
              <a:spcBef>
                <a:spcPts val="0"/>
              </a:spcBef>
              <a:spcAft>
                <a:spcPts val="0"/>
              </a:spcAft>
              <a:buSzPts val="4400"/>
              <a:buNone/>
              <a:defRPr/>
            </a:lvl8pPr>
            <a:lvl9pPr lvl="8" algn="ctr" rtl="0">
              <a:spcBef>
                <a:spcPts val="0"/>
              </a:spcBef>
              <a:spcAft>
                <a:spcPts val="0"/>
              </a:spcAft>
              <a:buSzPts val="4400"/>
              <a:buNone/>
              <a:defRPr/>
            </a:lvl9pPr>
          </a:lstStyle>
          <a:p>
            <a:endParaRPr/>
          </a:p>
        </p:txBody>
      </p:sp>
    </p:spTree>
    <p:extLst>
      <p:ext uri="{BB962C8B-B14F-4D97-AF65-F5344CB8AC3E}">
        <p14:creationId xmlns:p14="http://schemas.microsoft.com/office/powerpoint/2010/main" val="4326022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5"/>
        <p:cNvGrpSpPr/>
        <p:nvPr/>
      </p:nvGrpSpPr>
      <p:grpSpPr>
        <a:xfrm>
          <a:off x="0" y="0"/>
          <a:ext cx="0" cy="0"/>
          <a:chOff x="0" y="0"/>
          <a:chExt cx="0" cy="0"/>
        </a:xfrm>
      </p:grpSpPr>
      <p:grpSp>
        <p:nvGrpSpPr>
          <p:cNvPr id="1256" name="Google Shape;1256;p11"/>
          <p:cNvGrpSpPr/>
          <p:nvPr/>
        </p:nvGrpSpPr>
        <p:grpSpPr>
          <a:xfrm>
            <a:off x="-2538822" y="-632187"/>
            <a:ext cx="15352799" cy="7249225"/>
            <a:chOff x="-1870359" y="-607458"/>
            <a:chExt cx="11400719" cy="6771374"/>
          </a:xfrm>
        </p:grpSpPr>
        <p:sp>
          <p:nvSpPr>
            <p:cNvPr id="1257" name="Google Shape;1257;p11"/>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58" name="Google Shape;1258;p11"/>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59" name="Google Shape;1259;p11"/>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0" name="Google Shape;1260;p11"/>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1" name="Google Shape;1261;p11"/>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2" name="Google Shape;1262;p11"/>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263" name="Google Shape;1263;p11"/>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64" name="Google Shape;1264;p11"/>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65" name="Google Shape;1265;p11"/>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266" name="Google Shape;1266;p11"/>
          <p:cNvGrpSpPr/>
          <p:nvPr/>
        </p:nvGrpSpPr>
        <p:grpSpPr>
          <a:xfrm>
            <a:off x="-921309" y="7235"/>
            <a:ext cx="14320540" cy="6953393"/>
            <a:chOff x="-669222" y="-10185"/>
            <a:chExt cx="10634181" cy="6495042"/>
          </a:xfrm>
        </p:grpSpPr>
        <p:sp>
          <p:nvSpPr>
            <p:cNvPr id="1267" name="Google Shape;1267;p11"/>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8" name="Google Shape;1268;p11"/>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9" name="Google Shape;1269;p11"/>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0" name="Google Shape;1270;p11"/>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1" name="Google Shape;1271;p11"/>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272" name="Google Shape;1272;p11"/>
          <p:cNvGrpSpPr/>
          <p:nvPr/>
        </p:nvGrpSpPr>
        <p:grpSpPr>
          <a:xfrm>
            <a:off x="60834" y="1007073"/>
            <a:ext cx="778298" cy="3042776"/>
            <a:chOff x="60100" y="678925"/>
            <a:chExt cx="577950" cy="2842204"/>
          </a:xfrm>
        </p:grpSpPr>
        <p:sp>
          <p:nvSpPr>
            <p:cNvPr id="1273" name="Google Shape;1273;p11"/>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4" name="Google Shape;1274;p11"/>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5" name="Google Shape;1275;p11"/>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6" name="Google Shape;1276;p11"/>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7" name="Google Shape;1277;p11"/>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8" name="Google Shape;1278;p11"/>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9" name="Google Shape;1279;p11"/>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0" name="Google Shape;1280;p11"/>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1" name="Google Shape;1281;p11"/>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2" name="Google Shape;1282;p11"/>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3" name="Google Shape;1283;p11"/>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284" name="Google Shape;1284;p11"/>
          <p:cNvGrpSpPr/>
          <p:nvPr/>
        </p:nvGrpSpPr>
        <p:grpSpPr>
          <a:xfrm rot="10800000" flipH="1">
            <a:off x="11434471" y="1007023"/>
            <a:ext cx="778298" cy="3042776"/>
            <a:chOff x="60100" y="678925"/>
            <a:chExt cx="577950" cy="2842204"/>
          </a:xfrm>
        </p:grpSpPr>
        <p:sp>
          <p:nvSpPr>
            <p:cNvPr id="1285" name="Google Shape;1285;p11"/>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6" name="Google Shape;1286;p11"/>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7" name="Google Shape;1287;p11"/>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8" name="Google Shape;1288;p11"/>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9" name="Google Shape;1289;p11"/>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0" name="Google Shape;1290;p11"/>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1" name="Google Shape;1291;p11"/>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2" name="Google Shape;1292;p11"/>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3" name="Google Shape;1293;p11"/>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4" name="Google Shape;1294;p11"/>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5" name="Google Shape;1295;p11"/>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296" name="Google Shape;1296;p11"/>
          <p:cNvGrpSpPr/>
          <p:nvPr/>
        </p:nvGrpSpPr>
        <p:grpSpPr>
          <a:xfrm>
            <a:off x="1970687" y="33537"/>
            <a:ext cx="8435697" cy="369581"/>
            <a:chOff x="1478323" y="198598"/>
            <a:chExt cx="6264200" cy="345219"/>
          </a:xfrm>
        </p:grpSpPr>
        <p:sp>
          <p:nvSpPr>
            <p:cNvPr id="1297" name="Google Shape;1297;p11"/>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8" name="Google Shape;1298;p11"/>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9" name="Google Shape;1299;p11"/>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0" name="Google Shape;1300;p11"/>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1" name="Google Shape;1301;p11"/>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2" name="Google Shape;1302;p11"/>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3" name="Google Shape;1303;p11"/>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4" name="Google Shape;1304;p11"/>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05" name="Google Shape;1305;p11"/>
          <p:cNvSpPr txBox="1">
            <a:spLocks noGrp="1"/>
          </p:cNvSpPr>
          <p:nvPr>
            <p:ph type="title" hasCustomPrompt="1"/>
          </p:nvPr>
        </p:nvSpPr>
        <p:spPr>
          <a:xfrm>
            <a:off x="1712110" y="2077761"/>
            <a:ext cx="8768409" cy="201473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2200"/>
              <a:buNone/>
              <a:defRPr sz="13915"/>
            </a:lvl1pPr>
            <a:lvl2pPr lvl="1" algn="ctr">
              <a:spcBef>
                <a:spcPts val="0"/>
              </a:spcBef>
              <a:spcAft>
                <a:spcPts val="0"/>
              </a:spcAft>
              <a:buSzPts val="12200"/>
              <a:buNone/>
              <a:defRPr sz="13915"/>
            </a:lvl2pPr>
            <a:lvl3pPr lvl="2" algn="ctr">
              <a:spcBef>
                <a:spcPts val="0"/>
              </a:spcBef>
              <a:spcAft>
                <a:spcPts val="0"/>
              </a:spcAft>
              <a:buSzPts val="12200"/>
              <a:buNone/>
              <a:defRPr sz="13915"/>
            </a:lvl3pPr>
            <a:lvl4pPr lvl="3" algn="ctr">
              <a:spcBef>
                <a:spcPts val="0"/>
              </a:spcBef>
              <a:spcAft>
                <a:spcPts val="0"/>
              </a:spcAft>
              <a:buSzPts val="12200"/>
              <a:buNone/>
              <a:defRPr sz="13915"/>
            </a:lvl4pPr>
            <a:lvl5pPr lvl="4" algn="ctr">
              <a:spcBef>
                <a:spcPts val="0"/>
              </a:spcBef>
              <a:spcAft>
                <a:spcPts val="0"/>
              </a:spcAft>
              <a:buSzPts val="12200"/>
              <a:buNone/>
              <a:defRPr sz="13915"/>
            </a:lvl5pPr>
            <a:lvl6pPr lvl="5" algn="ctr">
              <a:spcBef>
                <a:spcPts val="0"/>
              </a:spcBef>
              <a:spcAft>
                <a:spcPts val="0"/>
              </a:spcAft>
              <a:buSzPts val="12200"/>
              <a:buNone/>
              <a:defRPr sz="13915"/>
            </a:lvl6pPr>
            <a:lvl7pPr lvl="6" algn="ctr">
              <a:spcBef>
                <a:spcPts val="0"/>
              </a:spcBef>
              <a:spcAft>
                <a:spcPts val="0"/>
              </a:spcAft>
              <a:buSzPts val="12200"/>
              <a:buNone/>
              <a:defRPr sz="13915"/>
            </a:lvl7pPr>
            <a:lvl8pPr lvl="7" algn="ctr">
              <a:spcBef>
                <a:spcPts val="0"/>
              </a:spcBef>
              <a:spcAft>
                <a:spcPts val="0"/>
              </a:spcAft>
              <a:buSzPts val="12200"/>
              <a:buNone/>
              <a:defRPr sz="13915"/>
            </a:lvl8pPr>
            <a:lvl9pPr lvl="8" algn="ctr">
              <a:spcBef>
                <a:spcPts val="0"/>
              </a:spcBef>
              <a:spcAft>
                <a:spcPts val="0"/>
              </a:spcAft>
              <a:buSzPts val="12200"/>
              <a:buNone/>
              <a:defRPr sz="13915"/>
            </a:lvl9pPr>
          </a:lstStyle>
          <a:p>
            <a:r>
              <a:t>xx%</a:t>
            </a:r>
          </a:p>
        </p:txBody>
      </p:sp>
      <p:sp>
        <p:nvSpPr>
          <p:cNvPr id="1306" name="Google Shape;1306;p11"/>
          <p:cNvSpPr txBox="1">
            <a:spLocks noGrp="1"/>
          </p:cNvSpPr>
          <p:nvPr>
            <p:ph type="subTitle" idx="1"/>
          </p:nvPr>
        </p:nvSpPr>
        <p:spPr>
          <a:xfrm>
            <a:off x="1712110" y="4092427"/>
            <a:ext cx="8768409" cy="951053"/>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000"/>
              <a:buNone/>
              <a:defRPr sz="2281"/>
            </a:lvl1pPr>
            <a:lvl2pPr lvl="1" algn="ctr" rtl="0">
              <a:lnSpc>
                <a:spcPct val="100000"/>
              </a:lnSpc>
              <a:spcBef>
                <a:spcPts val="0"/>
              </a:spcBef>
              <a:spcAft>
                <a:spcPts val="0"/>
              </a:spcAft>
              <a:buSzPts val="2000"/>
              <a:buNone/>
              <a:defRPr sz="2281"/>
            </a:lvl2pPr>
            <a:lvl3pPr lvl="2" algn="ctr" rtl="0">
              <a:lnSpc>
                <a:spcPct val="100000"/>
              </a:lnSpc>
              <a:spcBef>
                <a:spcPts val="0"/>
              </a:spcBef>
              <a:spcAft>
                <a:spcPts val="0"/>
              </a:spcAft>
              <a:buSzPts val="2000"/>
              <a:buNone/>
              <a:defRPr sz="2281"/>
            </a:lvl3pPr>
            <a:lvl4pPr lvl="3" algn="ctr" rtl="0">
              <a:lnSpc>
                <a:spcPct val="100000"/>
              </a:lnSpc>
              <a:spcBef>
                <a:spcPts val="0"/>
              </a:spcBef>
              <a:spcAft>
                <a:spcPts val="0"/>
              </a:spcAft>
              <a:buSzPts val="2000"/>
              <a:buNone/>
              <a:defRPr sz="2281"/>
            </a:lvl4pPr>
            <a:lvl5pPr lvl="4" algn="ctr" rtl="0">
              <a:lnSpc>
                <a:spcPct val="100000"/>
              </a:lnSpc>
              <a:spcBef>
                <a:spcPts val="0"/>
              </a:spcBef>
              <a:spcAft>
                <a:spcPts val="0"/>
              </a:spcAft>
              <a:buSzPts val="2000"/>
              <a:buNone/>
              <a:defRPr sz="2281"/>
            </a:lvl5pPr>
            <a:lvl6pPr lvl="5" algn="ctr" rtl="0">
              <a:lnSpc>
                <a:spcPct val="100000"/>
              </a:lnSpc>
              <a:spcBef>
                <a:spcPts val="0"/>
              </a:spcBef>
              <a:spcAft>
                <a:spcPts val="0"/>
              </a:spcAft>
              <a:buSzPts val="2000"/>
              <a:buNone/>
              <a:defRPr sz="2281"/>
            </a:lvl6pPr>
            <a:lvl7pPr lvl="6" algn="ctr" rtl="0">
              <a:lnSpc>
                <a:spcPct val="100000"/>
              </a:lnSpc>
              <a:spcBef>
                <a:spcPts val="0"/>
              </a:spcBef>
              <a:spcAft>
                <a:spcPts val="0"/>
              </a:spcAft>
              <a:buSzPts val="2000"/>
              <a:buNone/>
              <a:defRPr sz="2281"/>
            </a:lvl7pPr>
            <a:lvl8pPr lvl="7" algn="ctr" rtl="0">
              <a:lnSpc>
                <a:spcPct val="100000"/>
              </a:lnSpc>
              <a:spcBef>
                <a:spcPts val="0"/>
              </a:spcBef>
              <a:spcAft>
                <a:spcPts val="0"/>
              </a:spcAft>
              <a:buSzPts val="2000"/>
              <a:buNone/>
              <a:defRPr sz="2281"/>
            </a:lvl8pPr>
            <a:lvl9pPr lvl="8" algn="ctr" rtl="0">
              <a:lnSpc>
                <a:spcPct val="100000"/>
              </a:lnSpc>
              <a:spcBef>
                <a:spcPts val="0"/>
              </a:spcBef>
              <a:spcAft>
                <a:spcPts val="0"/>
              </a:spcAft>
              <a:buSzPts val="2000"/>
              <a:buNone/>
              <a:defRPr sz="2281"/>
            </a:lvl9pPr>
          </a:lstStyle>
          <a:p>
            <a:endParaRPr/>
          </a:p>
        </p:txBody>
      </p:sp>
    </p:spTree>
    <p:extLst>
      <p:ext uri="{BB962C8B-B14F-4D97-AF65-F5344CB8AC3E}">
        <p14:creationId xmlns:p14="http://schemas.microsoft.com/office/powerpoint/2010/main" val="2249828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7"/>
        <p:cNvGrpSpPr/>
        <p:nvPr/>
      </p:nvGrpSpPr>
      <p:grpSpPr>
        <a:xfrm>
          <a:off x="0" y="0"/>
          <a:ext cx="0" cy="0"/>
          <a:chOff x="0" y="0"/>
          <a:chExt cx="0" cy="0"/>
        </a:xfrm>
      </p:grpSpPr>
    </p:spTree>
    <p:extLst>
      <p:ext uri="{BB962C8B-B14F-4D97-AF65-F5344CB8AC3E}">
        <p14:creationId xmlns:p14="http://schemas.microsoft.com/office/powerpoint/2010/main" val="336085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4/28/2026</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transition spd="slow">
    <p:cover dir="rd"/>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8"/>
        <p:cNvGrpSpPr/>
        <p:nvPr/>
      </p:nvGrpSpPr>
      <p:grpSpPr>
        <a:xfrm>
          <a:off x="0" y="0"/>
          <a:ext cx="0" cy="0"/>
          <a:chOff x="0" y="0"/>
          <a:chExt cx="0" cy="0"/>
        </a:xfrm>
      </p:grpSpPr>
      <p:grpSp>
        <p:nvGrpSpPr>
          <p:cNvPr id="1309" name="Google Shape;1309;p13"/>
          <p:cNvGrpSpPr/>
          <p:nvPr/>
        </p:nvGrpSpPr>
        <p:grpSpPr>
          <a:xfrm>
            <a:off x="-2538822" y="-632187"/>
            <a:ext cx="15352799" cy="7249225"/>
            <a:chOff x="-1870359" y="-607458"/>
            <a:chExt cx="11400719" cy="6771374"/>
          </a:xfrm>
        </p:grpSpPr>
        <p:sp>
          <p:nvSpPr>
            <p:cNvPr id="1310" name="Google Shape;1310;p1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1" name="Google Shape;1311;p1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2" name="Google Shape;1312;p1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3" name="Google Shape;1313;p1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4" name="Google Shape;1314;p1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5" name="Google Shape;1315;p1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16" name="Google Shape;1316;p13"/>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7" name="Google Shape;1317;p13"/>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8" name="Google Shape;1318;p13"/>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319" name="Google Shape;1319;p13"/>
          <p:cNvGrpSpPr/>
          <p:nvPr/>
        </p:nvGrpSpPr>
        <p:grpSpPr>
          <a:xfrm>
            <a:off x="-921309" y="7235"/>
            <a:ext cx="14320540" cy="6953393"/>
            <a:chOff x="-669222" y="-10185"/>
            <a:chExt cx="10634181" cy="6495042"/>
          </a:xfrm>
        </p:grpSpPr>
        <p:sp>
          <p:nvSpPr>
            <p:cNvPr id="1320" name="Google Shape;1320;p1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1" name="Google Shape;1321;p1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2" name="Google Shape;1322;p1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3" name="Google Shape;1323;p1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4" name="Google Shape;1324;p1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25" name="Google Shape;1325;p13"/>
          <p:cNvGrpSpPr/>
          <p:nvPr/>
        </p:nvGrpSpPr>
        <p:grpSpPr>
          <a:xfrm>
            <a:off x="60834" y="1007073"/>
            <a:ext cx="778298" cy="3042776"/>
            <a:chOff x="60100" y="678925"/>
            <a:chExt cx="577950" cy="2842204"/>
          </a:xfrm>
        </p:grpSpPr>
        <p:sp>
          <p:nvSpPr>
            <p:cNvPr id="1326" name="Google Shape;1326;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7" name="Google Shape;1327;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8" name="Google Shape;1328;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9" name="Google Shape;1329;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0" name="Google Shape;1330;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1" name="Google Shape;1331;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2" name="Google Shape;1332;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3" name="Google Shape;1333;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4" name="Google Shape;1334;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5" name="Google Shape;1335;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6" name="Google Shape;1336;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37" name="Google Shape;1337;p13"/>
          <p:cNvGrpSpPr/>
          <p:nvPr/>
        </p:nvGrpSpPr>
        <p:grpSpPr>
          <a:xfrm rot="10800000" flipH="1">
            <a:off x="11434471" y="1007023"/>
            <a:ext cx="778298" cy="3042776"/>
            <a:chOff x="60100" y="678925"/>
            <a:chExt cx="577950" cy="2842204"/>
          </a:xfrm>
        </p:grpSpPr>
        <p:sp>
          <p:nvSpPr>
            <p:cNvPr id="1338" name="Google Shape;1338;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9" name="Google Shape;1339;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0" name="Google Shape;1340;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1" name="Google Shape;1341;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2" name="Google Shape;1342;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3" name="Google Shape;1343;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4" name="Google Shape;1344;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5" name="Google Shape;1345;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6" name="Google Shape;1346;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7" name="Google Shape;1347;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8" name="Google Shape;1348;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49" name="Google Shape;1349;p13"/>
          <p:cNvGrpSpPr/>
          <p:nvPr/>
        </p:nvGrpSpPr>
        <p:grpSpPr>
          <a:xfrm>
            <a:off x="1970687" y="33537"/>
            <a:ext cx="8435697" cy="369581"/>
            <a:chOff x="1478323" y="198598"/>
            <a:chExt cx="6264200" cy="345219"/>
          </a:xfrm>
        </p:grpSpPr>
        <p:sp>
          <p:nvSpPr>
            <p:cNvPr id="1350" name="Google Shape;1350;p1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1" name="Google Shape;1351;p1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2" name="Google Shape;1352;p1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3" name="Google Shape;1353;p1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4" name="Google Shape;1354;p1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5" name="Google Shape;1355;p1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6" name="Google Shape;1356;p1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7" name="Google Shape;1357;p1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58" name="Google Shape;1358;p13"/>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1359" name="Google Shape;1359;p13"/>
          <p:cNvSpPr txBox="1">
            <a:spLocks noGrp="1"/>
          </p:cNvSpPr>
          <p:nvPr>
            <p:ph type="title" idx="2" hasCustomPrompt="1"/>
          </p:nvPr>
        </p:nvSpPr>
        <p:spPr>
          <a:xfrm>
            <a:off x="1483449" y="26278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0" name="Google Shape;1360;p13"/>
          <p:cNvSpPr txBox="1">
            <a:spLocks noGrp="1"/>
          </p:cNvSpPr>
          <p:nvPr>
            <p:ph type="subTitle" idx="1"/>
          </p:nvPr>
        </p:nvSpPr>
        <p:spPr>
          <a:xfrm>
            <a:off x="2811349" y="2745794"/>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1" name="Google Shape;1361;p13"/>
          <p:cNvSpPr txBox="1">
            <a:spLocks noGrp="1"/>
          </p:cNvSpPr>
          <p:nvPr>
            <p:ph type="title" idx="3" hasCustomPrompt="1"/>
          </p:nvPr>
        </p:nvSpPr>
        <p:spPr>
          <a:xfrm>
            <a:off x="6292979" y="26278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2" name="Google Shape;1362;p13"/>
          <p:cNvSpPr txBox="1">
            <a:spLocks noGrp="1"/>
          </p:cNvSpPr>
          <p:nvPr>
            <p:ph type="subTitle" idx="4"/>
          </p:nvPr>
        </p:nvSpPr>
        <p:spPr>
          <a:xfrm>
            <a:off x="7620872" y="2745794"/>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3" name="Google Shape;1363;p13"/>
          <p:cNvSpPr txBox="1">
            <a:spLocks noGrp="1"/>
          </p:cNvSpPr>
          <p:nvPr>
            <p:ph type="title" idx="5" hasCustomPrompt="1"/>
          </p:nvPr>
        </p:nvSpPr>
        <p:spPr>
          <a:xfrm>
            <a:off x="1483449" y="4217461"/>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4" name="Google Shape;1364;p13"/>
          <p:cNvSpPr txBox="1">
            <a:spLocks noGrp="1"/>
          </p:cNvSpPr>
          <p:nvPr>
            <p:ph type="subTitle" idx="6"/>
          </p:nvPr>
        </p:nvSpPr>
        <p:spPr>
          <a:xfrm>
            <a:off x="2811348" y="4345779"/>
            <a:ext cx="3235113"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5" name="Google Shape;1365;p13"/>
          <p:cNvSpPr txBox="1">
            <a:spLocks noGrp="1"/>
          </p:cNvSpPr>
          <p:nvPr>
            <p:ph type="title" idx="7" hasCustomPrompt="1"/>
          </p:nvPr>
        </p:nvSpPr>
        <p:spPr>
          <a:xfrm>
            <a:off x="6292983" y="42174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6" name="Google Shape;1366;p13"/>
          <p:cNvSpPr txBox="1">
            <a:spLocks noGrp="1"/>
          </p:cNvSpPr>
          <p:nvPr>
            <p:ph type="subTitle" idx="8"/>
          </p:nvPr>
        </p:nvSpPr>
        <p:spPr>
          <a:xfrm>
            <a:off x="7620872" y="4345780"/>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7" name="Google Shape;1367;p13"/>
          <p:cNvSpPr txBox="1">
            <a:spLocks noGrp="1"/>
          </p:cNvSpPr>
          <p:nvPr>
            <p:ph type="subTitle" idx="9"/>
          </p:nvPr>
        </p:nvSpPr>
        <p:spPr>
          <a:xfrm>
            <a:off x="2811334" y="2160408"/>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8" name="Google Shape;1368;p13"/>
          <p:cNvSpPr txBox="1">
            <a:spLocks noGrp="1"/>
          </p:cNvSpPr>
          <p:nvPr>
            <p:ph type="subTitle" idx="13"/>
          </p:nvPr>
        </p:nvSpPr>
        <p:spPr>
          <a:xfrm>
            <a:off x="7620872" y="2160408"/>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9" name="Google Shape;1369;p13"/>
          <p:cNvSpPr txBox="1">
            <a:spLocks noGrp="1"/>
          </p:cNvSpPr>
          <p:nvPr>
            <p:ph type="subTitle" idx="14"/>
          </p:nvPr>
        </p:nvSpPr>
        <p:spPr>
          <a:xfrm>
            <a:off x="2811334" y="3754361"/>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0" name="Google Shape;1370;p13"/>
          <p:cNvSpPr txBox="1">
            <a:spLocks noGrp="1"/>
          </p:cNvSpPr>
          <p:nvPr>
            <p:ph type="subTitle" idx="15"/>
          </p:nvPr>
        </p:nvSpPr>
        <p:spPr>
          <a:xfrm>
            <a:off x="7620872" y="3754364"/>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1" name="Google Shape;1371;p13"/>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2" name="Google Shape;1372;p13"/>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3" name="Google Shape;1373;p13"/>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4" name="Google Shape;1374;p13"/>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5" name="Google Shape;1375;p13"/>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6" name="Google Shape;1376;p13"/>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7" name="Google Shape;1377;p13"/>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8" name="Google Shape;1378;p13"/>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9" name="Google Shape;1379;p13"/>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0" name="Google Shape;1380;p13"/>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1" name="Google Shape;1381;p13"/>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2" name="Google Shape;1382;p13"/>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3" name="Google Shape;1383;p13"/>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4" name="Google Shape;1384;p13"/>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5" name="Google Shape;1385;p13"/>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6" name="Google Shape;1386;p13"/>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7" name="Google Shape;1387;p13"/>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8" name="Google Shape;1388;p13"/>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9" name="Google Shape;1389;p13"/>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0" name="Google Shape;1390;p13"/>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1" name="Google Shape;1391;p13"/>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2" name="Google Shape;1392;p13"/>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3" name="Google Shape;1393;p13"/>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4" name="Google Shape;1394;p13"/>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5" name="Google Shape;1395;p13"/>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6" name="Google Shape;1396;p13"/>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7" name="Google Shape;1397;p13"/>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8" name="Google Shape;1398;p13"/>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9" name="Google Shape;1399;p13"/>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0" name="Google Shape;1400;p13"/>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1" name="Google Shape;1401;p13"/>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2" name="Google Shape;1402;p13"/>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3" name="Google Shape;1403;p13"/>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4" name="Google Shape;1404;p13"/>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5" name="Google Shape;1405;p13"/>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6" name="Google Shape;1406;p13"/>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7" name="Google Shape;1407;p13"/>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8" name="Google Shape;1408;p13"/>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9" name="Google Shape;1409;p13"/>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0" name="Google Shape;1410;p13"/>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1" name="Google Shape;1411;p13"/>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2" name="Google Shape;1412;p13"/>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3" name="Google Shape;1413;p13"/>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4" name="Google Shape;1414;p13"/>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5" name="Google Shape;1415;p13"/>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6" name="Google Shape;1416;p13"/>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7" name="Google Shape;1417;p13"/>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8" name="Google Shape;1418;p13"/>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9" name="Google Shape;1419;p13"/>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0" name="Google Shape;1420;p13"/>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1" name="Google Shape;1421;p13"/>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2" name="Google Shape;1422;p13"/>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3" name="Google Shape;1423;p13"/>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4" name="Google Shape;1424;p13"/>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5" name="Google Shape;1425;p13"/>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6" name="Google Shape;1426;p13"/>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7" name="Google Shape;1427;p13"/>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8" name="Google Shape;1428;p13"/>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9" name="Google Shape;1429;p13"/>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0" name="Google Shape;1430;p13"/>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1" name="Google Shape;1431;p13"/>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2" name="Google Shape;1432;p13"/>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3" name="Google Shape;1433;p13"/>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4" name="Google Shape;1434;p13"/>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5" name="Google Shape;1435;p13"/>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6" name="Google Shape;1436;p13"/>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7" name="Google Shape;1437;p13"/>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8" name="Google Shape;1438;p13"/>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9" name="Google Shape;1439;p13"/>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0" name="Google Shape;1440;p13"/>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1" name="Google Shape;1441;p13"/>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2" name="Google Shape;1442;p13"/>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3" name="Google Shape;1443;p13"/>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4" name="Google Shape;1444;p13"/>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5" name="Google Shape;1445;p13"/>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6" name="Google Shape;1446;p13"/>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7" name="Google Shape;1447;p13"/>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8" name="Google Shape;1448;p13"/>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9" name="Google Shape;1449;p13"/>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0" name="Google Shape;1450;p13"/>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1" name="Google Shape;1451;p13"/>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2" name="Google Shape;1452;p13"/>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3" name="Google Shape;1453;p13"/>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4" name="Google Shape;1454;p13"/>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5" name="Google Shape;1455;p13"/>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6" name="Google Shape;1456;p13"/>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7" name="Google Shape;1457;p13"/>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8" name="Google Shape;1458;p13"/>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9" name="Google Shape;1459;p13"/>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0" name="Google Shape;1460;p13"/>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1" name="Google Shape;1461;p13"/>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2" name="Google Shape;1462;p13"/>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3" name="Google Shape;1463;p13"/>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4" name="Google Shape;1464;p13"/>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5" name="Google Shape;1465;p13"/>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6" name="Google Shape;1466;p13"/>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7" name="Google Shape;1467;p13"/>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8" name="Google Shape;1468;p13"/>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9" name="Google Shape;1469;p13"/>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0" name="Google Shape;1470;p13"/>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1" name="Google Shape;1471;p13"/>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2" name="Google Shape;1472;p13"/>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3" name="Google Shape;1473;p13"/>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4" name="Google Shape;1474;p13"/>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5" name="Google Shape;1475;p13"/>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6" name="Google Shape;1476;p13"/>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7" name="Google Shape;1477;p13"/>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8" name="Google Shape;1478;p13"/>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9" name="Google Shape;1479;p13"/>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0" name="Google Shape;1480;p13"/>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1" name="Google Shape;1481;p13"/>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2" name="Google Shape;1482;p13"/>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3" name="Google Shape;1483;p13"/>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4" name="Google Shape;1484;p13"/>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5" name="Google Shape;1485;p13"/>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6" name="Google Shape;1486;p13"/>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7" name="Google Shape;1487;p13"/>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8" name="Google Shape;1488;p13"/>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9" name="Google Shape;1489;p13"/>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0" name="Google Shape;1490;p13"/>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1" name="Google Shape;1491;p13"/>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2" name="Google Shape;1492;p13"/>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3" name="Google Shape;1493;p13"/>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4" name="Google Shape;1494;p13"/>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5" name="Google Shape;1495;p13"/>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6" name="Google Shape;1496;p13"/>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7" name="Google Shape;1497;p13"/>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8" name="Google Shape;1498;p13"/>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9" name="Google Shape;1499;p13"/>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0" name="Google Shape;1500;p13"/>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1" name="Google Shape;1501;p13"/>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2" name="Google Shape;1502;p13"/>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3" name="Google Shape;1503;p13"/>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4" name="Google Shape;1504;p13"/>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5" name="Google Shape;1505;p13"/>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6" name="Google Shape;1506;p13"/>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7" name="Google Shape;1507;p13"/>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8" name="Google Shape;1508;p13"/>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9" name="Google Shape;1509;p13"/>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0" name="Google Shape;1510;p13"/>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1" name="Google Shape;1511;p13"/>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2" name="Google Shape;1512;p13"/>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3" name="Google Shape;1513;p13"/>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4" name="Google Shape;1514;p13"/>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5" name="Google Shape;1515;p13"/>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6" name="Google Shape;1516;p13"/>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7" name="Google Shape;1517;p13"/>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8" name="Google Shape;1518;p13"/>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9" name="Google Shape;1519;p13"/>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0" name="Google Shape;1520;p13"/>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1" name="Google Shape;1521;p13"/>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2" name="Google Shape;1522;p13"/>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3" name="Google Shape;1523;p13"/>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4" name="Google Shape;1524;p13"/>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5" name="Google Shape;1525;p13"/>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6" name="Google Shape;1526;p13"/>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7" name="Google Shape;1527;p13"/>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8" name="Google Shape;1528;p13"/>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9" name="Google Shape;1529;p13"/>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0" name="Google Shape;1530;p13"/>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1" name="Google Shape;1531;p13"/>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2" name="Google Shape;1532;p13"/>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3" name="Google Shape;1533;p13"/>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4" name="Google Shape;1534;p13"/>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5" name="Google Shape;1535;p13"/>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41083082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53"/>
        <p:cNvGrpSpPr/>
        <p:nvPr/>
      </p:nvGrpSpPr>
      <p:grpSpPr>
        <a:xfrm>
          <a:off x="0" y="0"/>
          <a:ext cx="0" cy="0"/>
          <a:chOff x="0" y="0"/>
          <a:chExt cx="0" cy="0"/>
        </a:xfrm>
      </p:grpSpPr>
      <p:grpSp>
        <p:nvGrpSpPr>
          <p:cNvPr id="1754" name="Google Shape;1754;p15"/>
          <p:cNvGrpSpPr/>
          <p:nvPr/>
        </p:nvGrpSpPr>
        <p:grpSpPr>
          <a:xfrm>
            <a:off x="-2538822" y="-632187"/>
            <a:ext cx="15352799" cy="7249225"/>
            <a:chOff x="-1870359" y="-607458"/>
            <a:chExt cx="11400719" cy="6771374"/>
          </a:xfrm>
        </p:grpSpPr>
        <p:sp>
          <p:nvSpPr>
            <p:cNvPr id="1755" name="Google Shape;1755;p15"/>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6" name="Google Shape;1756;p15"/>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7" name="Google Shape;1757;p15"/>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8" name="Google Shape;1758;p15"/>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9" name="Google Shape;1759;p15"/>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0" name="Google Shape;1760;p15"/>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761" name="Google Shape;1761;p15"/>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62" name="Google Shape;1762;p15"/>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63" name="Google Shape;1763;p15"/>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764" name="Google Shape;1764;p15"/>
          <p:cNvGrpSpPr/>
          <p:nvPr/>
        </p:nvGrpSpPr>
        <p:grpSpPr>
          <a:xfrm>
            <a:off x="-921309" y="7235"/>
            <a:ext cx="14320540" cy="6953393"/>
            <a:chOff x="-669222" y="-10185"/>
            <a:chExt cx="10634181" cy="6495042"/>
          </a:xfrm>
        </p:grpSpPr>
        <p:sp>
          <p:nvSpPr>
            <p:cNvPr id="1765" name="Google Shape;1765;p15"/>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6" name="Google Shape;1766;p15"/>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7" name="Google Shape;1767;p15"/>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8" name="Google Shape;1768;p15"/>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9" name="Google Shape;1769;p15"/>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770" name="Google Shape;1770;p15"/>
          <p:cNvGrpSpPr/>
          <p:nvPr/>
        </p:nvGrpSpPr>
        <p:grpSpPr>
          <a:xfrm>
            <a:off x="60834" y="1007073"/>
            <a:ext cx="778298" cy="3042776"/>
            <a:chOff x="60100" y="678925"/>
            <a:chExt cx="577950" cy="2842204"/>
          </a:xfrm>
        </p:grpSpPr>
        <p:sp>
          <p:nvSpPr>
            <p:cNvPr id="1771" name="Google Shape;1771;p15"/>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2" name="Google Shape;1772;p15"/>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3" name="Google Shape;1773;p15"/>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4" name="Google Shape;1774;p15"/>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5" name="Google Shape;1775;p15"/>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6" name="Google Shape;1776;p15"/>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7" name="Google Shape;1777;p15"/>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8" name="Google Shape;1778;p15"/>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9" name="Google Shape;1779;p15"/>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0" name="Google Shape;1780;p15"/>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1" name="Google Shape;1781;p15"/>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782" name="Google Shape;1782;p15"/>
          <p:cNvGrpSpPr/>
          <p:nvPr/>
        </p:nvGrpSpPr>
        <p:grpSpPr>
          <a:xfrm rot="10800000" flipH="1">
            <a:off x="11434471" y="1007023"/>
            <a:ext cx="778298" cy="3042776"/>
            <a:chOff x="60100" y="678925"/>
            <a:chExt cx="577950" cy="2842204"/>
          </a:xfrm>
        </p:grpSpPr>
        <p:sp>
          <p:nvSpPr>
            <p:cNvPr id="1783" name="Google Shape;1783;p15"/>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4" name="Google Shape;1784;p15"/>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5" name="Google Shape;1785;p15"/>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6" name="Google Shape;1786;p15"/>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7" name="Google Shape;1787;p15"/>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8" name="Google Shape;1788;p15"/>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9" name="Google Shape;1789;p15"/>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0" name="Google Shape;1790;p15"/>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1" name="Google Shape;1791;p15"/>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2" name="Google Shape;1792;p15"/>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3" name="Google Shape;1793;p15"/>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794" name="Google Shape;1794;p15"/>
          <p:cNvGrpSpPr/>
          <p:nvPr/>
        </p:nvGrpSpPr>
        <p:grpSpPr>
          <a:xfrm>
            <a:off x="1970687" y="33537"/>
            <a:ext cx="8435697" cy="369581"/>
            <a:chOff x="1478323" y="198598"/>
            <a:chExt cx="6264200" cy="345219"/>
          </a:xfrm>
        </p:grpSpPr>
        <p:sp>
          <p:nvSpPr>
            <p:cNvPr id="1795" name="Google Shape;1795;p15"/>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6" name="Google Shape;1796;p15"/>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7" name="Google Shape;1797;p15"/>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8" name="Google Shape;1798;p15"/>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9" name="Google Shape;1799;p15"/>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800" name="Google Shape;1800;p15"/>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801" name="Google Shape;1801;p15"/>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802" name="Google Shape;1802;p15"/>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803" name="Google Shape;1803;p15"/>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atin typeface="Mochiy Pop One" charset="-120"/>
                <a:ea typeface="Mochiy Pop One" charset="-120"/>
                <a:cs typeface="Mochiy Pop One" charset="-120"/>
                <a:sym typeface="Mochiy Pop One" charset="-120"/>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extLst>
      <p:ext uri="{BB962C8B-B14F-4D97-AF65-F5344CB8AC3E}">
        <p14:creationId xmlns:p14="http://schemas.microsoft.com/office/powerpoint/2010/main" val="4005963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22"/>
        <p:cNvGrpSpPr/>
        <p:nvPr/>
      </p:nvGrpSpPr>
      <p:grpSpPr>
        <a:xfrm>
          <a:off x="0" y="0"/>
          <a:ext cx="0" cy="0"/>
          <a:chOff x="0" y="0"/>
          <a:chExt cx="0" cy="0"/>
        </a:xfrm>
      </p:grpSpPr>
      <p:grpSp>
        <p:nvGrpSpPr>
          <p:cNvPr id="2023" name="Google Shape;2023;p17"/>
          <p:cNvGrpSpPr/>
          <p:nvPr/>
        </p:nvGrpSpPr>
        <p:grpSpPr>
          <a:xfrm>
            <a:off x="-2538822" y="-632187"/>
            <a:ext cx="15352799" cy="7249225"/>
            <a:chOff x="-1870359" y="-607458"/>
            <a:chExt cx="11400719" cy="6771374"/>
          </a:xfrm>
        </p:grpSpPr>
        <p:sp>
          <p:nvSpPr>
            <p:cNvPr id="2024" name="Google Shape;2024;p17"/>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5" name="Google Shape;2025;p17"/>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6" name="Google Shape;2026;p17"/>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7" name="Google Shape;2027;p17"/>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8" name="Google Shape;2028;p17"/>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9" name="Google Shape;2029;p17"/>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030" name="Google Shape;2030;p17"/>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31" name="Google Shape;2031;p17"/>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32" name="Google Shape;2032;p17"/>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033" name="Google Shape;2033;p17"/>
          <p:cNvGrpSpPr/>
          <p:nvPr/>
        </p:nvGrpSpPr>
        <p:grpSpPr>
          <a:xfrm>
            <a:off x="-921309" y="7235"/>
            <a:ext cx="14320540" cy="6953393"/>
            <a:chOff x="-669222" y="-10185"/>
            <a:chExt cx="10634181" cy="6495042"/>
          </a:xfrm>
        </p:grpSpPr>
        <p:sp>
          <p:nvSpPr>
            <p:cNvPr id="2034" name="Google Shape;2034;p17"/>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5" name="Google Shape;2035;p17"/>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6" name="Google Shape;2036;p17"/>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7" name="Google Shape;2037;p17"/>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8" name="Google Shape;2038;p17"/>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39" name="Google Shape;2039;p17"/>
          <p:cNvGrpSpPr/>
          <p:nvPr/>
        </p:nvGrpSpPr>
        <p:grpSpPr>
          <a:xfrm>
            <a:off x="60834" y="1007073"/>
            <a:ext cx="778298" cy="3042776"/>
            <a:chOff x="60100" y="678925"/>
            <a:chExt cx="577950" cy="2842204"/>
          </a:xfrm>
        </p:grpSpPr>
        <p:sp>
          <p:nvSpPr>
            <p:cNvPr id="2040" name="Google Shape;2040;p1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1" name="Google Shape;2041;p1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2" name="Google Shape;2042;p1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3" name="Google Shape;2043;p1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4" name="Google Shape;2044;p1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5" name="Google Shape;2045;p1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6" name="Google Shape;2046;p1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7" name="Google Shape;2047;p1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8" name="Google Shape;2048;p1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9" name="Google Shape;2049;p1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0" name="Google Shape;2050;p1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51" name="Google Shape;2051;p17"/>
          <p:cNvGrpSpPr/>
          <p:nvPr/>
        </p:nvGrpSpPr>
        <p:grpSpPr>
          <a:xfrm rot="10800000" flipH="1">
            <a:off x="11434471" y="1007023"/>
            <a:ext cx="778298" cy="3042776"/>
            <a:chOff x="60100" y="678925"/>
            <a:chExt cx="577950" cy="2842204"/>
          </a:xfrm>
        </p:grpSpPr>
        <p:sp>
          <p:nvSpPr>
            <p:cNvPr id="2052" name="Google Shape;2052;p1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3" name="Google Shape;2053;p1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4" name="Google Shape;2054;p1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5" name="Google Shape;2055;p1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6" name="Google Shape;2056;p1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7" name="Google Shape;2057;p1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8" name="Google Shape;2058;p1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9" name="Google Shape;2059;p1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0" name="Google Shape;2060;p1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1" name="Google Shape;2061;p1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2" name="Google Shape;2062;p1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63" name="Google Shape;2063;p17"/>
          <p:cNvGrpSpPr/>
          <p:nvPr/>
        </p:nvGrpSpPr>
        <p:grpSpPr>
          <a:xfrm>
            <a:off x="1970687" y="33537"/>
            <a:ext cx="8435697" cy="369581"/>
            <a:chOff x="1478323" y="198598"/>
            <a:chExt cx="6264200" cy="345219"/>
          </a:xfrm>
        </p:grpSpPr>
        <p:sp>
          <p:nvSpPr>
            <p:cNvPr id="2064" name="Google Shape;2064;p17"/>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5" name="Google Shape;2065;p17"/>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6" name="Google Shape;2066;p17"/>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7" name="Google Shape;2067;p17"/>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8" name="Google Shape;2068;p17"/>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9" name="Google Shape;2069;p17"/>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0" name="Google Shape;2070;p17"/>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1" name="Google Shape;2071;p17"/>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Tree>
    <p:extLst>
      <p:ext uri="{BB962C8B-B14F-4D97-AF65-F5344CB8AC3E}">
        <p14:creationId xmlns:p14="http://schemas.microsoft.com/office/powerpoint/2010/main" val="1530358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72"/>
        <p:cNvGrpSpPr/>
        <p:nvPr/>
      </p:nvGrpSpPr>
      <p:grpSpPr>
        <a:xfrm>
          <a:off x="0" y="0"/>
          <a:ext cx="0" cy="0"/>
          <a:chOff x="0" y="0"/>
          <a:chExt cx="0" cy="0"/>
        </a:xfrm>
      </p:grpSpPr>
      <p:grpSp>
        <p:nvGrpSpPr>
          <p:cNvPr id="2073" name="Google Shape;2073;p18"/>
          <p:cNvGrpSpPr/>
          <p:nvPr/>
        </p:nvGrpSpPr>
        <p:grpSpPr>
          <a:xfrm>
            <a:off x="-2538822" y="-632187"/>
            <a:ext cx="15352799" cy="7249225"/>
            <a:chOff x="-1870359" y="-607458"/>
            <a:chExt cx="11400719" cy="6771374"/>
          </a:xfrm>
        </p:grpSpPr>
        <p:sp>
          <p:nvSpPr>
            <p:cNvPr id="2074" name="Google Shape;2074;p18"/>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5" name="Google Shape;2075;p18"/>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6" name="Google Shape;2076;p18"/>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7" name="Google Shape;2077;p18"/>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8" name="Google Shape;2078;p18"/>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9" name="Google Shape;2079;p18"/>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080" name="Google Shape;2080;p18"/>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81" name="Google Shape;2081;p18"/>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82" name="Google Shape;2082;p18"/>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083" name="Google Shape;2083;p18"/>
          <p:cNvGrpSpPr/>
          <p:nvPr/>
        </p:nvGrpSpPr>
        <p:grpSpPr>
          <a:xfrm>
            <a:off x="-921309" y="7235"/>
            <a:ext cx="14320540" cy="6953393"/>
            <a:chOff x="-669222" y="-10185"/>
            <a:chExt cx="10634181" cy="6495042"/>
          </a:xfrm>
        </p:grpSpPr>
        <p:sp>
          <p:nvSpPr>
            <p:cNvPr id="2084" name="Google Shape;2084;p18"/>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5" name="Google Shape;2085;p18"/>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6" name="Google Shape;2086;p18"/>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7" name="Google Shape;2087;p18"/>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8" name="Google Shape;2088;p18"/>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89" name="Google Shape;2089;p18"/>
          <p:cNvGrpSpPr/>
          <p:nvPr/>
        </p:nvGrpSpPr>
        <p:grpSpPr>
          <a:xfrm>
            <a:off x="60834" y="1007073"/>
            <a:ext cx="778298" cy="3042776"/>
            <a:chOff x="60100" y="678925"/>
            <a:chExt cx="577950" cy="2842204"/>
          </a:xfrm>
        </p:grpSpPr>
        <p:sp>
          <p:nvSpPr>
            <p:cNvPr id="2090" name="Google Shape;2090;p1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1" name="Google Shape;2091;p1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2" name="Google Shape;2092;p1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3" name="Google Shape;2093;p1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4" name="Google Shape;2094;p1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5" name="Google Shape;2095;p1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6" name="Google Shape;2096;p1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7" name="Google Shape;2097;p1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8" name="Google Shape;2098;p1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9" name="Google Shape;2099;p1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0" name="Google Shape;2100;p1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101" name="Google Shape;2101;p18"/>
          <p:cNvGrpSpPr/>
          <p:nvPr/>
        </p:nvGrpSpPr>
        <p:grpSpPr>
          <a:xfrm rot="10800000" flipH="1">
            <a:off x="11434471" y="1007023"/>
            <a:ext cx="778298" cy="3042776"/>
            <a:chOff x="60100" y="678925"/>
            <a:chExt cx="577950" cy="2842204"/>
          </a:xfrm>
        </p:grpSpPr>
        <p:sp>
          <p:nvSpPr>
            <p:cNvPr id="2102" name="Google Shape;2102;p1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3" name="Google Shape;2103;p1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4" name="Google Shape;2104;p1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5" name="Google Shape;2105;p1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6" name="Google Shape;2106;p1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7" name="Google Shape;2107;p1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8" name="Google Shape;2108;p1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9" name="Google Shape;2109;p1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0" name="Google Shape;2110;p1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1" name="Google Shape;2111;p1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2" name="Google Shape;2112;p1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113" name="Google Shape;2113;p18"/>
          <p:cNvGrpSpPr/>
          <p:nvPr/>
        </p:nvGrpSpPr>
        <p:grpSpPr>
          <a:xfrm>
            <a:off x="1970687" y="33537"/>
            <a:ext cx="8435697" cy="369581"/>
            <a:chOff x="1478323" y="198598"/>
            <a:chExt cx="6264200" cy="345219"/>
          </a:xfrm>
        </p:grpSpPr>
        <p:sp>
          <p:nvSpPr>
            <p:cNvPr id="2114" name="Google Shape;2114;p18"/>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5" name="Google Shape;2115;p18"/>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6" name="Google Shape;2116;p18"/>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7" name="Google Shape;2117;p18"/>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8" name="Google Shape;2118;p18"/>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9" name="Google Shape;2119;p18"/>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20" name="Google Shape;2120;p18"/>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21" name="Google Shape;2121;p18"/>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122" name="Google Shape;2122;p18"/>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3" name="Google Shape;2123;p18"/>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4" name="Google Shape;2124;p18"/>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5" name="Google Shape;2125;p18"/>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6" name="Google Shape;2126;p18"/>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7" name="Google Shape;2127;p18"/>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8" name="Google Shape;2128;p18"/>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9" name="Google Shape;2129;p18"/>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0" name="Google Shape;2130;p18"/>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1" name="Google Shape;2131;p18"/>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2" name="Google Shape;2132;p18"/>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3" name="Google Shape;2133;p18"/>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4" name="Google Shape;2134;p18"/>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5" name="Google Shape;2135;p18"/>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6" name="Google Shape;2136;p18"/>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7" name="Google Shape;2137;p18"/>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8" name="Google Shape;2138;p18"/>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9" name="Google Shape;2139;p18"/>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0" name="Google Shape;2140;p18"/>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1" name="Google Shape;2141;p18"/>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2" name="Google Shape;2142;p18"/>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3" name="Google Shape;2143;p18"/>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4" name="Google Shape;2144;p18"/>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5" name="Google Shape;2145;p18"/>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6" name="Google Shape;2146;p18"/>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7" name="Google Shape;2147;p18"/>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8" name="Google Shape;2148;p18"/>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9" name="Google Shape;2149;p18"/>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0" name="Google Shape;2150;p18"/>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1" name="Google Shape;2151;p18"/>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2" name="Google Shape;2152;p18"/>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3" name="Google Shape;2153;p18"/>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4" name="Google Shape;2154;p18"/>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5" name="Google Shape;2155;p18"/>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6" name="Google Shape;2156;p18"/>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7" name="Google Shape;2157;p18"/>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8" name="Google Shape;2158;p18"/>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9" name="Google Shape;2159;p18"/>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0" name="Google Shape;2160;p18"/>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1" name="Google Shape;2161;p18"/>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2" name="Google Shape;2162;p18"/>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3" name="Google Shape;2163;p18"/>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4" name="Google Shape;2164;p18"/>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5" name="Google Shape;2165;p18"/>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6" name="Google Shape;2166;p18"/>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7" name="Google Shape;2167;p18"/>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8" name="Google Shape;2168;p18"/>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9" name="Google Shape;2169;p18"/>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0" name="Google Shape;2170;p18"/>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1" name="Google Shape;2171;p18"/>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2" name="Google Shape;2172;p18"/>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3" name="Google Shape;2173;p18"/>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4" name="Google Shape;2174;p18"/>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5" name="Google Shape;2175;p18"/>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6" name="Google Shape;2176;p18"/>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7" name="Google Shape;2177;p18"/>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8" name="Google Shape;2178;p18"/>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9" name="Google Shape;2179;p18"/>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0" name="Google Shape;2180;p18"/>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1" name="Google Shape;2181;p18"/>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2" name="Google Shape;2182;p18"/>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3" name="Google Shape;2183;p18"/>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4" name="Google Shape;2184;p18"/>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5" name="Google Shape;2185;p18"/>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6" name="Google Shape;2186;p18"/>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7" name="Google Shape;2187;p18"/>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8" name="Google Shape;2188;p18"/>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9" name="Google Shape;2189;p18"/>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0" name="Google Shape;2190;p18"/>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1" name="Google Shape;2191;p18"/>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2" name="Google Shape;2192;p18"/>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3" name="Google Shape;2193;p18"/>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4" name="Google Shape;2194;p18"/>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5" name="Google Shape;2195;p18"/>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6" name="Google Shape;2196;p18"/>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7" name="Google Shape;2197;p18"/>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8" name="Google Shape;2198;p18"/>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9" name="Google Shape;2199;p18"/>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0" name="Google Shape;2200;p18"/>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1" name="Google Shape;2201;p18"/>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2" name="Google Shape;2202;p18"/>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3" name="Google Shape;2203;p18"/>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4" name="Google Shape;2204;p18"/>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5" name="Google Shape;2205;p18"/>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6" name="Google Shape;2206;p18"/>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7" name="Google Shape;2207;p18"/>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8" name="Google Shape;2208;p18"/>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9" name="Google Shape;2209;p18"/>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0" name="Google Shape;2210;p18"/>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1" name="Google Shape;2211;p18"/>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2" name="Google Shape;2212;p18"/>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3" name="Google Shape;2213;p18"/>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4" name="Google Shape;2214;p18"/>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5" name="Google Shape;2215;p18"/>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6" name="Google Shape;2216;p18"/>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7" name="Google Shape;2217;p18"/>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8" name="Google Shape;2218;p18"/>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9" name="Google Shape;2219;p18"/>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0" name="Google Shape;2220;p18"/>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1" name="Google Shape;2221;p18"/>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2" name="Google Shape;2222;p18"/>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3" name="Google Shape;2223;p18"/>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4" name="Google Shape;2224;p18"/>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5" name="Google Shape;2225;p18"/>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6" name="Google Shape;2226;p18"/>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7" name="Google Shape;2227;p18"/>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8" name="Google Shape;2228;p18"/>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9" name="Google Shape;2229;p18"/>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0" name="Google Shape;2230;p18"/>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1" name="Google Shape;2231;p18"/>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2" name="Google Shape;2232;p18"/>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3" name="Google Shape;2233;p18"/>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4" name="Google Shape;2234;p18"/>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5" name="Google Shape;2235;p18"/>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6" name="Google Shape;2236;p18"/>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7" name="Google Shape;2237;p18"/>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8" name="Google Shape;2238;p18"/>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9" name="Google Shape;2239;p18"/>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0" name="Google Shape;2240;p18"/>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1" name="Google Shape;2241;p18"/>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2" name="Google Shape;2242;p18"/>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3" name="Google Shape;2243;p18"/>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4" name="Google Shape;2244;p18"/>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5" name="Google Shape;2245;p18"/>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6" name="Google Shape;2246;p18"/>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7" name="Google Shape;2247;p18"/>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8" name="Google Shape;2248;p18"/>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9" name="Google Shape;2249;p18"/>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0" name="Google Shape;2250;p18"/>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1" name="Google Shape;2251;p18"/>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2" name="Google Shape;2252;p18"/>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3" name="Google Shape;2253;p18"/>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4" name="Google Shape;2254;p18"/>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5" name="Google Shape;2255;p18"/>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6" name="Google Shape;2256;p18"/>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7" name="Google Shape;2257;p18"/>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8" name="Google Shape;2258;p18"/>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9" name="Google Shape;2259;p18"/>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0" name="Google Shape;2260;p18"/>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1" name="Google Shape;2261;p18"/>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2" name="Google Shape;2262;p18"/>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3" name="Google Shape;2263;p18"/>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4" name="Google Shape;2264;p18"/>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5" name="Google Shape;2265;p18"/>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6" name="Google Shape;2266;p18"/>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7" name="Google Shape;2267;p18"/>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8" name="Google Shape;2268;p18"/>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9" name="Google Shape;2269;p18"/>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0" name="Google Shape;2270;p18"/>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1" name="Google Shape;2271;p18"/>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2" name="Google Shape;2272;p18"/>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3" name="Google Shape;2273;p18"/>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4" name="Google Shape;2274;p18"/>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5" name="Google Shape;2275;p18"/>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6" name="Google Shape;2276;p18"/>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7" name="Google Shape;2277;p18"/>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8" name="Google Shape;2278;p18"/>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9" name="Google Shape;2279;p18"/>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0" name="Google Shape;2280;p18"/>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1" name="Google Shape;2281;p18"/>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2" name="Google Shape;2282;p18"/>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3" name="Google Shape;2283;p18"/>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4" name="Google Shape;2284;p18"/>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5" name="Google Shape;2285;p18"/>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6" name="Google Shape;2286;p18"/>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2380094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7C41-3E64-48D4-9DC3-C5145C21C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B3A068-2B9B-4FE2-B8C5-42149E10B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3DBE2-CB77-42A7-936C-54EA36A7A79F}"/>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5" name="Footer Placeholder 4">
            <a:extLst>
              <a:ext uri="{FF2B5EF4-FFF2-40B4-BE49-F238E27FC236}">
                <a16:creationId xmlns:a16="http://schemas.microsoft.com/office/drawing/2014/main" id="{10F964F2-FB6E-4A28-9448-7BC75E76B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2D2D2-0AEE-43BA-BF4C-E2C131C90DD0}"/>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5050180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C537-3225-4581-882D-2AE592E08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A2D87-C65B-487E-8A69-257AA1276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D4BF7-1F21-40DA-887B-A90E07AADC54}"/>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5" name="Footer Placeholder 4">
            <a:extLst>
              <a:ext uri="{FF2B5EF4-FFF2-40B4-BE49-F238E27FC236}">
                <a16:creationId xmlns:a16="http://schemas.microsoft.com/office/drawing/2014/main" id="{9D4AF151-EE04-4556-AEDA-253683D91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37AEE-0E41-4A74-BD15-69A5F2C4D4DC}"/>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5895346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F82D-EEB1-4314-A91C-25403DC226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9936D-DF66-4992-A204-65E2B9234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717F0-4865-46DD-8AF1-42AF320266D9}"/>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5" name="Footer Placeholder 4">
            <a:extLst>
              <a:ext uri="{FF2B5EF4-FFF2-40B4-BE49-F238E27FC236}">
                <a16:creationId xmlns:a16="http://schemas.microsoft.com/office/drawing/2014/main" id="{51775BA6-FCA9-4465-966D-A12AD139B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184CF-E17D-48C9-8EAF-A3EEA7A4416F}"/>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4715781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B0ED-DD44-4CC3-AA47-17659D094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617C2-0AE9-410C-B820-32143FD8DB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508DDE-D4B2-4AB9-B440-EB77A6617D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8CE98-D28C-48B9-AAD1-F8CE3C725959}"/>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6" name="Footer Placeholder 5">
            <a:extLst>
              <a:ext uri="{FF2B5EF4-FFF2-40B4-BE49-F238E27FC236}">
                <a16:creationId xmlns:a16="http://schemas.microsoft.com/office/drawing/2014/main" id="{38F016B6-D02B-4BA1-A60F-15B9A9CE3E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5268E-FF69-4773-B908-6DFAA44E06D7}"/>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6859605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5A04-898B-4DB4-8522-C5AA11926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AD947-8AD2-404C-B1D1-B696B00DE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1B53E-2748-4B97-9830-9A9C304A5F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40F5E-B588-4DB7-89C9-A35FBF2F4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5DFAC-B324-4109-B2D6-EEB831F8F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85C54-C1B7-493D-8479-7172255CA87D}"/>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8" name="Footer Placeholder 7">
            <a:extLst>
              <a:ext uri="{FF2B5EF4-FFF2-40B4-BE49-F238E27FC236}">
                <a16:creationId xmlns:a16="http://schemas.microsoft.com/office/drawing/2014/main" id="{12A515FC-2374-4A78-B3B6-2B3DC3E30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9AB76-86C3-4C8D-909F-56993CC68575}"/>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909368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54C8-2F12-474E-9739-31060BCCC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42084-D427-4729-9A5C-A12625F951BA}"/>
              </a:ext>
            </a:extLst>
          </p:cNvPr>
          <p:cNvSpPr>
            <a:spLocks noGrp="1"/>
          </p:cNvSpPr>
          <p:nvPr>
            <p:ph type="dt" sz="half" idx="10"/>
          </p:nvPr>
        </p:nvSpPr>
        <p:spPr/>
        <p:txBody>
          <a:bodyPr/>
          <a:lstStyle/>
          <a:p>
            <a:fld id="{26A45832-1D41-43E2-95CC-817C57DA4AE1}" type="datetimeFigureOut">
              <a:rPr lang="en-US" smtClean="0"/>
              <a:t>4/28/2026</a:t>
            </a:fld>
            <a:endParaRPr lang="en-US"/>
          </a:p>
        </p:txBody>
      </p:sp>
      <p:sp>
        <p:nvSpPr>
          <p:cNvPr id="4" name="Footer Placeholder 3">
            <a:extLst>
              <a:ext uri="{FF2B5EF4-FFF2-40B4-BE49-F238E27FC236}">
                <a16:creationId xmlns:a16="http://schemas.microsoft.com/office/drawing/2014/main" id="{675F5389-F8BE-43F3-B74C-19E308DD5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BA71AB-9585-441C-96B4-FD4CC05975C6}"/>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47429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5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65.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378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transition spd="slow">
    <p:cover dir="rd"/>
  </p:transition>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49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transition spd="slow">
    <p:cover dir="rd"/>
  </p:transition>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DFAA-DE51-4603-9CBD-EEBB4C6110E5}"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6D4CB-DBEE-4CAA-82AA-4C0AE76E6B3C}" type="slidenum">
              <a:rPr lang="en-US" smtClean="0"/>
              <a:t>‹#›</a:t>
            </a:fld>
            <a:endParaRPr lang="en-US"/>
          </a:p>
        </p:txBody>
      </p:sp>
    </p:spTree>
    <p:extLst>
      <p:ext uri="{BB962C8B-B14F-4D97-AF65-F5344CB8AC3E}">
        <p14:creationId xmlns:p14="http://schemas.microsoft.com/office/powerpoint/2010/main" val="76314240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9"/>
          <a:stretch>
            <a:fillRect/>
          </a:stretch>
        </p:blipFill>
        <p:spPr>
          <a:xfrm>
            <a:off x="16042" y="0"/>
            <a:ext cx="12199153" cy="7011008"/>
          </a:xfrm>
          <a:prstGeom prst="rect">
            <a:avLst/>
          </a:prstGeom>
        </p:spPr>
      </p:pic>
    </p:spTree>
    <p:extLst>
      <p:ext uri="{BB962C8B-B14F-4D97-AF65-F5344CB8AC3E}">
        <p14:creationId xmlns:p14="http://schemas.microsoft.com/office/powerpoint/2010/main" val="13191182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2259" y="713267"/>
            <a:ext cx="10628238" cy="763617"/>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dk1"/>
              </a:buClr>
              <a:buSzPts val="4000"/>
              <a:buFont typeface="Mochiy Pop One" charset="-120"/>
              <a:buNone/>
              <a:defRPr sz="4000">
                <a:solidFill>
                  <a:schemeClr val="dk1"/>
                </a:solidFill>
                <a:latin typeface="Mochiy Pop One" charset="-120"/>
                <a:ea typeface="Mochiy Pop One" charset="-120"/>
                <a:cs typeface="Mochiy Pop One" charset="-120"/>
                <a:sym typeface="Mochiy Pop One" charset="-120"/>
              </a:defRPr>
            </a:lvl1pPr>
            <a:lvl2pPr lvl="1"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782259" y="1536485"/>
            <a:ext cx="10628238" cy="4554771"/>
          </a:xfrm>
          <a:prstGeom prst="rect">
            <a:avLst/>
          </a:prstGeom>
          <a:noFill/>
          <a:ln>
            <a:noFill/>
          </a:ln>
        </p:spPr>
        <p:txBody>
          <a:bodyPr spcFirstLastPara="1" wrap="square" lIns="116050" tIns="116050" rIns="116050" bIns="116050" anchor="t" anchorCtr="0">
            <a:noAutofit/>
          </a:bodyPr>
          <a:lstStyle>
            <a:lvl1pPr marL="457200" lvl="0" indent="-355600">
              <a:lnSpc>
                <a:spcPct val="100000"/>
              </a:lnSpc>
              <a:spcBef>
                <a:spcPts val="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1pPr>
            <a:lvl2pPr marL="914400" lvl="1"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2pPr>
            <a:lvl3pPr marL="1371600" lvl="2"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3pPr>
            <a:lvl4pPr marL="1828800" lvl="3"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4pPr>
            <a:lvl5pPr marL="2286000" lvl="4"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5pPr>
            <a:lvl6pPr marL="2743200" lvl="5"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6pPr>
            <a:lvl7pPr marL="3200400" lvl="6"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7pPr>
            <a:lvl8pPr marL="3657600" lvl="7"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8pPr>
            <a:lvl9pPr marL="4114800" lvl="8" indent="-355600">
              <a:lnSpc>
                <a:spcPct val="100000"/>
              </a:lnSpc>
              <a:spcBef>
                <a:spcPts val="2000"/>
              </a:spcBef>
              <a:spcAft>
                <a:spcPts val="2000"/>
              </a:spcAft>
              <a:buClr>
                <a:schemeClr val="dk1"/>
              </a:buClr>
              <a:buSzPts val="2000"/>
              <a:buFont typeface="Catamaran"/>
              <a:buChar char="■"/>
              <a:defRPr sz="2000">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869089885"/>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02EE5A-CA27-493C-9A50-2C2E24D07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FC121-9140-42CD-95DF-14AA71712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46CD3-3665-4CB7-968D-DB0031C07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45832-1D41-43E2-95CC-817C57DA4AE1}" type="datetimeFigureOut">
              <a:rPr lang="en-US" smtClean="0"/>
              <a:t>4/28/2026</a:t>
            </a:fld>
            <a:endParaRPr lang="en-US"/>
          </a:p>
        </p:txBody>
      </p:sp>
      <p:sp>
        <p:nvSpPr>
          <p:cNvPr id="5" name="Footer Placeholder 4">
            <a:extLst>
              <a:ext uri="{FF2B5EF4-FFF2-40B4-BE49-F238E27FC236}">
                <a16:creationId xmlns:a16="http://schemas.microsoft.com/office/drawing/2014/main" id="{361D745A-D4EE-4F53-9693-8BE19EE79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DC6807-A24A-4268-933D-621AE9D52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E7F8-8DF8-4AD3-B383-7A618F682DC2}" type="slidenum">
              <a:rPr lang="en-US" smtClean="0"/>
              <a:t>‹#›</a:t>
            </a:fld>
            <a:endParaRPr lang="en-US"/>
          </a:p>
        </p:txBody>
      </p:sp>
      <p:pic>
        <p:nvPicPr>
          <p:cNvPr id="7" name="Picture 6">
            <a:extLst>
              <a:ext uri="{FF2B5EF4-FFF2-40B4-BE49-F238E27FC236}">
                <a16:creationId xmlns:a16="http://schemas.microsoft.com/office/drawing/2014/main" id="{54539572-7FC0-440C-B140-E88D1B980FB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19025053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8.png"/><Relationship Id="rId7" Type="http://schemas.openxmlformats.org/officeDocument/2006/relationships/image" Target="../media/image108.png"/><Relationship Id="rId2" Type="http://schemas.openxmlformats.org/officeDocument/2006/relationships/image" Target="../media/image7.png"/><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107.png"/><Relationship Id="rId9"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1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6.gif"/><Relationship Id="rId3" Type="http://schemas.openxmlformats.org/officeDocument/2006/relationships/slideLayout" Target="../slideLayouts/slideLayout95.xml"/><Relationship Id="rId7" Type="http://schemas.openxmlformats.org/officeDocument/2006/relationships/image" Target="../media/image1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gif"/><Relationship Id="rId11" Type="http://schemas.openxmlformats.org/officeDocument/2006/relationships/image" Target="../media/image119.png"/><Relationship Id="rId5" Type="http://schemas.openxmlformats.org/officeDocument/2006/relationships/image" Target="../media/image113.gif"/><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gif"/></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xml"/><Relationship Id="rId1" Type="http://schemas.openxmlformats.org/officeDocument/2006/relationships/slideLayout" Target="../slideLayouts/slideLayout90.xml"/><Relationship Id="rId5" Type="http://schemas.openxmlformats.org/officeDocument/2006/relationships/slide" Target="slide16.xml"/><Relationship Id="rId4" Type="http://schemas.openxmlformats.org/officeDocument/2006/relationships/image" Target="../media/image1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slide" Target="slide16.xml"/><Relationship Id="rId5" Type="http://schemas.openxmlformats.org/officeDocument/2006/relationships/image" Target="../media/image124.jpeg"/><Relationship Id="rId4" Type="http://schemas.openxmlformats.org/officeDocument/2006/relationships/image" Target="../media/image1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slide" Target="slide16.xml"/><Relationship Id="rId5" Type="http://schemas.openxmlformats.org/officeDocument/2006/relationships/image" Target="../media/image127.jpeg"/><Relationship Id="rId4" Type="http://schemas.openxmlformats.org/officeDocument/2006/relationships/image" Target="../media/image1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slide" Target="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131.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131.jpeg"/></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8" Type="http://schemas.openxmlformats.org/officeDocument/2006/relationships/image" Target="../media/image132.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1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14.wdp"/><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99.png"/><Relationship Id="rId5" Type="http://schemas.microsoft.com/office/2007/relationships/hdphoto" Target="../media/hdphoto13.wdp"/><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3.png"/><Relationship Id="rId21" Type="http://schemas.openxmlformats.org/officeDocument/2006/relationships/image" Target="../media/image88.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72.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77.xml"/><Relationship Id="rId6" Type="http://schemas.microsoft.com/office/2007/relationships/hdphoto" Target="../media/hdphoto11.wdp"/><Relationship Id="rId11" Type="http://schemas.openxmlformats.org/officeDocument/2006/relationships/image" Target="../media/image78.png"/><Relationship Id="rId5" Type="http://schemas.openxmlformats.org/officeDocument/2006/relationships/image" Target="../media/image74.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microsoft.com/office/2007/relationships/hdphoto" Target="../media/hdphoto10.wdp"/><Relationship Id="rId9" Type="http://schemas.openxmlformats.org/officeDocument/2006/relationships/image" Target="../media/image76.png"/><Relationship Id="rId1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tags" Target="../tags/tag1.xml"/><Relationship Id="rId6" Type="http://schemas.microsoft.com/office/2007/relationships/hdphoto" Target="../media/hdphoto14.wdp"/><Relationship Id="rId5" Type="http://schemas.openxmlformats.org/officeDocument/2006/relationships/image" Target="../media/image99.png"/><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notesSlide" Target="../notesSlides/notesSlide1.xml"/><Relationship Id="rId7" Type="http://schemas.openxmlformats.org/officeDocument/2006/relationships/image" Target="../media/image105.png"/><Relationship Id="rId2" Type="http://schemas.openxmlformats.org/officeDocument/2006/relationships/slideLayout" Target="../slideLayouts/slideLayout5.xml"/><Relationship Id="rId1" Type="http://schemas.openxmlformats.org/officeDocument/2006/relationships/tags" Target="../tags/tag2.xml"/><Relationship Id="rId6" Type="http://schemas.microsoft.com/office/2007/relationships/hdphoto" Target="../media/hdphoto13.wdp"/><Relationship Id="rId5" Type="http://schemas.openxmlformats.org/officeDocument/2006/relationships/image" Target="../media/image98.png"/><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p:cNvPicPr>
            <a:picLocks noChangeAspect="1"/>
          </p:cNvPicPr>
          <p:nvPr/>
        </p:nvPicPr>
        <p:blipFill>
          <a:blip r:embed="rId2"/>
          <a:stretch>
            <a:fillRect/>
          </a:stretch>
        </p:blipFill>
        <p:spPr>
          <a:xfrm>
            <a:off x="-14154" y="11575"/>
            <a:ext cx="12192000" cy="6857999"/>
          </a:xfrm>
          <a:prstGeom prst="rect">
            <a:avLst/>
          </a:prstGeom>
        </p:spPr>
      </p:pic>
      <p:pic>
        <p:nvPicPr>
          <p:cNvPr id="3" name="图片 2"/>
          <p:cNvPicPr>
            <a:picLocks noChangeAspect="1"/>
          </p:cNvPicPr>
          <p:nvPr/>
        </p:nvPicPr>
        <p:blipFill>
          <a:blip r:embed="rId3"/>
          <a:stretch>
            <a:fillRect/>
          </a:stretch>
        </p:blipFill>
        <p:spPr>
          <a:xfrm>
            <a:off x="0" y="3797808"/>
            <a:ext cx="12192000" cy="3060192"/>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825" y="4617184"/>
            <a:ext cx="1673768" cy="1673768"/>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6763" y="3366654"/>
            <a:ext cx="3491345" cy="3491345"/>
          </a:xfrm>
          <a:prstGeom prst="rect">
            <a:avLst/>
          </a:prstGeom>
        </p:spPr>
      </p:pic>
      <p:pic>
        <p:nvPicPr>
          <p:cNvPr id="7" name="Picture 6"/>
          <p:cNvPicPr>
            <a:picLocks noChangeAspect="1"/>
          </p:cNvPicPr>
          <p:nvPr/>
        </p:nvPicPr>
        <p:blipFill>
          <a:blip r:embed="rId6"/>
          <a:stretch>
            <a:fillRect/>
          </a:stretch>
        </p:blipFill>
        <p:spPr>
          <a:xfrm>
            <a:off x="1044890" y="1361494"/>
            <a:ext cx="9803218" cy="272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5" y="2811013"/>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5"/>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8"/>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2" y="3761773"/>
            <a:ext cx="9144732" cy="2720499"/>
          </a:xfrm>
          <a:prstGeom prst="rect">
            <a:avLst/>
          </a:prstGeom>
        </p:spPr>
      </p:pic>
      <p:pic>
        <p:nvPicPr>
          <p:cNvPr id="5" name="Picture 4">
            <a:extLst>
              <a:ext uri="{FF2B5EF4-FFF2-40B4-BE49-F238E27FC236}">
                <a16:creationId xmlns:a16="http://schemas.microsoft.com/office/drawing/2014/main" id="{39A5C0CA-7291-4757-9362-7869E365DDB9}"/>
              </a:ext>
            </a:extLst>
          </p:cNvPr>
          <p:cNvPicPr>
            <a:picLocks noChangeAspect="1"/>
          </p:cNvPicPr>
          <p:nvPr/>
        </p:nvPicPr>
        <p:blipFill>
          <a:blip r:embed="rId9"/>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36418489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2" presetClass="entr" presetSubtype="2"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5050" y="1433886"/>
            <a:ext cx="4602879" cy="1188823"/>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spTree>
    <p:extLst>
      <p:ext uri="{BB962C8B-B14F-4D97-AF65-F5344CB8AC3E}">
        <p14:creationId xmlns:p14="http://schemas.microsoft.com/office/powerpoint/2010/main" val="101804343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15DCF9-D593-4D4A-8782-E8644DB014D4}"/>
              </a:ext>
            </a:extLst>
          </p:cNvPr>
          <p:cNvPicPr>
            <a:picLocks noChangeAspect="1"/>
          </p:cNvPicPr>
          <p:nvPr/>
        </p:nvPicPr>
        <p:blipFill rotWithShape="1">
          <a:blip r:embed="rId4"/>
          <a:srcRect l="1653" r="6059"/>
          <a:stretch/>
        </p:blipFill>
        <p:spPr>
          <a:xfrm>
            <a:off x="0" y="0"/>
            <a:ext cx="12192000" cy="6876938"/>
          </a:xfrm>
          <a:prstGeom prst="rect">
            <a:avLst/>
          </a:prstGeom>
        </p:spPr>
      </p:pic>
      <p:pic>
        <p:nvPicPr>
          <p:cNvPr id="14" name="Picture 13">
            <a:extLst>
              <a:ext uri="{FF2B5EF4-FFF2-40B4-BE49-F238E27FC236}">
                <a16:creationId xmlns:a16="http://schemas.microsoft.com/office/drawing/2014/main" id="{5149BF91-5D08-4DF5-9371-C3A2E40B5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233" y="-208328"/>
            <a:ext cx="7308463" cy="4933212"/>
          </a:xfrm>
          <a:prstGeom prst="rect">
            <a:avLst/>
          </a:prstGeom>
        </p:spPr>
      </p:pic>
      <p:pic>
        <p:nvPicPr>
          <p:cNvPr id="9" name="Picture 8">
            <a:extLst>
              <a:ext uri="{FF2B5EF4-FFF2-40B4-BE49-F238E27FC236}">
                <a16:creationId xmlns:a16="http://schemas.microsoft.com/office/drawing/2014/main" id="{014DD958-3A52-4D39-9781-A49A909754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1406" y="388088"/>
            <a:ext cx="4067175" cy="3050381"/>
          </a:xfrm>
          <a:prstGeom prst="rect">
            <a:avLst/>
          </a:prstGeom>
        </p:spPr>
      </p:pic>
      <p:pic>
        <p:nvPicPr>
          <p:cNvPr id="3" name="Picture 2">
            <a:extLst>
              <a:ext uri="{FF2B5EF4-FFF2-40B4-BE49-F238E27FC236}">
                <a16:creationId xmlns:a16="http://schemas.microsoft.com/office/drawing/2014/main" id="{83D14492-DE41-4E71-9015-3574CC254BD4}"/>
              </a:ext>
            </a:extLst>
          </p:cNvPr>
          <p:cNvPicPr>
            <a:picLocks noChangeAspect="1"/>
          </p:cNvPicPr>
          <p:nvPr/>
        </p:nvPicPr>
        <p:blipFill rotWithShape="1">
          <a:blip r:embed="rId7">
            <a:extLst>
              <a:ext uri="{28A0092B-C50C-407E-A947-70E740481C1C}">
                <a14:useLocalDpi xmlns:a14="http://schemas.microsoft.com/office/drawing/2010/main" val="0"/>
              </a:ext>
            </a:extLst>
          </a:blip>
          <a:srcRect l="1667" t="28333" r="4074" b="24935"/>
          <a:stretch/>
        </p:blipFill>
        <p:spPr>
          <a:xfrm>
            <a:off x="2031999" y="1326944"/>
            <a:ext cx="7826077" cy="3880055"/>
          </a:xfrm>
          <a:prstGeom prst="rect">
            <a:avLst/>
          </a:prstGeom>
        </p:spPr>
      </p:pic>
      <p:pic>
        <p:nvPicPr>
          <p:cNvPr id="8" name="Picture 7">
            <a:extLst>
              <a:ext uri="{FF2B5EF4-FFF2-40B4-BE49-F238E27FC236}">
                <a16:creationId xmlns:a16="http://schemas.microsoft.com/office/drawing/2014/main" id="{DF17EB2E-2A42-4D91-BAE6-B2D028A30D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9063506" y="3194046"/>
            <a:ext cx="2192990" cy="2219332"/>
          </a:xfrm>
          <a:custGeom>
            <a:avLst/>
            <a:gdLst>
              <a:gd name="connsiteX0" fmla="*/ 0 w 6343650"/>
              <a:gd name="connsiteY0" fmla="*/ 0 h 6419850"/>
              <a:gd name="connsiteX1" fmla="*/ 6343650 w 6343650"/>
              <a:gd name="connsiteY1" fmla="*/ 0 h 6419850"/>
              <a:gd name="connsiteX2" fmla="*/ 6343650 w 6343650"/>
              <a:gd name="connsiteY2" fmla="*/ 5601676 h 6419850"/>
              <a:gd name="connsiteX3" fmla="*/ 6331585 w 6343650"/>
              <a:gd name="connsiteY3" fmla="*/ 5592445 h 6419850"/>
              <a:gd name="connsiteX4" fmla="*/ 5915025 w 6343650"/>
              <a:gd name="connsiteY4" fmla="*/ 5582285 h 6419850"/>
              <a:gd name="connsiteX5" fmla="*/ 5884545 w 6343650"/>
              <a:gd name="connsiteY5" fmla="*/ 5572125 h 6419850"/>
              <a:gd name="connsiteX6" fmla="*/ 5843905 w 6343650"/>
              <a:gd name="connsiteY6" fmla="*/ 5561965 h 6419850"/>
              <a:gd name="connsiteX7" fmla="*/ 5478145 w 6343650"/>
              <a:gd name="connsiteY7" fmla="*/ 5541645 h 6419850"/>
              <a:gd name="connsiteX8" fmla="*/ 5356225 w 6343650"/>
              <a:gd name="connsiteY8" fmla="*/ 5531485 h 6419850"/>
              <a:gd name="connsiteX9" fmla="*/ 5305425 w 6343650"/>
              <a:gd name="connsiteY9" fmla="*/ 5521325 h 6419850"/>
              <a:gd name="connsiteX10" fmla="*/ 5264785 w 6343650"/>
              <a:gd name="connsiteY10" fmla="*/ 5511165 h 6419850"/>
              <a:gd name="connsiteX11" fmla="*/ 5163185 w 6343650"/>
              <a:gd name="connsiteY11" fmla="*/ 5521325 h 6419850"/>
              <a:gd name="connsiteX12" fmla="*/ 5132705 w 6343650"/>
              <a:gd name="connsiteY12" fmla="*/ 5511165 h 6419850"/>
              <a:gd name="connsiteX13" fmla="*/ 5071745 w 6343650"/>
              <a:gd name="connsiteY13" fmla="*/ 5490845 h 6419850"/>
              <a:gd name="connsiteX14" fmla="*/ 4970145 w 6343650"/>
              <a:gd name="connsiteY14" fmla="*/ 5470525 h 6419850"/>
              <a:gd name="connsiteX15" fmla="*/ 4909185 w 6343650"/>
              <a:gd name="connsiteY15" fmla="*/ 5450205 h 6419850"/>
              <a:gd name="connsiteX16" fmla="*/ 4848225 w 6343650"/>
              <a:gd name="connsiteY16" fmla="*/ 5399405 h 6419850"/>
              <a:gd name="connsiteX17" fmla="*/ 4817745 w 6343650"/>
              <a:gd name="connsiteY17" fmla="*/ 5379085 h 6419850"/>
              <a:gd name="connsiteX18" fmla="*/ 4787265 w 6343650"/>
              <a:gd name="connsiteY18" fmla="*/ 5368925 h 6419850"/>
              <a:gd name="connsiteX19" fmla="*/ 4634865 w 6343650"/>
              <a:gd name="connsiteY19" fmla="*/ 5338445 h 6419850"/>
              <a:gd name="connsiteX20" fmla="*/ 4604385 w 6343650"/>
              <a:gd name="connsiteY20" fmla="*/ 5348605 h 6419850"/>
              <a:gd name="connsiteX21" fmla="*/ 4573905 w 6343650"/>
              <a:gd name="connsiteY21" fmla="*/ 5358765 h 6419850"/>
              <a:gd name="connsiteX22" fmla="*/ 4482465 w 6343650"/>
              <a:gd name="connsiteY22" fmla="*/ 5389245 h 6419850"/>
              <a:gd name="connsiteX23" fmla="*/ 4462145 w 6343650"/>
              <a:gd name="connsiteY23" fmla="*/ 5419725 h 6419850"/>
              <a:gd name="connsiteX24" fmla="*/ 4431665 w 6343650"/>
              <a:gd name="connsiteY24" fmla="*/ 5440045 h 6419850"/>
              <a:gd name="connsiteX25" fmla="*/ 4401185 w 6343650"/>
              <a:gd name="connsiteY25" fmla="*/ 5643245 h 6419850"/>
              <a:gd name="connsiteX26" fmla="*/ 4380865 w 6343650"/>
              <a:gd name="connsiteY26" fmla="*/ 5714365 h 6419850"/>
              <a:gd name="connsiteX27" fmla="*/ 4370705 w 6343650"/>
              <a:gd name="connsiteY27" fmla="*/ 5744845 h 6419850"/>
              <a:gd name="connsiteX28" fmla="*/ 4340225 w 6343650"/>
              <a:gd name="connsiteY28" fmla="*/ 5836285 h 6419850"/>
              <a:gd name="connsiteX29" fmla="*/ 4319905 w 6343650"/>
              <a:gd name="connsiteY29" fmla="*/ 5866765 h 6419850"/>
              <a:gd name="connsiteX30" fmla="*/ 4279265 w 6343650"/>
              <a:gd name="connsiteY30" fmla="*/ 5927725 h 6419850"/>
              <a:gd name="connsiteX31" fmla="*/ 4269105 w 6343650"/>
              <a:gd name="connsiteY31" fmla="*/ 5958205 h 6419850"/>
              <a:gd name="connsiteX32" fmla="*/ 4248785 w 6343650"/>
              <a:gd name="connsiteY32" fmla="*/ 6019165 h 6419850"/>
              <a:gd name="connsiteX33" fmla="*/ 4228465 w 6343650"/>
              <a:gd name="connsiteY33" fmla="*/ 6120765 h 6419850"/>
              <a:gd name="connsiteX34" fmla="*/ 4218305 w 6343650"/>
              <a:gd name="connsiteY34" fmla="*/ 6232525 h 6419850"/>
              <a:gd name="connsiteX35" fmla="*/ 4197985 w 6343650"/>
              <a:gd name="connsiteY35" fmla="*/ 6384925 h 6419850"/>
              <a:gd name="connsiteX36" fmla="*/ 4195802 w 6343650"/>
              <a:gd name="connsiteY36" fmla="*/ 6419850 h 6419850"/>
              <a:gd name="connsiteX37" fmla="*/ 0 w 6343650"/>
              <a:gd name="connsiteY37" fmla="*/ 6419850 h 64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43650" h="6419850">
                <a:moveTo>
                  <a:pt x="0" y="0"/>
                </a:moveTo>
                <a:lnTo>
                  <a:pt x="6343650" y="0"/>
                </a:lnTo>
                <a:lnTo>
                  <a:pt x="6343650" y="5601676"/>
                </a:lnTo>
                <a:lnTo>
                  <a:pt x="6331585" y="5592445"/>
                </a:lnTo>
                <a:cubicBezTo>
                  <a:pt x="6192732" y="5589058"/>
                  <a:pt x="6053776" y="5588592"/>
                  <a:pt x="5915025" y="5582285"/>
                </a:cubicBezTo>
                <a:cubicBezTo>
                  <a:pt x="5904326" y="5581799"/>
                  <a:pt x="5894843" y="5575067"/>
                  <a:pt x="5884545" y="5572125"/>
                </a:cubicBezTo>
                <a:cubicBezTo>
                  <a:pt x="5871119" y="5568289"/>
                  <a:pt x="5857452" y="5565352"/>
                  <a:pt x="5843905" y="5561965"/>
                </a:cubicBezTo>
                <a:cubicBezTo>
                  <a:pt x="5667185" y="5553550"/>
                  <a:pt x="5639024" y="5553562"/>
                  <a:pt x="5478145" y="5541645"/>
                </a:cubicBezTo>
                <a:cubicBezTo>
                  <a:pt x="5437476" y="5538632"/>
                  <a:pt x="5396727" y="5536250"/>
                  <a:pt x="5356225" y="5531485"/>
                </a:cubicBezTo>
                <a:cubicBezTo>
                  <a:pt x="5339075" y="5529467"/>
                  <a:pt x="5322282" y="5525071"/>
                  <a:pt x="5305425" y="5521325"/>
                </a:cubicBezTo>
                <a:cubicBezTo>
                  <a:pt x="5291794" y="5518296"/>
                  <a:pt x="5278749" y="5511165"/>
                  <a:pt x="5264785" y="5511165"/>
                </a:cubicBezTo>
                <a:cubicBezTo>
                  <a:pt x="5230749" y="5511165"/>
                  <a:pt x="5197052" y="5517938"/>
                  <a:pt x="5163185" y="5521325"/>
                </a:cubicBezTo>
                <a:lnTo>
                  <a:pt x="5132705" y="5511165"/>
                </a:lnTo>
                <a:lnTo>
                  <a:pt x="5071745" y="5490845"/>
                </a:lnTo>
                <a:cubicBezTo>
                  <a:pt x="5038980" y="5479923"/>
                  <a:pt x="5004012" y="5477298"/>
                  <a:pt x="4970145" y="5470525"/>
                </a:cubicBezTo>
                <a:cubicBezTo>
                  <a:pt x="4949142" y="5466324"/>
                  <a:pt x="4928758" y="5458904"/>
                  <a:pt x="4909185" y="5450205"/>
                </a:cubicBezTo>
                <a:cubicBezTo>
                  <a:pt x="4876752" y="5435791"/>
                  <a:pt x="4875569" y="5422192"/>
                  <a:pt x="4848225" y="5399405"/>
                </a:cubicBezTo>
                <a:cubicBezTo>
                  <a:pt x="4838844" y="5391588"/>
                  <a:pt x="4827905" y="5385858"/>
                  <a:pt x="4817745" y="5379085"/>
                </a:cubicBezTo>
                <a:cubicBezTo>
                  <a:pt x="4808834" y="5373144"/>
                  <a:pt x="4797425" y="5372312"/>
                  <a:pt x="4787265" y="5368925"/>
                </a:cubicBezTo>
                <a:cubicBezTo>
                  <a:pt x="4697211" y="5338907"/>
                  <a:pt x="4747593" y="5350970"/>
                  <a:pt x="4634865" y="5338445"/>
                </a:cubicBezTo>
                <a:lnTo>
                  <a:pt x="4604385" y="5348605"/>
                </a:lnTo>
                <a:lnTo>
                  <a:pt x="4573905" y="5358765"/>
                </a:lnTo>
                <a:lnTo>
                  <a:pt x="4482465" y="5389245"/>
                </a:lnTo>
                <a:cubicBezTo>
                  <a:pt x="4472110" y="5395717"/>
                  <a:pt x="4468918" y="5409565"/>
                  <a:pt x="4462145" y="5419725"/>
                </a:cubicBezTo>
                <a:cubicBezTo>
                  <a:pt x="4451985" y="5426498"/>
                  <a:pt x="4440299" y="5431411"/>
                  <a:pt x="4431665" y="5440045"/>
                </a:cubicBezTo>
                <a:cubicBezTo>
                  <a:pt x="4380989" y="5490721"/>
                  <a:pt x="4404341" y="5589592"/>
                  <a:pt x="4401185" y="5643245"/>
                </a:cubicBezTo>
                <a:cubicBezTo>
                  <a:pt x="4386609" y="5686972"/>
                  <a:pt x="4393622" y="5663335"/>
                  <a:pt x="4380865" y="5714365"/>
                </a:cubicBezTo>
                <a:cubicBezTo>
                  <a:pt x="4378268" y="5724755"/>
                  <a:pt x="4374092" y="5734685"/>
                  <a:pt x="4370705" y="5744845"/>
                </a:cubicBezTo>
                <a:lnTo>
                  <a:pt x="4340225" y="5836285"/>
                </a:lnTo>
                <a:cubicBezTo>
                  <a:pt x="4336364" y="5847869"/>
                  <a:pt x="4326678" y="5856605"/>
                  <a:pt x="4319905" y="5866765"/>
                </a:cubicBezTo>
                <a:lnTo>
                  <a:pt x="4279265" y="5927725"/>
                </a:lnTo>
                <a:cubicBezTo>
                  <a:pt x="4273324" y="5936636"/>
                  <a:pt x="4272492" y="5948045"/>
                  <a:pt x="4269105" y="5958205"/>
                </a:cubicBezTo>
                <a:cubicBezTo>
                  <a:pt x="4262332" y="5978525"/>
                  <a:pt x="4254940" y="5998649"/>
                  <a:pt x="4248785" y="6019165"/>
                </a:cubicBezTo>
                <a:cubicBezTo>
                  <a:pt x="4239670" y="6049550"/>
                  <a:pt x="4232009" y="6090645"/>
                  <a:pt x="4228465" y="6120765"/>
                </a:cubicBezTo>
                <a:cubicBezTo>
                  <a:pt x="4224094" y="6157916"/>
                  <a:pt x="4222436" y="6195347"/>
                  <a:pt x="4218305" y="6232525"/>
                </a:cubicBezTo>
                <a:cubicBezTo>
                  <a:pt x="4210291" y="6304653"/>
                  <a:pt x="4204266" y="6309551"/>
                  <a:pt x="4197985" y="6384925"/>
                </a:cubicBezTo>
                <a:lnTo>
                  <a:pt x="4195802" y="6419850"/>
                </a:lnTo>
                <a:lnTo>
                  <a:pt x="0" y="6419850"/>
                </a:lnTo>
                <a:close/>
              </a:path>
            </a:pathLst>
          </a:custGeom>
        </p:spPr>
      </p:pic>
      <p:pic>
        <p:nvPicPr>
          <p:cNvPr id="13" name="Picture 12">
            <a:extLst>
              <a:ext uri="{FF2B5EF4-FFF2-40B4-BE49-F238E27FC236}">
                <a16:creationId xmlns:a16="http://schemas.microsoft.com/office/drawing/2014/main" id="{C2B754B6-EE48-4DBE-8D4D-6E06794C7F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00" y="3599228"/>
            <a:ext cx="3120811" cy="3120811"/>
          </a:xfrm>
          <a:prstGeom prst="rect">
            <a:avLst/>
          </a:prstGeom>
        </p:spPr>
      </p:pic>
      <p:pic>
        <p:nvPicPr>
          <p:cNvPr id="15" name="Picture 14">
            <a:extLst>
              <a:ext uri="{FF2B5EF4-FFF2-40B4-BE49-F238E27FC236}">
                <a16:creationId xmlns:a16="http://schemas.microsoft.com/office/drawing/2014/main" id="{65B58528-3579-43BF-BE08-B04D4109ED88}"/>
              </a:ext>
            </a:extLst>
          </p:cNvPr>
          <p:cNvPicPr>
            <a:picLocks noChangeAspect="1"/>
          </p:cNvPicPr>
          <p:nvPr/>
        </p:nvPicPr>
        <p:blipFill rotWithShape="1">
          <a:blip r:embed="rId10">
            <a:extLst>
              <a:ext uri="{28A0092B-C50C-407E-A947-70E740481C1C}">
                <a14:useLocalDpi xmlns:a14="http://schemas.microsoft.com/office/drawing/2010/main" val="0"/>
              </a:ext>
            </a:extLst>
          </a:blip>
          <a:srcRect l="8611" t="21805" r="10139" b="23194"/>
          <a:stretch/>
        </p:blipFill>
        <p:spPr>
          <a:xfrm>
            <a:off x="4807067" y="5301239"/>
            <a:ext cx="2296882" cy="1554813"/>
          </a:xfrm>
          <a:prstGeom prst="rect">
            <a:avLst/>
          </a:prstGeom>
        </p:spPr>
      </p:pic>
      <p:sp>
        <p:nvSpPr>
          <p:cNvPr id="17" name="TextBox 16">
            <a:extLst>
              <a:ext uri="{FF2B5EF4-FFF2-40B4-BE49-F238E27FC236}">
                <a16:creationId xmlns:a16="http://schemas.microsoft.com/office/drawing/2014/main" id="{1E1779BA-E4F5-4448-86B9-A3DFA3BE95A6}"/>
              </a:ext>
            </a:extLst>
          </p:cNvPr>
          <p:cNvSpPr txBox="1"/>
          <p:nvPr/>
        </p:nvSpPr>
        <p:spPr>
          <a:xfrm>
            <a:off x="2126719" y="2843417"/>
            <a:ext cx="77718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BÍ MẬT BIỂN XANH</a:t>
            </a:r>
          </a:p>
        </p:txBody>
      </p:sp>
      <p:pic>
        <p:nvPicPr>
          <p:cNvPr id="2" name="okCartoon Music (25)">
            <a:hlinkClick r:id="" action="ppaction://media"/>
            <a:extLst>
              <a:ext uri="{FF2B5EF4-FFF2-40B4-BE49-F238E27FC236}">
                <a16:creationId xmlns:a16="http://schemas.microsoft.com/office/drawing/2014/main" id="{C5A2A6EF-8E51-4285-8DFC-F876A0F8A8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5525" y="-995243"/>
            <a:ext cx="609600" cy="609600"/>
          </a:xfrm>
          <a:prstGeom prst="rect">
            <a:avLst/>
          </a:prstGeom>
        </p:spPr>
      </p:pic>
    </p:spTree>
    <p:extLst>
      <p:ext uri="{BB962C8B-B14F-4D97-AF65-F5344CB8AC3E}">
        <p14:creationId xmlns:p14="http://schemas.microsoft.com/office/powerpoint/2010/main" val="3532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26423" y="576039"/>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Nhắc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đến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Trường</a:t>
              </a:r>
              <a:r>
                <a:rPr lang="en-US" sz="3264" b="1" kern="0" dirty="0">
                  <a:solidFill>
                    <a:srgbClr val="127366"/>
                  </a:solidFill>
                  <a:latin typeface="Cambria" panose="02040503050406030204" pitchFamily="18" charset="0"/>
                  <a:cs typeface="Arial" panose="020B0604020202020204"/>
                  <a:sym typeface="Arial" panose="020B0604020202020204"/>
                </a:rPr>
                <a:t> Sa, </a:t>
              </a:r>
              <a:r>
                <a:rPr lang="en-US" sz="3264" b="1" kern="0" dirty="0" err="1">
                  <a:solidFill>
                    <a:srgbClr val="127366"/>
                  </a:solidFill>
                  <a:latin typeface="Cambria" panose="02040503050406030204" pitchFamily="18" charset="0"/>
                  <a:cs typeface="Arial" panose="020B0604020202020204"/>
                  <a:sym typeface="Arial" panose="020B0604020202020204"/>
                </a:rPr>
                <a:t>người</a:t>
              </a:r>
              <a:r>
                <a:rPr lang="en-US" sz="3264" b="1" kern="0" dirty="0">
                  <a:solidFill>
                    <a:srgbClr val="127366"/>
                  </a:solidFill>
                  <a:latin typeface="Cambria" panose="02040503050406030204" pitchFamily="18" charset="0"/>
                  <a:cs typeface="Arial" panose="020B0604020202020204"/>
                  <a:sym typeface="Arial" panose="020B0604020202020204"/>
                </a:rPr>
                <a:t> ta </a:t>
              </a:r>
              <a:r>
                <a:rPr lang="en-US" sz="3264" b="1" kern="0" dirty="0" err="1">
                  <a:solidFill>
                    <a:srgbClr val="127366"/>
                  </a:solidFill>
                  <a:latin typeface="Cambria" panose="02040503050406030204" pitchFamily="18" charset="0"/>
                  <a:cs typeface="Arial" panose="020B0604020202020204"/>
                  <a:sym typeface="Arial" panose="020B0604020202020204"/>
                </a:rPr>
                <a:t>nhắc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đến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p:cNvSpPr txBox="1"/>
          <p:nvPr/>
        </p:nvSpPr>
        <p:spPr>
          <a:xfrm>
            <a:off x="1162268" y="2693418"/>
            <a:ext cx="3345896" cy="2101601"/>
          </a:xfrm>
          <a:prstGeom prst="rect">
            <a:avLst/>
          </a:prstGeom>
          <a:noFill/>
        </p:spPr>
        <p:txBody>
          <a:bodyPr wrap="square">
            <a:spAutoFit/>
          </a:bodyPr>
          <a:lstStyle/>
          <a:p>
            <a:pPr algn="ctr" defTabSz="829178">
              <a:buClr>
                <a:srgbClr val="000000"/>
              </a:buClr>
            </a:pPr>
            <a:r>
              <a:rPr lang="en-US" sz="3264" b="1" kern="0" dirty="0" err="1">
                <a:solidFill>
                  <a:srgbClr val="1A3F52"/>
                </a:solidFill>
                <a:latin typeface="Cambria" panose="02040503050406030204" pitchFamily="18" charset="0"/>
                <a:cs typeface="Arial" panose="020B0604020202020204"/>
                <a:sym typeface="Arial" panose="020B0604020202020204"/>
              </a:rPr>
              <a:t>Nhắc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đến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Trường</a:t>
            </a:r>
            <a:r>
              <a:rPr lang="en-US" sz="3264" b="1" kern="0" dirty="0">
                <a:solidFill>
                  <a:srgbClr val="1A3F52"/>
                </a:solidFill>
                <a:latin typeface="Cambria" panose="02040503050406030204" pitchFamily="18" charset="0"/>
                <a:cs typeface="Arial" panose="020B0604020202020204"/>
                <a:sym typeface="Arial" panose="020B0604020202020204"/>
              </a:rPr>
              <a:t> Sa, </a:t>
            </a:r>
            <a:r>
              <a:rPr lang="en-US" sz="3264" b="1" kern="0" dirty="0" err="1">
                <a:solidFill>
                  <a:srgbClr val="1A3F52"/>
                </a:solidFill>
                <a:latin typeface="Cambria" panose="02040503050406030204" pitchFamily="18" charset="0"/>
                <a:cs typeface="Arial" panose="020B0604020202020204"/>
                <a:sym typeface="Arial" panose="020B0604020202020204"/>
              </a:rPr>
              <a:t>người</a:t>
            </a:r>
            <a:r>
              <a:rPr lang="en-US" sz="3264" b="1" kern="0" dirty="0">
                <a:solidFill>
                  <a:srgbClr val="1A3F52"/>
                </a:solidFill>
                <a:latin typeface="Cambria" panose="02040503050406030204" pitchFamily="18" charset="0"/>
                <a:cs typeface="Arial" panose="020B0604020202020204"/>
                <a:sym typeface="Arial" panose="020B0604020202020204"/>
              </a:rPr>
              <a:t> ta </a:t>
            </a:r>
            <a:r>
              <a:rPr lang="en-US" sz="3264" b="1" kern="0" dirty="0" err="1">
                <a:solidFill>
                  <a:srgbClr val="1A3F52"/>
                </a:solidFill>
                <a:latin typeface="Cambria" panose="02040503050406030204" pitchFamily="18" charset="0"/>
                <a:cs typeface="Arial" panose="020B0604020202020204"/>
                <a:sym typeface="Arial" panose="020B0604020202020204"/>
              </a:rPr>
              <a:t>nhắc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đến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và</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đảo</a:t>
            </a:r>
            <a:r>
              <a:rPr lang="en-US" sz="3264" b="1" kern="0" dirty="0">
                <a:solidFill>
                  <a:srgbClr val="1A3F52"/>
                </a:solidFill>
                <a:latin typeface="Cambria" panose="02040503050406030204" pitchFamily="18" charset="0"/>
                <a:cs typeface="Arial" panose="020B0604020202020204"/>
                <a:sym typeface="Arial" panose="020B0604020202020204"/>
              </a:rPr>
              <a:t>.</a:t>
            </a:r>
          </a:p>
        </p:txBody>
      </p:sp>
      <p:pic>
        <p:nvPicPr>
          <p:cNvPr id="34" name="Picture 33"/>
          <p:cNvPicPr>
            <a:picLocks noChangeAspect="1"/>
          </p:cNvPicPr>
          <p:nvPr/>
        </p:nvPicPr>
        <p:blipFill>
          <a:blip r:embed="rId3"/>
          <a:stretch>
            <a:fillRect/>
          </a:stretch>
        </p:blipFill>
        <p:spPr>
          <a:xfrm>
            <a:off x="544689" y="677022"/>
            <a:ext cx="2581734" cy="1393141"/>
          </a:xfrm>
          <a:prstGeom prst="rect">
            <a:avLst/>
          </a:prstGeom>
        </p:spPr>
      </p:pic>
      <p:pic>
        <p:nvPicPr>
          <p:cNvPr id="4100" name="Picture 4" descr="Ngỡ ngàng với vẻ đẹp của đảo Trường Sa lớn nhìn từ trên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902" y="2425349"/>
            <a:ext cx="4566797" cy="375809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hlinkClick r:id="rId5" action="ppaction://hlinksldjump"/>
            <a:extLst>
              <a:ext uri="{FF2B5EF4-FFF2-40B4-BE49-F238E27FC236}">
                <a16:creationId xmlns:a16="http://schemas.microsoft.com/office/drawing/2014/main" id="{A3C09E12-4621-7380-6C9D-E12D02E82A40}"/>
              </a:ext>
            </a:extLst>
          </p:cNvPr>
          <p:cNvSpPr/>
          <p:nvPr/>
        </p:nvSpPr>
        <p:spPr>
          <a:xfrm>
            <a:off x="9987148" y="5961413"/>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26423" y="576039"/>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Vẻ</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đẹp</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của</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loài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cá</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được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miêu</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tả</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như</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thế</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nào</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p:cNvSpPr txBox="1"/>
          <p:nvPr/>
        </p:nvSpPr>
        <p:spPr>
          <a:xfrm>
            <a:off x="1162267" y="2693418"/>
            <a:ext cx="10126854" cy="1096967"/>
          </a:xfrm>
          <a:prstGeom prst="rect">
            <a:avLst/>
          </a:prstGeom>
          <a:noFill/>
        </p:spPr>
        <p:txBody>
          <a:bodyPr wrap="square">
            <a:spAutoFit/>
          </a:bodyPr>
          <a:lstStyle/>
          <a:p>
            <a:pPr algn="just" defTabSz="829178">
              <a:buClr>
                <a:srgbClr val="000000"/>
              </a:buClr>
            </a:pPr>
            <a:r>
              <a:rPr lang="en-US" sz="3264" b="1" kern="0" dirty="0" err="1">
                <a:solidFill>
                  <a:srgbClr val="1A3F52"/>
                </a:solidFill>
                <a:latin typeface="Cambria" panose="02040503050406030204" pitchFamily="18" charset="0"/>
                <a:cs typeface="Arial" panose="020B0604020202020204"/>
                <a:sym typeface="Arial" panose="020B0604020202020204"/>
              </a:rPr>
              <a:t>Những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loài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cá</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được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miêu</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tả</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là</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đẹp</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rực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rỡ</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dày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đặc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tạo</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nên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tấm</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thảm</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hoa</a:t>
            </a:r>
            <a:r>
              <a:rPr lang="en-US" sz="3264" b="1" kern="0" dirty="0">
                <a:solidFill>
                  <a:srgbClr val="1A3F52"/>
                </a:solidFill>
                <a:latin typeface="Cambria" panose="02040503050406030204" pitchFamily="18" charset="0"/>
                <a:cs typeface="Arial" panose="020B0604020202020204"/>
                <a:sym typeface="Arial" panose="020B0604020202020204"/>
              </a:rPr>
              <a:t> di </a:t>
            </a:r>
            <a:r>
              <a:rPr lang="en-US" sz="3264" b="1" kern="0" dirty="0" err="1">
                <a:solidFill>
                  <a:srgbClr val="1A3F52"/>
                </a:solidFill>
                <a:latin typeface="Cambria" panose="02040503050406030204" pitchFamily="18" charset="0"/>
                <a:cs typeface="Arial" panose="020B0604020202020204"/>
                <a:sym typeface="Arial" panose="020B0604020202020204"/>
              </a:rPr>
              <a:t>động</a:t>
            </a:r>
            <a:r>
              <a:rPr lang="en-US" sz="3264" b="1" kern="0" dirty="0">
                <a:solidFill>
                  <a:srgbClr val="1A3F52"/>
                </a:solidFill>
                <a:latin typeface="Cambria" panose="02040503050406030204" pitchFamily="18" charset="0"/>
                <a:cs typeface="Arial" panose="020B0604020202020204"/>
                <a:sym typeface="Arial" panose="020B0604020202020204"/>
              </a:rPr>
              <a:t>.</a:t>
            </a:r>
          </a:p>
        </p:txBody>
      </p:sp>
      <p:pic>
        <p:nvPicPr>
          <p:cNvPr id="2" name="Picture 1"/>
          <p:cNvPicPr>
            <a:picLocks noChangeAspect="1"/>
          </p:cNvPicPr>
          <p:nvPr/>
        </p:nvPicPr>
        <p:blipFill>
          <a:blip r:embed="rId3"/>
          <a:stretch>
            <a:fillRect/>
          </a:stretch>
        </p:blipFill>
        <p:spPr>
          <a:xfrm>
            <a:off x="546399" y="1050370"/>
            <a:ext cx="2681244" cy="1393141"/>
          </a:xfrm>
          <a:prstGeom prst="rect">
            <a:avLst/>
          </a:prstGeom>
        </p:spPr>
      </p:pic>
      <p:pic>
        <p:nvPicPr>
          <p:cNvPr id="5122" name="Picture 2" descr="Mê mẩn với những đàn cá đẹp long lanh của đại d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223" y="3910450"/>
            <a:ext cx="3725070" cy="27971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nh dán tường 3D dưới đáy đại dương - Tranh Cảnh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694" y="3921879"/>
            <a:ext cx="5225803" cy="2837611"/>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B3A3298B-5ADE-FB61-E4BF-774E71AEEEF7}"/>
              </a:ext>
            </a:extLst>
          </p:cNvPr>
          <p:cNvSpPr/>
          <p:nvPr/>
        </p:nvSpPr>
        <p:spPr>
          <a:xfrm>
            <a:off x="261257" y="6204857"/>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anim calcmode="lin" valueType="num">
                                      <p:cBhvr>
                                        <p:cTn id="24" dur="1000" fill="hold"/>
                                        <p:tgtEl>
                                          <p:spTgt spid="5122"/>
                                        </p:tgtEl>
                                        <p:attrNameLst>
                                          <p:attrName>ppt_x</p:attrName>
                                        </p:attrNameLst>
                                      </p:cBhvr>
                                      <p:tavLst>
                                        <p:tav tm="0">
                                          <p:val>
                                            <p:strVal val="#ppt_x"/>
                                          </p:val>
                                        </p:tav>
                                        <p:tav tm="100000">
                                          <p:val>
                                            <p:strVal val="#ppt_x"/>
                                          </p:val>
                                        </p:tav>
                                      </p:tavLst>
                                    </p:anim>
                                    <p:anim calcmode="lin" valueType="num">
                                      <p:cBhvr>
                                        <p:cTn id="25" dur="1000" fill="hold"/>
                                        <p:tgtEl>
                                          <p:spTgt spid="51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26423" y="576039"/>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a:solidFill>
                    <a:srgbClr val="127366"/>
                  </a:solidFill>
                  <a:latin typeface="Cambria" panose="02040503050406030204" pitchFamily="18" charset="0"/>
                  <a:cs typeface="Arial" panose="020B0604020202020204"/>
                  <a:sym typeface="Arial" panose="020B0604020202020204"/>
                </a:rPr>
                <a:t>San </a:t>
              </a:r>
              <a:r>
                <a:rPr lang="en-US" sz="3264" b="1" kern="0" dirty="0" err="1">
                  <a:solidFill>
                    <a:srgbClr val="127366"/>
                  </a:solidFill>
                  <a:latin typeface="Cambria" panose="02040503050406030204" pitchFamily="18" charset="0"/>
                  <a:cs typeface="Arial" panose="020B0604020202020204"/>
                  <a:sym typeface="Arial" panose="020B0604020202020204"/>
                </a:rPr>
                <a:t>hô</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dưới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đáy</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biển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được</a:t>
              </a:r>
              <a:r>
                <a:rPr lang="en-US" sz="3264" b="1" kern="0" dirty="0">
                  <a:solidFill>
                    <a:srgbClr val="127366"/>
                  </a:solidFill>
                  <a:latin typeface="Cambria" panose="02040503050406030204" pitchFamily="18" charset="0"/>
                  <a:cs typeface="Arial" panose="020B0604020202020204"/>
                  <a:sym typeface="Arial" panose="020B0604020202020204"/>
                </a:rPr>
                <a:t> so </a:t>
              </a:r>
              <a:r>
                <a:rPr lang="en-US" sz="3264" b="1" kern="0" dirty="0" err="1">
                  <a:solidFill>
                    <a:srgbClr val="127366"/>
                  </a:solidFill>
                  <a:latin typeface="Cambria" panose="02040503050406030204" pitchFamily="18" charset="0"/>
                  <a:cs typeface="Arial" panose="020B0604020202020204"/>
                  <a:sym typeface="Arial" panose="020B0604020202020204"/>
                </a:rPr>
                <a:t>sánh</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với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p:cNvSpPr txBox="1"/>
          <p:nvPr/>
        </p:nvSpPr>
        <p:spPr>
          <a:xfrm>
            <a:off x="1032573" y="2397290"/>
            <a:ext cx="10126854" cy="1599284"/>
          </a:xfrm>
          <a:prstGeom prst="rect">
            <a:avLst/>
          </a:prstGeom>
          <a:noFill/>
        </p:spPr>
        <p:txBody>
          <a:bodyPr wrap="square">
            <a:spAutoFit/>
          </a:bodyPr>
          <a:lstStyle/>
          <a:p>
            <a:pPr algn="just" defTabSz="829178">
              <a:buClr>
                <a:srgbClr val="000000"/>
              </a:buClr>
            </a:pPr>
            <a:r>
              <a:rPr lang="en-US" sz="3264" b="1" kern="0" dirty="0">
                <a:solidFill>
                  <a:srgbClr val="1A3F52"/>
                </a:solidFill>
                <a:latin typeface="Cambria" panose="02040503050406030204" pitchFamily="18" charset="0"/>
                <a:cs typeface="Arial" panose="020B0604020202020204"/>
                <a:sym typeface="Arial" panose="020B0604020202020204"/>
              </a:rPr>
              <a:t>San </a:t>
            </a:r>
            <a:r>
              <a:rPr lang="en-US" sz="3264" b="1" kern="0" dirty="0" err="1">
                <a:solidFill>
                  <a:srgbClr val="1A3F52"/>
                </a:solidFill>
                <a:latin typeface="Cambria" panose="02040503050406030204" pitchFamily="18" charset="0"/>
                <a:cs typeface="Arial" panose="020B0604020202020204"/>
                <a:sym typeface="Arial" panose="020B0604020202020204"/>
              </a:rPr>
              <a:t>hô</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dưới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đáy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được</a:t>
            </a:r>
            <a:r>
              <a:rPr lang="en-US" sz="3264" b="1" kern="0" dirty="0">
                <a:solidFill>
                  <a:srgbClr val="1A3F52"/>
                </a:solidFill>
                <a:latin typeface="Cambria" panose="02040503050406030204" pitchFamily="18" charset="0"/>
                <a:cs typeface="Arial" panose="020B0604020202020204"/>
                <a:sym typeface="Arial" panose="020B0604020202020204"/>
              </a:rPr>
              <a:t> so </a:t>
            </a:r>
            <a:r>
              <a:rPr lang="en-US" sz="3264" b="1" kern="0" dirty="0" err="1">
                <a:solidFill>
                  <a:srgbClr val="1A3F52"/>
                </a:solidFill>
                <a:latin typeface="Cambria" panose="02040503050406030204" pitchFamily="18" charset="0"/>
                <a:cs typeface="Arial" panose="020B0604020202020204"/>
                <a:sym typeface="Arial" panose="020B0604020202020204"/>
              </a:rPr>
              <a:t>sánh</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với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bức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tranh</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khổng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lồ</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đẹp</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như</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những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tòa</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lâu</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đài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trong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truyện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cổ</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tích</a:t>
            </a:r>
            <a:r>
              <a:rPr lang="en-US" sz="3264" b="1" kern="0" dirty="0">
                <a:solidFill>
                  <a:srgbClr val="1A3F52"/>
                </a:solidFill>
                <a:latin typeface="Cambria" panose="02040503050406030204" pitchFamily="18" charset="0"/>
                <a:cs typeface="Arial" panose="020B0604020202020204"/>
                <a:sym typeface="Arial" panose="020B0604020202020204"/>
              </a:rPr>
              <a:t>. </a:t>
            </a:r>
          </a:p>
        </p:txBody>
      </p:sp>
      <p:pic>
        <p:nvPicPr>
          <p:cNvPr id="2" name="Picture 1"/>
          <p:cNvPicPr>
            <a:picLocks noChangeAspect="1"/>
          </p:cNvPicPr>
          <p:nvPr/>
        </p:nvPicPr>
        <p:blipFill>
          <a:blip r:embed="rId3"/>
          <a:stretch>
            <a:fillRect/>
          </a:stretch>
        </p:blipFill>
        <p:spPr>
          <a:xfrm>
            <a:off x="736722" y="798297"/>
            <a:ext cx="2697829" cy="1393141"/>
          </a:xfrm>
          <a:prstGeom prst="rect">
            <a:avLst/>
          </a:prstGeom>
        </p:spPr>
      </p:pic>
      <p:pic>
        <p:nvPicPr>
          <p:cNvPr id="6146" name="Picture 2" descr="15 Bức Tranh Vẽ Nông Thôn Việt Nam Đẹp Nhất - Tranh AmiA | Phong cảnh, Tranh  phong cảnh, Sơn dầ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533" y="4193967"/>
            <a:ext cx="4584914" cy="24431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Xứ sở của những tòa lâu đài đẹp như cổ tích | Tin nhanh chứng khoán"/>
          <p:cNvPicPr>
            <a:picLocks noChangeAspect="1" noChangeArrowheads="1"/>
          </p:cNvPicPr>
          <p:nvPr/>
        </p:nvPicPr>
        <p:blipFill rotWithShape="1">
          <a:blip r:embed="rId5">
            <a:extLst>
              <a:ext uri="{28A0092B-C50C-407E-A947-70E740481C1C}">
                <a14:useLocalDpi xmlns:a14="http://schemas.microsoft.com/office/drawing/2010/main" val="0"/>
              </a:ext>
            </a:extLst>
          </a:blip>
          <a:srcRect b="15662"/>
          <a:stretch>
            <a:fillRect/>
          </a:stretch>
        </p:blipFill>
        <p:spPr bwMode="auto">
          <a:xfrm>
            <a:off x="1489708" y="3988115"/>
            <a:ext cx="3792846" cy="271498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B5BB0025-8857-BFD8-8DDE-5DA7B5945EDD}"/>
              </a:ext>
            </a:extLst>
          </p:cNvPr>
          <p:cNvSpPr/>
          <p:nvPr/>
        </p:nvSpPr>
        <p:spPr>
          <a:xfrm>
            <a:off x="10592789" y="6287984"/>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69" name="Google Shape;2569;p29"/>
          <p:cNvGrpSpPr/>
          <p:nvPr/>
        </p:nvGrpSpPr>
        <p:grpSpPr>
          <a:xfrm>
            <a:off x="123851" y="5650989"/>
            <a:ext cx="1996739" cy="2003269"/>
            <a:chOff x="3644893" y="3815859"/>
            <a:chExt cx="1182275" cy="1186142"/>
          </a:xfrm>
        </p:grpSpPr>
        <p:sp>
          <p:nvSpPr>
            <p:cNvPr id="2570" name="Google Shape;2570;p29"/>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1" name="Google Shape;2571;p29"/>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2" name="Google Shape;2572;p29"/>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3" name="Google Shape;2573;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4" name="Google Shape;2574;p29"/>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5" name="Google Shape;2575;p29"/>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6" name="Google Shape;2576;p29"/>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7" name="Google Shape;2577;p29"/>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8" name="Google Shape;2578;p29"/>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9" name="Google Shape;2579;p29"/>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0" name="Google Shape;2580;p29"/>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1" name="Google Shape;2581;p29"/>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2" name="Google Shape;2582;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3" name="Google Shape;2583;p29"/>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4" name="Google Shape;2584;p29"/>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5" name="Google Shape;2585;p29"/>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6" name="Google Shape;2586;p29"/>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7" name="Google Shape;2587;p29"/>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8" name="Google Shape;2588;p29"/>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9" name="Google Shape;2589;p29"/>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0" name="Google Shape;2590;p29"/>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1" name="Google Shape;2591;p29"/>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2" name="Google Shape;2592;p29"/>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3" name="Google Shape;2593;p29"/>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32900" y="851220"/>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a:solidFill>
                    <a:srgbClr val="127366"/>
                  </a:solidFill>
                  <a:latin typeface="Cambria" panose="02040503050406030204" pitchFamily="18" charset="0"/>
                  <a:cs typeface="Arial" panose="020B0604020202020204"/>
                  <a:sym typeface="Arial" panose="020B0604020202020204"/>
                </a:rPr>
                <a:t>Sau </a:t>
              </a:r>
              <a:r>
                <a:rPr lang="en-US" sz="3264" b="1" kern="0" dirty="0" err="1">
                  <a:solidFill>
                    <a:srgbClr val="127366"/>
                  </a:solidFill>
                  <a:latin typeface="Cambria" panose="02040503050406030204" pitchFamily="18" charset="0"/>
                  <a:cs typeface="Arial" panose="020B0604020202020204"/>
                  <a:sym typeface="Arial" panose="020B0604020202020204"/>
                </a:rPr>
                <a:t>bài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học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em</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biết</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thêm</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điều</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về</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biển</a:t>
              </a:r>
              <a:r>
                <a:rPr lang="en-US" sz="3264" b="1" kern="0" dirty="0">
                  <a:solidFill>
                    <a:srgbClr val="127366"/>
                  </a:solidFill>
                  <a:latin typeface="Cambria" panose="02040503050406030204" pitchFamily="18" charset="0"/>
                  <a:cs typeface="Arial" panose="020B0604020202020204"/>
                  <a:sym typeface="Arial" panose="020B0604020202020204"/>
                </a:rPr>
                <a:t> ở </a:t>
              </a:r>
              <a:r>
                <a:rPr lang="en-US" sz="3264" b="1" kern="0" dirty="0" err="1">
                  <a:solidFill>
                    <a:srgbClr val="127366"/>
                  </a:solidFill>
                  <a:latin typeface="Cambria" panose="02040503050406030204" pitchFamily="18" charset="0"/>
                  <a:cs typeface="Arial" panose="020B0604020202020204"/>
                  <a:sym typeface="Arial" panose="020B0604020202020204"/>
                </a:rPr>
                <a:t>Trường</a:t>
              </a:r>
              <a:r>
                <a:rPr lang="en-US" sz="3264" b="1" kern="0" dirty="0">
                  <a:solidFill>
                    <a:srgbClr val="127366"/>
                  </a:solidFill>
                  <a:latin typeface="Cambria" panose="02040503050406030204" pitchFamily="18" charset="0"/>
                  <a:cs typeface="Arial" panose="020B0604020202020204"/>
                  <a:sym typeface="Arial" panose="020B0604020202020204"/>
                </a:rPr>
                <a:t> Sa?</a:t>
              </a:r>
            </a:p>
          </p:txBody>
        </p:sp>
      </p:grpSp>
      <p:sp>
        <p:nvSpPr>
          <p:cNvPr id="33" name="TextBox 32"/>
          <p:cNvSpPr txBox="1"/>
          <p:nvPr/>
        </p:nvSpPr>
        <p:spPr>
          <a:xfrm>
            <a:off x="1098106" y="2557100"/>
            <a:ext cx="10126854" cy="2603918"/>
          </a:xfrm>
          <a:prstGeom prst="rect">
            <a:avLst/>
          </a:prstGeom>
          <a:noFill/>
        </p:spPr>
        <p:txBody>
          <a:bodyPr wrap="square">
            <a:spAutoFit/>
          </a:bodyPr>
          <a:lstStyle/>
          <a:p>
            <a:pPr algn="just" defTabSz="829178">
              <a:buClr>
                <a:srgbClr val="000000"/>
              </a:buClr>
            </a:pP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Ví</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dụ</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p>
          <a:p>
            <a:pPr algn="just" defTabSz="829178">
              <a:buClr>
                <a:srgbClr val="000000"/>
              </a:buClr>
            </a:pPr>
            <a:r>
              <a:rPr lang="en-US" sz="3264" b="1" kern="0" dirty="0">
                <a:solidFill>
                  <a:srgbClr val="1A3F52"/>
                </a:solidFill>
                <a:latin typeface="Cambria" panose="02040503050406030204" pitchFamily="18" charset="0"/>
                <a:cs typeface="Arial" panose="020B0604020202020204"/>
                <a:sym typeface="Arial" panose="020B0604020202020204"/>
              </a:rPr>
              <a:t>	</a:t>
            </a:r>
            <a:r>
              <a:rPr lang="vi-VN" sz="3264" b="1" kern="0" dirty="0">
                <a:solidFill>
                  <a:srgbClr val="1A3F52"/>
                </a:solidFill>
                <a:latin typeface="Cambria" panose="02040503050406030204" pitchFamily="18" charset="0"/>
                <a:cs typeface="Arial" panose="020B0604020202020204"/>
                <a:sym typeface="Arial" panose="020B0604020202020204"/>
              </a:rPr>
              <a:t>Sau bài học em biết rằng Trường Sa là vùng biển thân yêu của Tổ Quốc ta, thuộc về Tổ quốc ta. Dưới đáy biển có rất nhiều loài sinh vật xinh đẹp tạo nên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thế</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giới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kì</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thú</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dưới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đáy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a:t>
            </a:r>
            <a:r>
              <a:rPr lang="vi-VN" sz="3264" b="1" kern="0" dirty="0">
                <a:solidFill>
                  <a:srgbClr val="1A3F52"/>
                </a:solidFill>
                <a:latin typeface="Cambria" panose="02040503050406030204" pitchFamily="18" charset="0"/>
                <a:cs typeface="Arial" panose="020B0604020202020204"/>
                <a:sym typeface="Arial" panose="020B0604020202020204"/>
              </a:rPr>
              <a:t> </a:t>
            </a:r>
            <a:endParaRPr lang="en-US" sz="3264" b="1" kern="0" dirty="0">
              <a:solidFill>
                <a:srgbClr val="1A3F52"/>
              </a:solidFill>
              <a:latin typeface="Cambria" panose="02040503050406030204" pitchFamily="18" charset="0"/>
              <a:cs typeface="Arial" panose="020B0604020202020204"/>
              <a:sym typeface="Arial" panose="020B0604020202020204"/>
            </a:endParaRPr>
          </a:p>
        </p:txBody>
      </p:sp>
      <p:pic>
        <p:nvPicPr>
          <p:cNvPr id="2" name="Picture 1"/>
          <p:cNvPicPr>
            <a:picLocks noChangeAspect="1"/>
          </p:cNvPicPr>
          <p:nvPr/>
        </p:nvPicPr>
        <p:blipFill>
          <a:blip r:embed="rId3"/>
          <a:stretch>
            <a:fillRect/>
          </a:stretch>
        </p:blipFill>
        <p:spPr>
          <a:xfrm>
            <a:off x="603329" y="1152499"/>
            <a:ext cx="2725470" cy="1393141"/>
          </a:xfrm>
          <a:prstGeom prst="rect">
            <a:avLst/>
          </a:prstGeom>
        </p:spPr>
      </p:pic>
      <p:sp>
        <p:nvSpPr>
          <p:cNvPr id="3" name="Arrow: Left 2">
            <a:hlinkClick r:id="rId4" action="ppaction://hlinksldjump"/>
            <a:extLst>
              <a:ext uri="{FF2B5EF4-FFF2-40B4-BE49-F238E27FC236}">
                <a16:creationId xmlns:a16="http://schemas.microsoft.com/office/drawing/2014/main" id="{5E9861C4-091D-FA7D-99B3-B00A4AE5BAAC}"/>
              </a:ext>
            </a:extLst>
          </p:cNvPr>
          <p:cNvSpPr/>
          <p:nvPr/>
        </p:nvSpPr>
        <p:spPr>
          <a:xfrm>
            <a:off x="10200904" y="5634841"/>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blue and orange text&#10;&#10;AI-generated content may be incorrect.">
            <a:extLst>
              <a:ext uri="{FF2B5EF4-FFF2-40B4-BE49-F238E27FC236}">
                <a16:creationId xmlns:a16="http://schemas.microsoft.com/office/drawing/2014/main" id="{37693B11-713D-5337-58F2-EBDC477A6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18" y="1154430"/>
            <a:ext cx="10985944" cy="3158002"/>
          </a:xfrm>
          <a:prstGeom prst="rect">
            <a:avLst/>
          </a:prstGeom>
        </p:spPr>
      </p:pic>
    </p:spTree>
    <p:extLst>
      <p:ext uri="{BB962C8B-B14F-4D97-AF65-F5344CB8AC3E}">
        <p14:creationId xmlns:p14="http://schemas.microsoft.com/office/powerpoint/2010/main" val="253993434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3140"/>
        <p:cNvGrpSpPr/>
        <p:nvPr/>
      </p:nvGrpSpPr>
      <p:grpSpPr>
        <a:xfrm>
          <a:off x="0" y="0"/>
          <a:ext cx="0" cy="0"/>
          <a:chOff x="0" y="0"/>
          <a:chExt cx="0" cy="0"/>
        </a:xfrm>
      </p:grpSpPr>
      <p:grpSp>
        <p:nvGrpSpPr>
          <p:cNvPr id="4" name="组合 30"/>
          <p:cNvGrpSpPr/>
          <p:nvPr/>
        </p:nvGrpSpPr>
        <p:grpSpPr>
          <a:xfrm>
            <a:off x="236053" y="547464"/>
            <a:ext cx="11710603" cy="6058592"/>
            <a:chOff x="1346200" y="3302000"/>
            <a:chExt cx="2413000" cy="995515"/>
          </a:xfrm>
          <a:effectLst>
            <a:outerShdw blurRad="254000" sx="102000" sy="102000" algn="ctr" rotWithShape="0">
              <a:prstClr val="black">
                <a:alpha val="25000"/>
              </a:prstClr>
            </a:outerShdw>
          </a:effectLst>
        </p:grpSpPr>
        <p:sp>
          <p:nvSpPr>
            <p:cNvPr id="5" name="圆角矩形 27"/>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sp>
          <p:nvSpPr>
            <p:cNvPr id="6" name="圆角矩形 28"/>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grpSp>
      <p:grpSp>
        <p:nvGrpSpPr>
          <p:cNvPr id="9" name="Google Shape;7427;p51"/>
          <p:cNvGrpSpPr/>
          <p:nvPr/>
        </p:nvGrpSpPr>
        <p:grpSpPr>
          <a:xfrm>
            <a:off x="9009874" y="5363459"/>
            <a:ext cx="2212633" cy="973734"/>
            <a:chOff x="2931225" y="2187025"/>
            <a:chExt cx="1939875" cy="853700"/>
          </a:xfrm>
        </p:grpSpPr>
        <p:sp>
          <p:nvSpPr>
            <p:cNvPr id="10" name="Google Shape;7428;p51"/>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 name="Google Shape;7429;p51"/>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 name="Google Shape;7430;p51"/>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3" name="Google Shape;7431;p51"/>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4" name="Google Shape;7432;p51"/>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5" name="Google Shape;7433;p51"/>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6" name="Google Shape;7434;p51"/>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7" name="Google Shape;7435;p51"/>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8" name="Google Shape;7436;p51"/>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9" name="Google Shape;7437;p51"/>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0" name="Google Shape;7438;p51"/>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1" name="Google Shape;7439;p51"/>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2" name="Google Shape;7440;p51"/>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3" name="Google Shape;7441;p51"/>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4" name="Google Shape;7442;p51"/>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 name="Google Shape;7443;p51"/>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 name="Google Shape;7444;p51"/>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7" name="Google Shape;7445;p51"/>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8" name="Google Shape;7446;p51"/>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3209" name="Google Shape;7627;p51"/>
          <p:cNvGrpSpPr/>
          <p:nvPr/>
        </p:nvGrpSpPr>
        <p:grpSpPr>
          <a:xfrm>
            <a:off x="240" y="236390"/>
            <a:ext cx="1847075" cy="2004915"/>
            <a:chOff x="3300588" y="3555950"/>
            <a:chExt cx="1264450" cy="1407254"/>
          </a:xfrm>
        </p:grpSpPr>
        <p:sp>
          <p:nvSpPr>
            <p:cNvPr id="3210" name="Google Shape;7628;p51"/>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1" name="Google Shape;7629;p51"/>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2" name="Google Shape;7630;p51"/>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3" name="Google Shape;7631;p51"/>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4" name="Google Shape;7632;p51"/>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5" name="Google Shape;7633;p51"/>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6" name="Google Shape;7634;p51"/>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7" name="Google Shape;7635;p51"/>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8" name="Google Shape;7636;p51"/>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9" name="Google Shape;7637;p51"/>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0" name="Google Shape;7638;p51"/>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1" name="Google Shape;7639;p51"/>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2" name="Google Shape;7640;p51"/>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3" name="Google Shape;7641;p51"/>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4" name="Google Shape;7642;p51"/>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3225" name="Google Shape;7667;p51"/>
          <p:cNvGrpSpPr/>
          <p:nvPr/>
        </p:nvGrpSpPr>
        <p:grpSpPr>
          <a:xfrm>
            <a:off x="-54289" y="5125793"/>
            <a:ext cx="1613559" cy="1546176"/>
            <a:chOff x="1500925" y="1989850"/>
            <a:chExt cx="1414650" cy="1355575"/>
          </a:xfrm>
        </p:grpSpPr>
        <p:sp>
          <p:nvSpPr>
            <p:cNvPr id="3226" name="Google Shape;7668;p51"/>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nvGrpSpPr>
            <p:cNvPr id="3227" name="Google Shape;7669;p51"/>
            <p:cNvGrpSpPr/>
            <p:nvPr/>
          </p:nvGrpSpPr>
          <p:grpSpPr>
            <a:xfrm>
              <a:off x="1500925" y="1989850"/>
              <a:ext cx="1414650" cy="1355575"/>
              <a:chOff x="1500925" y="1989850"/>
              <a:chExt cx="1414650" cy="1355575"/>
            </a:xfrm>
          </p:grpSpPr>
          <p:sp>
            <p:nvSpPr>
              <p:cNvPr id="3228" name="Google Shape;7670;p51"/>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9" name="Google Shape;7671;p51"/>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0" name="Google Shape;7672;p51"/>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1" name="Google Shape;7673;p51"/>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2" name="Google Shape;7674;p51"/>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3" name="Google Shape;7675;p51"/>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4" name="Google Shape;7676;p51"/>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5" name="Google Shape;7677;p51"/>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6" name="Google Shape;7678;p51"/>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7" name="Google Shape;7679;p51"/>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8" name="Google Shape;7680;p51"/>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9" name="Google Shape;7681;p51"/>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0" name="Google Shape;7682;p51"/>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1" name="Google Shape;7683;p51"/>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2" name="Google Shape;7684;p51"/>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3" name="Google Shape;7685;p51"/>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4" name="Google Shape;7686;p51"/>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5" name="Google Shape;7687;p51"/>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6" name="Google Shape;7688;p51"/>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7" name="Google Shape;7689;p51"/>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8" name="Google Shape;7690;p51"/>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9" name="Google Shape;7691;p51"/>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0" name="Google Shape;7692;p51"/>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1" name="Google Shape;7693;p51"/>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grpSp>
        <p:nvGrpSpPr>
          <p:cNvPr id="3252" name="Google Shape;7643;p51"/>
          <p:cNvGrpSpPr/>
          <p:nvPr/>
        </p:nvGrpSpPr>
        <p:grpSpPr>
          <a:xfrm>
            <a:off x="1407571" y="5754067"/>
            <a:ext cx="2037549" cy="1095608"/>
            <a:chOff x="1470700" y="3711950"/>
            <a:chExt cx="1786375" cy="960550"/>
          </a:xfrm>
        </p:grpSpPr>
        <p:sp>
          <p:nvSpPr>
            <p:cNvPr id="3253" name="Google Shape;7644;p51"/>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4" name="Google Shape;7645;p51"/>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5" name="Google Shape;7646;p51"/>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6" name="Google Shape;7647;p51"/>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7" name="Google Shape;7648;p51"/>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8" name="Google Shape;7649;p51"/>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9" name="Google Shape;7650;p51"/>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0" name="Google Shape;7651;p51"/>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1" name="Google Shape;7652;p51"/>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2" name="Google Shape;7653;p51"/>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3" name="Google Shape;7654;p51"/>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4" name="Google Shape;7655;p51"/>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5" name="Google Shape;7656;p51"/>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6" name="Google Shape;7657;p51"/>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7" name="Google Shape;7658;p51"/>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8" name="Google Shape;7659;p51"/>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9" name="Google Shape;7660;p51"/>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0" name="Google Shape;7661;p51"/>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1" name="Google Shape;7662;p51"/>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2" name="Google Shape;7663;p51"/>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3" name="Google Shape;7664;p51"/>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4" name="Google Shape;7665;p51"/>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5" name="Google Shape;7666;p51"/>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9" name="Group 28"/>
          <p:cNvGrpSpPr/>
          <p:nvPr/>
        </p:nvGrpSpPr>
        <p:grpSpPr>
          <a:xfrm>
            <a:off x="2685524" y="1989888"/>
            <a:ext cx="2195800" cy="854631"/>
            <a:chOff x="2505740" y="798716"/>
            <a:chExt cx="7878725" cy="1916171"/>
          </a:xfrm>
        </p:grpSpPr>
        <p:grpSp>
          <p:nvGrpSpPr>
            <p:cNvPr id="30"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2"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3"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1" name="TextBox 30"/>
            <p:cNvSpPr txBox="1"/>
            <p:nvPr/>
          </p:nvSpPr>
          <p:spPr>
            <a:xfrm>
              <a:off x="3053803" y="1008684"/>
              <a:ext cx="6636877" cy="1333267"/>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đảo</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sp>
        <p:nvSpPr>
          <p:cNvPr id="34" name="TextBox 33"/>
          <p:cNvSpPr txBox="1"/>
          <p:nvPr/>
        </p:nvSpPr>
        <p:spPr>
          <a:xfrm>
            <a:off x="1513179" y="942732"/>
            <a:ext cx="10245620" cy="594650"/>
          </a:xfrm>
          <a:prstGeom prst="rect">
            <a:avLst/>
          </a:prstGeom>
          <a:noFill/>
        </p:spPr>
        <p:txBody>
          <a:bodyPr wrap="square">
            <a:spAutoFit/>
          </a:bodyPr>
          <a:lstStyle/>
          <a:p>
            <a:pPr algn="ctr" defTabSz="829178">
              <a:buClr>
                <a:srgbClr val="000000"/>
              </a:buClr>
            </a:pP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1.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Tìm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những</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chỉ</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đặc</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điểm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trong</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các</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dưới</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đây</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a:t>
            </a:r>
          </a:p>
        </p:txBody>
      </p:sp>
      <p:grpSp>
        <p:nvGrpSpPr>
          <p:cNvPr id="35" name="Group 34"/>
          <p:cNvGrpSpPr/>
          <p:nvPr/>
        </p:nvGrpSpPr>
        <p:grpSpPr>
          <a:xfrm>
            <a:off x="6338934" y="3301722"/>
            <a:ext cx="2299603" cy="855083"/>
            <a:chOff x="2505740" y="798716"/>
            <a:chExt cx="7878725" cy="1916171"/>
          </a:xfrm>
        </p:grpSpPr>
        <p:grpSp>
          <p:nvGrpSpPr>
            <p:cNvPr id="3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8"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9"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7" name="TextBox 36"/>
            <p:cNvSpPr txBox="1"/>
            <p:nvPr/>
          </p:nvSpPr>
          <p:spPr>
            <a:xfrm>
              <a:off x="3053803" y="1008686"/>
              <a:ext cx="6636875" cy="133256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san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hô</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40" name="Group 39"/>
          <p:cNvGrpSpPr/>
          <p:nvPr/>
        </p:nvGrpSpPr>
        <p:grpSpPr>
          <a:xfrm>
            <a:off x="6351798" y="2038238"/>
            <a:ext cx="2299603" cy="878600"/>
            <a:chOff x="2505740" y="798716"/>
            <a:chExt cx="7878725" cy="1916171"/>
          </a:xfrm>
        </p:grpSpPr>
        <p:grpSp>
          <p:nvGrpSpPr>
            <p:cNvPr id="41"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3"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44"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42" name="TextBox 41"/>
            <p:cNvSpPr txBox="1"/>
            <p:nvPr/>
          </p:nvSpPr>
          <p:spPr>
            <a:xfrm>
              <a:off x="3053803" y="1008686"/>
              <a:ext cx="6636875" cy="1296894"/>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khổng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lồ</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45" name="Group 44"/>
          <p:cNvGrpSpPr/>
          <p:nvPr/>
        </p:nvGrpSpPr>
        <p:grpSpPr>
          <a:xfrm>
            <a:off x="2796840" y="3240337"/>
            <a:ext cx="2106156" cy="924628"/>
            <a:chOff x="2505740" y="798716"/>
            <a:chExt cx="7878725" cy="1916171"/>
          </a:xfrm>
        </p:grpSpPr>
        <p:grpSp>
          <p:nvGrpSpPr>
            <p:cNvPr id="4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8"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49"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47" name="TextBox 46"/>
            <p:cNvSpPr txBox="1"/>
            <p:nvPr/>
          </p:nvSpPr>
          <p:spPr>
            <a:xfrm>
              <a:off x="3053806" y="1008686"/>
              <a:ext cx="6636878" cy="1232335"/>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biển</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50" name="Group 49"/>
          <p:cNvGrpSpPr/>
          <p:nvPr/>
        </p:nvGrpSpPr>
        <p:grpSpPr>
          <a:xfrm>
            <a:off x="2854464" y="4410481"/>
            <a:ext cx="2106156" cy="1034443"/>
            <a:chOff x="2505740" y="798716"/>
            <a:chExt cx="7878725" cy="1916171"/>
          </a:xfrm>
        </p:grpSpPr>
        <p:grpSp>
          <p:nvGrpSpPr>
            <p:cNvPr id="51"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3"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54"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52" name="TextBox 51"/>
            <p:cNvSpPr txBox="1"/>
            <p:nvPr/>
          </p:nvSpPr>
          <p:spPr>
            <a:xfrm>
              <a:off x="3053806" y="1008686"/>
              <a:ext cx="6636878" cy="110151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rực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rỡ</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55" name="Group 54"/>
          <p:cNvGrpSpPr/>
          <p:nvPr/>
        </p:nvGrpSpPr>
        <p:grpSpPr>
          <a:xfrm>
            <a:off x="6404754" y="4365294"/>
            <a:ext cx="2208819" cy="980351"/>
            <a:chOff x="2505740" y="798716"/>
            <a:chExt cx="7878725" cy="1916171"/>
          </a:xfrm>
        </p:grpSpPr>
        <p:grpSp>
          <p:nvGrpSpPr>
            <p:cNvPr id="5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8"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59"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57" name="TextBox 56"/>
            <p:cNvSpPr txBox="1"/>
            <p:nvPr/>
          </p:nvSpPr>
          <p:spPr>
            <a:xfrm>
              <a:off x="3053804" y="1008684"/>
              <a:ext cx="6636877" cy="1162289"/>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đẹp</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63" name="Google Shape;7475;p51"/>
          <p:cNvGrpSpPr/>
          <p:nvPr/>
        </p:nvGrpSpPr>
        <p:grpSpPr>
          <a:xfrm>
            <a:off x="10121874" y="2603373"/>
            <a:ext cx="1190650" cy="1651255"/>
            <a:chOff x="4926225" y="1907950"/>
            <a:chExt cx="1043875" cy="1447700"/>
          </a:xfrm>
        </p:grpSpPr>
        <p:sp>
          <p:nvSpPr>
            <p:cNvPr id="3136" name="Google Shape;7476;p51"/>
            <p:cNvSpPr/>
            <p:nvPr/>
          </p:nvSpPr>
          <p:spPr>
            <a:xfrm>
              <a:off x="5653675" y="2889575"/>
              <a:ext cx="316425" cy="360975"/>
            </a:xfrm>
            <a:custGeom>
              <a:avLst/>
              <a:gdLst/>
              <a:ahLst/>
              <a:cxnLst/>
              <a:rect l="l" t="t" r="r" b="b"/>
              <a:pathLst>
                <a:path w="12657" h="14439" extrusionOk="0">
                  <a:moveTo>
                    <a:pt x="8053" y="0"/>
                  </a:moveTo>
                  <a:cubicBezTo>
                    <a:pt x="7070" y="0"/>
                    <a:pt x="6134" y="1264"/>
                    <a:pt x="5489" y="2188"/>
                  </a:cubicBezTo>
                  <a:cubicBezTo>
                    <a:pt x="4436" y="3667"/>
                    <a:pt x="3459" y="5296"/>
                    <a:pt x="1855" y="6223"/>
                  </a:cubicBezTo>
                  <a:cubicBezTo>
                    <a:pt x="0" y="7326"/>
                    <a:pt x="351" y="9106"/>
                    <a:pt x="351" y="9106"/>
                  </a:cubicBezTo>
                  <a:cubicBezTo>
                    <a:pt x="1853" y="14028"/>
                    <a:pt x="5380" y="14220"/>
                    <a:pt x="5920" y="14220"/>
                  </a:cubicBezTo>
                  <a:cubicBezTo>
                    <a:pt x="5966" y="14220"/>
                    <a:pt x="5990" y="14218"/>
                    <a:pt x="5990" y="14218"/>
                  </a:cubicBezTo>
                  <a:cubicBezTo>
                    <a:pt x="5990" y="14218"/>
                    <a:pt x="6456" y="14438"/>
                    <a:pt x="7151" y="14438"/>
                  </a:cubicBezTo>
                  <a:cubicBezTo>
                    <a:pt x="8132" y="14438"/>
                    <a:pt x="9570" y="14000"/>
                    <a:pt x="10802" y="11888"/>
                  </a:cubicBezTo>
                  <a:cubicBezTo>
                    <a:pt x="12657" y="8780"/>
                    <a:pt x="11329" y="3617"/>
                    <a:pt x="9349" y="860"/>
                  </a:cubicBezTo>
                  <a:cubicBezTo>
                    <a:pt x="8922" y="242"/>
                    <a:pt x="8483" y="0"/>
                    <a:pt x="805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7" name="Google Shape;7477;p51"/>
            <p:cNvSpPr/>
            <p:nvPr/>
          </p:nvSpPr>
          <p:spPr>
            <a:xfrm>
              <a:off x="5678100" y="3057050"/>
              <a:ext cx="38250" cy="67700"/>
            </a:xfrm>
            <a:custGeom>
              <a:avLst/>
              <a:gdLst/>
              <a:ahLst/>
              <a:cxnLst/>
              <a:rect l="l" t="t" r="r" b="b"/>
              <a:pathLst>
                <a:path w="1530" h="2708" extrusionOk="0">
                  <a:moveTo>
                    <a:pt x="1276" y="1"/>
                  </a:moveTo>
                  <a:cubicBezTo>
                    <a:pt x="1216" y="1"/>
                    <a:pt x="1154" y="26"/>
                    <a:pt x="1103" y="76"/>
                  </a:cubicBezTo>
                  <a:cubicBezTo>
                    <a:pt x="1" y="1103"/>
                    <a:pt x="502" y="2482"/>
                    <a:pt x="527" y="2557"/>
                  </a:cubicBezTo>
                  <a:cubicBezTo>
                    <a:pt x="552" y="2657"/>
                    <a:pt x="652" y="2707"/>
                    <a:pt x="753" y="2707"/>
                  </a:cubicBezTo>
                  <a:lnTo>
                    <a:pt x="828" y="2707"/>
                  </a:lnTo>
                  <a:cubicBezTo>
                    <a:pt x="953" y="2657"/>
                    <a:pt x="1028" y="2507"/>
                    <a:pt x="978" y="2381"/>
                  </a:cubicBezTo>
                  <a:cubicBezTo>
                    <a:pt x="953" y="2331"/>
                    <a:pt x="577" y="1229"/>
                    <a:pt x="1429" y="427"/>
                  </a:cubicBezTo>
                  <a:cubicBezTo>
                    <a:pt x="1530" y="326"/>
                    <a:pt x="1530" y="176"/>
                    <a:pt x="1429" y="76"/>
                  </a:cubicBezTo>
                  <a:cubicBezTo>
                    <a:pt x="1392" y="26"/>
                    <a:pt x="1335" y="1"/>
                    <a:pt x="127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8" name="Google Shape;7478;p51"/>
            <p:cNvSpPr/>
            <p:nvPr/>
          </p:nvSpPr>
          <p:spPr>
            <a:xfrm>
              <a:off x="5732625" y="3027175"/>
              <a:ext cx="32600" cy="74375"/>
            </a:xfrm>
            <a:custGeom>
              <a:avLst/>
              <a:gdLst/>
              <a:ahLst/>
              <a:cxnLst/>
              <a:rect l="l" t="t" r="r" b="b"/>
              <a:pathLst>
                <a:path w="1304" h="2975" extrusionOk="0">
                  <a:moveTo>
                    <a:pt x="1008" y="0"/>
                  </a:moveTo>
                  <a:cubicBezTo>
                    <a:pt x="929" y="0"/>
                    <a:pt x="859" y="39"/>
                    <a:pt x="827" y="118"/>
                  </a:cubicBezTo>
                  <a:cubicBezTo>
                    <a:pt x="0" y="1471"/>
                    <a:pt x="401" y="2749"/>
                    <a:pt x="426" y="2800"/>
                  </a:cubicBezTo>
                  <a:cubicBezTo>
                    <a:pt x="451" y="2900"/>
                    <a:pt x="552" y="2975"/>
                    <a:pt x="652" y="2975"/>
                  </a:cubicBezTo>
                  <a:cubicBezTo>
                    <a:pt x="677" y="2975"/>
                    <a:pt x="702" y="2975"/>
                    <a:pt x="727" y="2950"/>
                  </a:cubicBezTo>
                  <a:cubicBezTo>
                    <a:pt x="852" y="2925"/>
                    <a:pt x="928" y="2774"/>
                    <a:pt x="877" y="2649"/>
                  </a:cubicBezTo>
                  <a:cubicBezTo>
                    <a:pt x="877" y="2649"/>
                    <a:pt x="552" y="1521"/>
                    <a:pt x="1228" y="368"/>
                  </a:cubicBezTo>
                  <a:cubicBezTo>
                    <a:pt x="1303" y="243"/>
                    <a:pt x="1278" y="93"/>
                    <a:pt x="1153" y="43"/>
                  </a:cubicBezTo>
                  <a:cubicBezTo>
                    <a:pt x="1106" y="14"/>
                    <a:pt x="1056" y="0"/>
                    <a:pt x="100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9" name="Google Shape;7479;p51"/>
            <p:cNvSpPr/>
            <p:nvPr/>
          </p:nvSpPr>
          <p:spPr>
            <a:xfrm>
              <a:off x="5775850" y="2974725"/>
              <a:ext cx="35125" cy="85475"/>
            </a:xfrm>
            <a:custGeom>
              <a:avLst/>
              <a:gdLst/>
              <a:ahLst/>
              <a:cxnLst/>
              <a:rect l="l" t="t" r="r" b="b"/>
              <a:pathLst>
                <a:path w="1405" h="3419" extrusionOk="0">
                  <a:moveTo>
                    <a:pt x="1110" y="0"/>
                  </a:moveTo>
                  <a:cubicBezTo>
                    <a:pt x="1028" y="0"/>
                    <a:pt x="954" y="50"/>
                    <a:pt x="903" y="136"/>
                  </a:cubicBezTo>
                  <a:cubicBezTo>
                    <a:pt x="1" y="1790"/>
                    <a:pt x="577" y="3218"/>
                    <a:pt x="602" y="3268"/>
                  </a:cubicBezTo>
                  <a:cubicBezTo>
                    <a:pt x="652" y="3369"/>
                    <a:pt x="727" y="3419"/>
                    <a:pt x="828" y="3419"/>
                  </a:cubicBezTo>
                  <a:cubicBezTo>
                    <a:pt x="853" y="3419"/>
                    <a:pt x="878" y="3419"/>
                    <a:pt x="928" y="3394"/>
                  </a:cubicBezTo>
                  <a:cubicBezTo>
                    <a:pt x="1053" y="3344"/>
                    <a:pt x="1103" y="3193"/>
                    <a:pt x="1053" y="3093"/>
                  </a:cubicBezTo>
                  <a:cubicBezTo>
                    <a:pt x="1028" y="3018"/>
                    <a:pt x="552" y="1815"/>
                    <a:pt x="1329" y="361"/>
                  </a:cubicBezTo>
                  <a:cubicBezTo>
                    <a:pt x="1404" y="236"/>
                    <a:pt x="1354" y="85"/>
                    <a:pt x="1229" y="35"/>
                  </a:cubicBezTo>
                  <a:cubicBezTo>
                    <a:pt x="1188" y="11"/>
                    <a:pt x="1148" y="0"/>
                    <a:pt x="111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0" name="Google Shape;7480;p51"/>
            <p:cNvSpPr/>
            <p:nvPr/>
          </p:nvSpPr>
          <p:spPr>
            <a:xfrm>
              <a:off x="5834750" y="2926725"/>
              <a:ext cx="27600" cy="94000"/>
            </a:xfrm>
            <a:custGeom>
              <a:avLst/>
              <a:gdLst/>
              <a:ahLst/>
              <a:cxnLst/>
              <a:rect l="l" t="t" r="r" b="b"/>
              <a:pathLst>
                <a:path w="1104" h="3760" extrusionOk="0">
                  <a:moveTo>
                    <a:pt x="752" y="0"/>
                  </a:moveTo>
                  <a:cubicBezTo>
                    <a:pt x="602" y="0"/>
                    <a:pt x="502" y="126"/>
                    <a:pt x="527" y="251"/>
                  </a:cubicBezTo>
                  <a:cubicBezTo>
                    <a:pt x="602" y="1705"/>
                    <a:pt x="51" y="3434"/>
                    <a:pt x="25" y="3434"/>
                  </a:cubicBezTo>
                  <a:cubicBezTo>
                    <a:pt x="0" y="3559"/>
                    <a:pt x="76" y="3710"/>
                    <a:pt x="201" y="3760"/>
                  </a:cubicBezTo>
                  <a:lnTo>
                    <a:pt x="276" y="3760"/>
                  </a:lnTo>
                  <a:cubicBezTo>
                    <a:pt x="376" y="3760"/>
                    <a:pt x="477" y="3685"/>
                    <a:pt x="502" y="3584"/>
                  </a:cubicBezTo>
                  <a:cubicBezTo>
                    <a:pt x="527" y="3509"/>
                    <a:pt x="1103" y="1755"/>
                    <a:pt x="1003" y="226"/>
                  </a:cubicBezTo>
                  <a:cubicBezTo>
                    <a:pt x="1003" y="101"/>
                    <a:pt x="878" y="0"/>
                    <a:pt x="75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1" name="Google Shape;7481;p51"/>
            <p:cNvSpPr/>
            <p:nvPr/>
          </p:nvSpPr>
          <p:spPr>
            <a:xfrm>
              <a:off x="5851675" y="2978725"/>
              <a:ext cx="45125" cy="81475"/>
            </a:xfrm>
            <a:custGeom>
              <a:avLst/>
              <a:gdLst/>
              <a:ahLst/>
              <a:cxnLst/>
              <a:rect l="l" t="t" r="r" b="b"/>
              <a:pathLst>
                <a:path w="1805" h="3259" extrusionOk="0">
                  <a:moveTo>
                    <a:pt x="1554" y="1"/>
                  </a:moveTo>
                  <a:cubicBezTo>
                    <a:pt x="1429" y="1"/>
                    <a:pt x="1328" y="126"/>
                    <a:pt x="1328" y="251"/>
                  </a:cubicBezTo>
                  <a:cubicBezTo>
                    <a:pt x="1303" y="1981"/>
                    <a:pt x="201" y="2783"/>
                    <a:pt x="150" y="2808"/>
                  </a:cubicBezTo>
                  <a:cubicBezTo>
                    <a:pt x="25" y="2883"/>
                    <a:pt x="0" y="3033"/>
                    <a:pt x="75" y="3159"/>
                  </a:cubicBezTo>
                  <a:cubicBezTo>
                    <a:pt x="125" y="3209"/>
                    <a:pt x="201" y="3259"/>
                    <a:pt x="276" y="3259"/>
                  </a:cubicBezTo>
                  <a:cubicBezTo>
                    <a:pt x="326" y="3259"/>
                    <a:pt x="376" y="3234"/>
                    <a:pt x="426" y="3209"/>
                  </a:cubicBezTo>
                  <a:cubicBezTo>
                    <a:pt x="476" y="3184"/>
                    <a:pt x="1780" y="2256"/>
                    <a:pt x="1805" y="251"/>
                  </a:cubicBezTo>
                  <a:cubicBezTo>
                    <a:pt x="1805" y="126"/>
                    <a:pt x="1704" y="26"/>
                    <a:pt x="15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2" name="Google Shape;7482;p51"/>
            <p:cNvSpPr/>
            <p:nvPr/>
          </p:nvSpPr>
          <p:spPr>
            <a:xfrm>
              <a:off x="5862325" y="3061575"/>
              <a:ext cx="63925" cy="48125"/>
            </a:xfrm>
            <a:custGeom>
              <a:avLst/>
              <a:gdLst/>
              <a:ahLst/>
              <a:cxnLst/>
              <a:rect l="l" t="t" r="r" b="b"/>
              <a:pathLst>
                <a:path w="2557" h="1925" extrusionOk="0">
                  <a:moveTo>
                    <a:pt x="2285" y="1"/>
                  </a:moveTo>
                  <a:cubicBezTo>
                    <a:pt x="2196" y="1"/>
                    <a:pt x="2118" y="52"/>
                    <a:pt x="2080" y="145"/>
                  </a:cubicBezTo>
                  <a:cubicBezTo>
                    <a:pt x="1604" y="1348"/>
                    <a:pt x="301" y="1424"/>
                    <a:pt x="226" y="1424"/>
                  </a:cubicBezTo>
                  <a:cubicBezTo>
                    <a:pt x="100" y="1424"/>
                    <a:pt x="0" y="1549"/>
                    <a:pt x="0" y="1674"/>
                  </a:cubicBezTo>
                  <a:cubicBezTo>
                    <a:pt x="25" y="1825"/>
                    <a:pt x="125" y="1925"/>
                    <a:pt x="251" y="1925"/>
                  </a:cubicBezTo>
                  <a:cubicBezTo>
                    <a:pt x="326" y="1900"/>
                    <a:pt x="1930" y="1825"/>
                    <a:pt x="2532" y="321"/>
                  </a:cubicBezTo>
                  <a:cubicBezTo>
                    <a:pt x="2557" y="221"/>
                    <a:pt x="2506" y="70"/>
                    <a:pt x="2381" y="20"/>
                  </a:cubicBezTo>
                  <a:cubicBezTo>
                    <a:pt x="2349" y="7"/>
                    <a:pt x="2316" y="1"/>
                    <a:pt x="228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3" name="Google Shape;7483;p51"/>
            <p:cNvSpPr/>
            <p:nvPr/>
          </p:nvSpPr>
          <p:spPr>
            <a:xfrm>
              <a:off x="5847275" y="3125000"/>
              <a:ext cx="72700" cy="27325"/>
            </a:xfrm>
            <a:custGeom>
              <a:avLst/>
              <a:gdLst/>
              <a:ahLst/>
              <a:cxnLst/>
              <a:rect l="l" t="t" r="r" b="b"/>
              <a:pathLst>
                <a:path w="2908" h="1093" extrusionOk="0">
                  <a:moveTo>
                    <a:pt x="2617" y="1"/>
                  </a:moveTo>
                  <a:cubicBezTo>
                    <a:pt x="2559" y="1"/>
                    <a:pt x="2501" y="21"/>
                    <a:pt x="2457" y="64"/>
                  </a:cubicBezTo>
                  <a:cubicBezTo>
                    <a:pt x="1939" y="513"/>
                    <a:pt x="1350" y="616"/>
                    <a:pt x="923" y="616"/>
                  </a:cubicBezTo>
                  <a:cubicBezTo>
                    <a:pt x="585" y="616"/>
                    <a:pt x="349" y="552"/>
                    <a:pt x="326" y="541"/>
                  </a:cubicBezTo>
                  <a:cubicBezTo>
                    <a:pt x="310" y="537"/>
                    <a:pt x="294" y="536"/>
                    <a:pt x="278" y="536"/>
                  </a:cubicBezTo>
                  <a:cubicBezTo>
                    <a:pt x="170" y="536"/>
                    <a:pt x="69" y="607"/>
                    <a:pt x="26" y="716"/>
                  </a:cubicBezTo>
                  <a:cubicBezTo>
                    <a:pt x="1" y="841"/>
                    <a:pt x="76" y="992"/>
                    <a:pt x="201" y="1017"/>
                  </a:cubicBezTo>
                  <a:cubicBezTo>
                    <a:pt x="226" y="1017"/>
                    <a:pt x="502" y="1092"/>
                    <a:pt x="903" y="1092"/>
                  </a:cubicBezTo>
                  <a:cubicBezTo>
                    <a:pt x="1429" y="1092"/>
                    <a:pt x="2131" y="967"/>
                    <a:pt x="2783" y="415"/>
                  </a:cubicBezTo>
                  <a:cubicBezTo>
                    <a:pt x="2883" y="340"/>
                    <a:pt x="2908" y="190"/>
                    <a:pt x="2808" y="90"/>
                  </a:cubicBezTo>
                  <a:cubicBezTo>
                    <a:pt x="2765" y="33"/>
                    <a:pt x="2692" y="1"/>
                    <a:pt x="261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4" name="Google Shape;7484;p51"/>
            <p:cNvSpPr/>
            <p:nvPr/>
          </p:nvSpPr>
          <p:spPr>
            <a:xfrm>
              <a:off x="5824100" y="3179250"/>
              <a:ext cx="77100" cy="20675"/>
            </a:xfrm>
            <a:custGeom>
              <a:avLst/>
              <a:gdLst/>
              <a:ahLst/>
              <a:cxnLst/>
              <a:rect l="l" t="t" r="r" b="b"/>
              <a:pathLst>
                <a:path w="3084" h="827" extrusionOk="0">
                  <a:moveTo>
                    <a:pt x="2788" y="1"/>
                  </a:moveTo>
                  <a:cubicBezTo>
                    <a:pt x="2751" y="1"/>
                    <a:pt x="2714" y="9"/>
                    <a:pt x="2682" y="25"/>
                  </a:cubicBezTo>
                  <a:cubicBezTo>
                    <a:pt x="2280" y="259"/>
                    <a:pt x="1857" y="332"/>
                    <a:pt x="1484" y="332"/>
                  </a:cubicBezTo>
                  <a:cubicBezTo>
                    <a:pt x="859" y="332"/>
                    <a:pt x="376" y="125"/>
                    <a:pt x="376" y="125"/>
                  </a:cubicBezTo>
                  <a:cubicBezTo>
                    <a:pt x="344" y="112"/>
                    <a:pt x="310" y="106"/>
                    <a:pt x="276" y="106"/>
                  </a:cubicBezTo>
                  <a:cubicBezTo>
                    <a:pt x="180" y="106"/>
                    <a:pt x="88" y="157"/>
                    <a:pt x="50" y="250"/>
                  </a:cubicBezTo>
                  <a:cubicBezTo>
                    <a:pt x="0" y="351"/>
                    <a:pt x="50" y="501"/>
                    <a:pt x="176" y="551"/>
                  </a:cubicBezTo>
                  <a:cubicBezTo>
                    <a:pt x="226" y="576"/>
                    <a:pt x="777" y="827"/>
                    <a:pt x="1504" y="827"/>
                  </a:cubicBezTo>
                  <a:cubicBezTo>
                    <a:pt x="1930" y="827"/>
                    <a:pt x="2431" y="727"/>
                    <a:pt x="2933" y="451"/>
                  </a:cubicBezTo>
                  <a:cubicBezTo>
                    <a:pt x="3033" y="376"/>
                    <a:pt x="3083" y="225"/>
                    <a:pt x="3008" y="125"/>
                  </a:cubicBezTo>
                  <a:cubicBezTo>
                    <a:pt x="2957" y="39"/>
                    <a:pt x="2870" y="1"/>
                    <a:pt x="278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5" name="Google Shape;7485;p51"/>
            <p:cNvSpPr/>
            <p:nvPr/>
          </p:nvSpPr>
          <p:spPr>
            <a:xfrm>
              <a:off x="5796525" y="3215100"/>
              <a:ext cx="63925" cy="21800"/>
            </a:xfrm>
            <a:custGeom>
              <a:avLst/>
              <a:gdLst/>
              <a:ahLst/>
              <a:cxnLst/>
              <a:rect l="l" t="t" r="r" b="b"/>
              <a:pathLst>
                <a:path w="2557" h="872" extrusionOk="0">
                  <a:moveTo>
                    <a:pt x="302" y="0"/>
                  </a:moveTo>
                  <a:cubicBezTo>
                    <a:pt x="205" y="0"/>
                    <a:pt x="113" y="52"/>
                    <a:pt x="76" y="145"/>
                  </a:cubicBezTo>
                  <a:cubicBezTo>
                    <a:pt x="1" y="245"/>
                    <a:pt x="76" y="395"/>
                    <a:pt x="176" y="445"/>
                  </a:cubicBezTo>
                  <a:cubicBezTo>
                    <a:pt x="226" y="471"/>
                    <a:pt x="1103" y="872"/>
                    <a:pt x="1955" y="872"/>
                  </a:cubicBezTo>
                  <a:cubicBezTo>
                    <a:pt x="2081" y="872"/>
                    <a:pt x="2206" y="872"/>
                    <a:pt x="2331" y="846"/>
                  </a:cubicBezTo>
                  <a:cubicBezTo>
                    <a:pt x="2482" y="821"/>
                    <a:pt x="2557" y="696"/>
                    <a:pt x="2532" y="571"/>
                  </a:cubicBezTo>
                  <a:cubicBezTo>
                    <a:pt x="2510" y="439"/>
                    <a:pt x="2412" y="366"/>
                    <a:pt x="2304" y="366"/>
                  </a:cubicBezTo>
                  <a:cubicBezTo>
                    <a:pt x="2288" y="366"/>
                    <a:pt x="2272" y="367"/>
                    <a:pt x="2256" y="370"/>
                  </a:cubicBezTo>
                  <a:cubicBezTo>
                    <a:pt x="2163" y="385"/>
                    <a:pt x="2066" y="391"/>
                    <a:pt x="1968" y="391"/>
                  </a:cubicBezTo>
                  <a:cubicBezTo>
                    <a:pt x="1224" y="391"/>
                    <a:pt x="402" y="19"/>
                    <a:pt x="402" y="19"/>
                  </a:cubicBezTo>
                  <a:cubicBezTo>
                    <a:pt x="369" y="6"/>
                    <a:pt x="335" y="0"/>
                    <a:pt x="30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6" name="Google Shape;7486;p51"/>
            <p:cNvSpPr/>
            <p:nvPr/>
          </p:nvSpPr>
          <p:spPr>
            <a:xfrm>
              <a:off x="5262700" y="1907950"/>
              <a:ext cx="585850" cy="870300"/>
            </a:xfrm>
            <a:custGeom>
              <a:avLst/>
              <a:gdLst/>
              <a:ahLst/>
              <a:cxnLst/>
              <a:rect l="l" t="t" r="r" b="b"/>
              <a:pathLst>
                <a:path w="23434" h="34812" extrusionOk="0">
                  <a:moveTo>
                    <a:pt x="5536" y="0"/>
                  </a:moveTo>
                  <a:cubicBezTo>
                    <a:pt x="4659" y="0"/>
                    <a:pt x="3891" y="68"/>
                    <a:pt x="3283" y="175"/>
                  </a:cubicBezTo>
                  <a:cubicBezTo>
                    <a:pt x="0" y="776"/>
                    <a:pt x="125" y="5137"/>
                    <a:pt x="125" y="5137"/>
                  </a:cubicBezTo>
                  <a:cubicBezTo>
                    <a:pt x="8446" y="5513"/>
                    <a:pt x="10652" y="8395"/>
                    <a:pt x="14537" y="14360"/>
                  </a:cubicBezTo>
                  <a:cubicBezTo>
                    <a:pt x="18396" y="20350"/>
                    <a:pt x="11479" y="30325"/>
                    <a:pt x="11128" y="34812"/>
                  </a:cubicBezTo>
                  <a:cubicBezTo>
                    <a:pt x="15238" y="34060"/>
                    <a:pt x="19048" y="32255"/>
                    <a:pt x="21128" y="28345"/>
                  </a:cubicBezTo>
                  <a:cubicBezTo>
                    <a:pt x="23434" y="24060"/>
                    <a:pt x="23434" y="12806"/>
                    <a:pt x="18998" y="6466"/>
                  </a:cubicBezTo>
                  <a:cubicBezTo>
                    <a:pt x="15362" y="1319"/>
                    <a:pt x="9397" y="0"/>
                    <a:pt x="5536"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7" name="Google Shape;7487;p51"/>
            <p:cNvSpPr/>
            <p:nvPr/>
          </p:nvSpPr>
          <p:spPr>
            <a:xfrm>
              <a:off x="5311550" y="1939525"/>
              <a:ext cx="38875" cy="94350"/>
            </a:xfrm>
            <a:custGeom>
              <a:avLst/>
              <a:gdLst/>
              <a:ahLst/>
              <a:cxnLst/>
              <a:rect l="l" t="t" r="r" b="b"/>
              <a:pathLst>
                <a:path w="1555" h="3774" extrusionOk="0">
                  <a:moveTo>
                    <a:pt x="1279" y="1"/>
                  </a:moveTo>
                  <a:cubicBezTo>
                    <a:pt x="1212" y="1"/>
                    <a:pt x="1146" y="33"/>
                    <a:pt x="1104" y="90"/>
                  </a:cubicBezTo>
                  <a:cubicBezTo>
                    <a:pt x="1" y="1393"/>
                    <a:pt x="1" y="3423"/>
                    <a:pt x="1" y="3523"/>
                  </a:cubicBezTo>
                  <a:cubicBezTo>
                    <a:pt x="1" y="3649"/>
                    <a:pt x="101" y="3774"/>
                    <a:pt x="227" y="3774"/>
                  </a:cubicBezTo>
                  <a:cubicBezTo>
                    <a:pt x="377" y="3774"/>
                    <a:pt x="477" y="3649"/>
                    <a:pt x="477" y="3523"/>
                  </a:cubicBezTo>
                  <a:cubicBezTo>
                    <a:pt x="477" y="3498"/>
                    <a:pt x="477" y="1568"/>
                    <a:pt x="1480" y="416"/>
                  </a:cubicBezTo>
                  <a:cubicBezTo>
                    <a:pt x="1555" y="290"/>
                    <a:pt x="1555" y="140"/>
                    <a:pt x="1430" y="65"/>
                  </a:cubicBezTo>
                  <a:cubicBezTo>
                    <a:pt x="1386" y="21"/>
                    <a:pt x="1332" y="1"/>
                    <a:pt x="1279"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8" name="Google Shape;7488;p51"/>
            <p:cNvSpPr/>
            <p:nvPr/>
          </p:nvSpPr>
          <p:spPr>
            <a:xfrm>
              <a:off x="5378600" y="1939525"/>
              <a:ext cx="38875" cy="94350"/>
            </a:xfrm>
            <a:custGeom>
              <a:avLst/>
              <a:gdLst/>
              <a:ahLst/>
              <a:cxnLst/>
              <a:rect l="l" t="t" r="r" b="b"/>
              <a:pathLst>
                <a:path w="1555" h="3774" extrusionOk="0">
                  <a:moveTo>
                    <a:pt x="1294" y="1"/>
                  </a:moveTo>
                  <a:cubicBezTo>
                    <a:pt x="1220" y="1"/>
                    <a:pt x="1146" y="33"/>
                    <a:pt x="1103" y="90"/>
                  </a:cubicBezTo>
                  <a:cubicBezTo>
                    <a:pt x="1" y="1393"/>
                    <a:pt x="1" y="3423"/>
                    <a:pt x="1" y="3523"/>
                  </a:cubicBezTo>
                  <a:cubicBezTo>
                    <a:pt x="1" y="3649"/>
                    <a:pt x="101" y="3774"/>
                    <a:pt x="226" y="3774"/>
                  </a:cubicBezTo>
                  <a:cubicBezTo>
                    <a:pt x="377" y="3774"/>
                    <a:pt x="477" y="3649"/>
                    <a:pt x="477" y="3523"/>
                  </a:cubicBezTo>
                  <a:cubicBezTo>
                    <a:pt x="477" y="3498"/>
                    <a:pt x="502" y="1568"/>
                    <a:pt x="1479" y="416"/>
                  </a:cubicBezTo>
                  <a:cubicBezTo>
                    <a:pt x="1555" y="290"/>
                    <a:pt x="1555" y="140"/>
                    <a:pt x="1454" y="65"/>
                  </a:cubicBezTo>
                  <a:cubicBezTo>
                    <a:pt x="1410" y="21"/>
                    <a:pt x="1352" y="1"/>
                    <a:pt x="129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9" name="Google Shape;7489;p51"/>
            <p:cNvSpPr/>
            <p:nvPr/>
          </p:nvSpPr>
          <p:spPr>
            <a:xfrm>
              <a:off x="5444400" y="1950800"/>
              <a:ext cx="50775" cy="89350"/>
            </a:xfrm>
            <a:custGeom>
              <a:avLst/>
              <a:gdLst/>
              <a:ahLst/>
              <a:cxnLst/>
              <a:rect l="l" t="t" r="r" b="b"/>
              <a:pathLst>
                <a:path w="2031" h="3574" extrusionOk="0">
                  <a:moveTo>
                    <a:pt x="1755" y="1"/>
                  </a:moveTo>
                  <a:cubicBezTo>
                    <a:pt x="1702" y="1"/>
                    <a:pt x="1648" y="21"/>
                    <a:pt x="1604" y="65"/>
                  </a:cubicBezTo>
                  <a:cubicBezTo>
                    <a:pt x="326" y="1193"/>
                    <a:pt x="25" y="3198"/>
                    <a:pt x="0" y="3298"/>
                  </a:cubicBezTo>
                  <a:cubicBezTo>
                    <a:pt x="0" y="3423"/>
                    <a:pt x="75" y="3549"/>
                    <a:pt x="226" y="3574"/>
                  </a:cubicBezTo>
                  <a:lnTo>
                    <a:pt x="251" y="3574"/>
                  </a:lnTo>
                  <a:cubicBezTo>
                    <a:pt x="376" y="3574"/>
                    <a:pt x="476" y="3473"/>
                    <a:pt x="502" y="3373"/>
                  </a:cubicBezTo>
                  <a:cubicBezTo>
                    <a:pt x="502" y="3348"/>
                    <a:pt x="777" y="1443"/>
                    <a:pt x="1930" y="416"/>
                  </a:cubicBezTo>
                  <a:cubicBezTo>
                    <a:pt x="2030" y="340"/>
                    <a:pt x="2030" y="190"/>
                    <a:pt x="1930" y="90"/>
                  </a:cubicBezTo>
                  <a:cubicBezTo>
                    <a:pt x="1888" y="34"/>
                    <a:pt x="1822" y="1"/>
                    <a:pt x="17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0" name="Google Shape;7490;p51"/>
            <p:cNvSpPr/>
            <p:nvPr/>
          </p:nvSpPr>
          <p:spPr>
            <a:xfrm>
              <a:off x="5503925" y="1986600"/>
              <a:ext cx="69575" cy="77350"/>
            </a:xfrm>
            <a:custGeom>
              <a:avLst/>
              <a:gdLst/>
              <a:ahLst/>
              <a:cxnLst/>
              <a:rect l="l" t="t" r="r" b="b"/>
              <a:pathLst>
                <a:path w="2783" h="3094" extrusionOk="0">
                  <a:moveTo>
                    <a:pt x="2525" y="1"/>
                  </a:moveTo>
                  <a:cubicBezTo>
                    <a:pt x="2487" y="1"/>
                    <a:pt x="2446" y="12"/>
                    <a:pt x="2406" y="36"/>
                  </a:cubicBezTo>
                  <a:cubicBezTo>
                    <a:pt x="877" y="788"/>
                    <a:pt x="75" y="2668"/>
                    <a:pt x="50" y="2743"/>
                  </a:cubicBezTo>
                  <a:cubicBezTo>
                    <a:pt x="0" y="2868"/>
                    <a:pt x="50" y="3019"/>
                    <a:pt x="176" y="3069"/>
                  </a:cubicBezTo>
                  <a:cubicBezTo>
                    <a:pt x="201" y="3094"/>
                    <a:pt x="251" y="3094"/>
                    <a:pt x="276" y="3094"/>
                  </a:cubicBezTo>
                  <a:cubicBezTo>
                    <a:pt x="376" y="3094"/>
                    <a:pt x="451" y="3044"/>
                    <a:pt x="502" y="2944"/>
                  </a:cubicBezTo>
                  <a:cubicBezTo>
                    <a:pt x="502" y="2919"/>
                    <a:pt x="1278" y="1139"/>
                    <a:pt x="2632" y="462"/>
                  </a:cubicBezTo>
                  <a:cubicBezTo>
                    <a:pt x="2732" y="387"/>
                    <a:pt x="2782" y="262"/>
                    <a:pt x="2732" y="137"/>
                  </a:cubicBezTo>
                  <a:cubicBezTo>
                    <a:pt x="2681" y="51"/>
                    <a:pt x="2607" y="1"/>
                    <a:pt x="252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1" name="Google Shape;7491;p51"/>
            <p:cNvSpPr/>
            <p:nvPr/>
          </p:nvSpPr>
          <p:spPr>
            <a:xfrm>
              <a:off x="5559675" y="2030975"/>
              <a:ext cx="76475" cy="71200"/>
            </a:xfrm>
            <a:custGeom>
              <a:avLst/>
              <a:gdLst/>
              <a:ahLst/>
              <a:cxnLst/>
              <a:rect l="l" t="t" r="r" b="b"/>
              <a:pathLst>
                <a:path w="3059" h="2848" extrusionOk="0">
                  <a:moveTo>
                    <a:pt x="2765" y="0"/>
                  </a:moveTo>
                  <a:cubicBezTo>
                    <a:pt x="2737" y="0"/>
                    <a:pt x="2709" y="5"/>
                    <a:pt x="2683" y="16"/>
                  </a:cubicBezTo>
                  <a:cubicBezTo>
                    <a:pt x="1104" y="617"/>
                    <a:pt x="101" y="2422"/>
                    <a:pt x="76" y="2497"/>
                  </a:cubicBezTo>
                  <a:cubicBezTo>
                    <a:pt x="1" y="2597"/>
                    <a:pt x="51" y="2748"/>
                    <a:pt x="176" y="2823"/>
                  </a:cubicBezTo>
                  <a:cubicBezTo>
                    <a:pt x="201" y="2848"/>
                    <a:pt x="251" y="2848"/>
                    <a:pt x="277" y="2848"/>
                  </a:cubicBezTo>
                  <a:cubicBezTo>
                    <a:pt x="377" y="2848"/>
                    <a:pt x="452" y="2798"/>
                    <a:pt x="502" y="2722"/>
                  </a:cubicBezTo>
                  <a:cubicBezTo>
                    <a:pt x="502" y="2697"/>
                    <a:pt x="1454" y="1018"/>
                    <a:pt x="2858" y="467"/>
                  </a:cubicBezTo>
                  <a:cubicBezTo>
                    <a:pt x="2983" y="417"/>
                    <a:pt x="3059" y="291"/>
                    <a:pt x="3008" y="166"/>
                  </a:cubicBezTo>
                  <a:cubicBezTo>
                    <a:pt x="2969" y="68"/>
                    <a:pt x="2868" y="0"/>
                    <a:pt x="276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2" name="Google Shape;7492;p51"/>
            <p:cNvSpPr/>
            <p:nvPr/>
          </p:nvSpPr>
          <p:spPr>
            <a:xfrm>
              <a:off x="5604800" y="2081350"/>
              <a:ext cx="82100" cy="64700"/>
            </a:xfrm>
            <a:custGeom>
              <a:avLst/>
              <a:gdLst/>
              <a:ahLst/>
              <a:cxnLst/>
              <a:rect l="l" t="t" r="r" b="b"/>
              <a:pathLst>
                <a:path w="3284" h="2588" extrusionOk="0">
                  <a:moveTo>
                    <a:pt x="3006" y="1"/>
                  </a:moveTo>
                  <a:cubicBezTo>
                    <a:pt x="2990" y="1"/>
                    <a:pt x="2974" y="2"/>
                    <a:pt x="2958" y="6"/>
                  </a:cubicBezTo>
                  <a:cubicBezTo>
                    <a:pt x="1304" y="457"/>
                    <a:pt x="126" y="2136"/>
                    <a:pt x="76" y="2211"/>
                  </a:cubicBezTo>
                  <a:cubicBezTo>
                    <a:pt x="0" y="2312"/>
                    <a:pt x="25" y="2462"/>
                    <a:pt x="151" y="2537"/>
                  </a:cubicBezTo>
                  <a:cubicBezTo>
                    <a:pt x="201" y="2562"/>
                    <a:pt x="251" y="2587"/>
                    <a:pt x="276" y="2587"/>
                  </a:cubicBezTo>
                  <a:cubicBezTo>
                    <a:pt x="351" y="2587"/>
                    <a:pt x="426" y="2537"/>
                    <a:pt x="477" y="2487"/>
                  </a:cubicBezTo>
                  <a:cubicBezTo>
                    <a:pt x="502" y="2462"/>
                    <a:pt x="1604" y="883"/>
                    <a:pt x="3083" y="482"/>
                  </a:cubicBezTo>
                  <a:cubicBezTo>
                    <a:pt x="3208" y="457"/>
                    <a:pt x="3284" y="306"/>
                    <a:pt x="3259" y="181"/>
                  </a:cubicBezTo>
                  <a:cubicBezTo>
                    <a:pt x="3215" y="72"/>
                    <a:pt x="3114" y="1"/>
                    <a:pt x="300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3" name="Google Shape;7493;p51"/>
            <p:cNvSpPr/>
            <p:nvPr/>
          </p:nvSpPr>
          <p:spPr>
            <a:xfrm>
              <a:off x="5643650" y="2142875"/>
              <a:ext cx="88375" cy="53300"/>
            </a:xfrm>
            <a:custGeom>
              <a:avLst/>
              <a:gdLst/>
              <a:ahLst/>
              <a:cxnLst/>
              <a:rect l="l" t="t" r="r" b="b"/>
              <a:pathLst>
                <a:path w="3535" h="2132" extrusionOk="0">
                  <a:moveTo>
                    <a:pt x="3258" y="1"/>
                  </a:moveTo>
                  <a:cubicBezTo>
                    <a:pt x="1554" y="201"/>
                    <a:pt x="151" y="1655"/>
                    <a:pt x="75" y="1730"/>
                  </a:cubicBezTo>
                  <a:cubicBezTo>
                    <a:pt x="0" y="1830"/>
                    <a:pt x="0" y="1981"/>
                    <a:pt x="101" y="2056"/>
                  </a:cubicBezTo>
                  <a:cubicBezTo>
                    <a:pt x="126" y="2106"/>
                    <a:pt x="201" y="2131"/>
                    <a:pt x="251" y="2131"/>
                  </a:cubicBezTo>
                  <a:cubicBezTo>
                    <a:pt x="326" y="2131"/>
                    <a:pt x="376" y="2106"/>
                    <a:pt x="426" y="2056"/>
                  </a:cubicBezTo>
                  <a:cubicBezTo>
                    <a:pt x="451" y="2056"/>
                    <a:pt x="1780" y="653"/>
                    <a:pt x="3309" y="502"/>
                  </a:cubicBezTo>
                  <a:cubicBezTo>
                    <a:pt x="3434" y="477"/>
                    <a:pt x="3534" y="352"/>
                    <a:pt x="3509" y="226"/>
                  </a:cubicBezTo>
                  <a:cubicBezTo>
                    <a:pt x="3509" y="101"/>
                    <a:pt x="3384" y="1"/>
                    <a:pt x="325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4" name="Google Shape;7494;p51"/>
            <p:cNvSpPr/>
            <p:nvPr/>
          </p:nvSpPr>
          <p:spPr>
            <a:xfrm>
              <a:off x="5675600" y="2214850"/>
              <a:ext cx="84600" cy="38325"/>
            </a:xfrm>
            <a:custGeom>
              <a:avLst/>
              <a:gdLst/>
              <a:ahLst/>
              <a:cxnLst/>
              <a:rect l="l" t="t" r="r" b="b"/>
              <a:pathLst>
                <a:path w="3384" h="1533" extrusionOk="0">
                  <a:moveTo>
                    <a:pt x="2988" y="1"/>
                  </a:moveTo>
                  <a:cubicBezTo>
                    <a:pt x="1537" y="1"/>
                    <a:pt x="174" y="1058"/>
                    <a:pt x="126" y="1107"/>
                  </a:cubicBezTo>
                  <a:cubicBezTo>
                    <a:pt x="0" y="1182"/>
                    <a:pt x="0" y="1332"/>
                    <a:pt x="76" y="1458"/>
                  </a:cubicBezTo>
                  <a:cubicBezTo>
                    <a:pt x="126" y="1508"/>
                    <a:pt x="201" y="1533"/>
                    <a:pt x="276" y="1533"/>
                  </a:cubicBezTo>
                  <a:cubicBezTo>
                    <a:pt x="326" y="1533"/>
                    <a:pt x="376" y="1533"/>
                    <a:pt x="401" y="1483"/>
                  </a:cubicBezTo>
                  <a:cubicBezTo>
                    <a:pt x="426" y="1483"/>
                    <a:pt x="1748" y="480"/>
                    <a:pt x="3060" y="480"/>
                  </a:cubicBezTo>
                  <a:cubicBezTo>
                    <a:pt x="3076" y="480"/>
                    <a:pt x="3092" y="480"/>
                    <a:pt x="3108" y="480"/>
                  </a:cubicBezTo>
                  <a:cubicBezTo>
                    <a:pt x="3121" y="482"/>
                    <a:pt x="3134" y="484"/>
                    <a:pt x="3146" y="484"/>
                  </a:cubicBezTo>
                  <a:cubicBezTo>
                    <a:pt x="3275" y="484"/>
                    <a:pt x="3359" y="369"/>
                    <a:pt x="3359" y="255"/>
                  </a:cubicBezTo>
                  <a:cubicBezTo>
                    <a:pt x="3384" y="104"/>
                    <a:pt x="3259" y="4"/>
                    <a:pt x="3133" y="4"/>
                  </a:cubicBezTo>
                  <a:cubicBezTo>
                    <a:pt x="3085" y="2"/>
                    <a:pt x="3036" y="1"/>
                    <a:pt x="298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5" name="Google Shape;7495;p51"/>
            <p:cNvSpPr/>
            <p:nvPr/>
          </p:nvSpPr>
          <p:spPr>
            <a:xfrm>
              <a:off x="5686875" y="2291125"/>
              <a:ext cx="94650" cy="22850"/>
            </a:xfrm>
            <a:custGeom>
              <a:avLst/>
              <a:gdLst/>
              <a:ahLst/>
              <a:cxnLst/>
              <a:rect l="l" t="t" r="r" b="b"/>
              <a:pathLst>
                <a:path w="3786" h="914" extrusionOk="0">
                  <a:moveTo>
                    <a:pt x="2374" y="0"/>
                  </a:moveTo>
                  <a:cubicBezTo>
                    <a:pt x="1228" y="0"/>
                    <a:pt x="232" y="425"/>
                    <a:pt x="176" y="462"/>
                  </a:cubicBezTo>
                  <a:cubicBezTo>
                    <a:pt x="51" y="512"/>
                    <a:pt x="1" y="662"/>
                    <a:pt x="51" y="763"/>
                  </a:cubicBezTo>
                  <a:cubicBezTo>
                    <a:pt x="76" y="863"/>
                    <a:pt x="176" y="913"/>
                    <a:pt x="276" y="913"/>
                  </a:cubicBezTo>
                  <a:cubicBezTo>
                    <a:pt x="301" y="913"/>
                    <a:pt x="326" y="913"/>
                    <a:pt x="377" y="888"/>
                  </a:cubicBezTo>
                  <a:cubicBezTo>
                    <a:pt x="377" y="888"/>
                    <a:pt x="1338" y="486"/>
                    <a:pt x="2403" y="486"/>
                  </a:cubicBezTo>
                  <a:cubicBezTo>
                    <a:pt x="2746" y="486"/>
                    <a:pt x="3099" y="528"/>
                    <a:pt x="3434" y="637"/>
                  </a:cubicBezTo>
                  <a:cubicBezTo>
                    <a:pt x="3461" y="648"/>
                    <a:pt x="3489" y="653"/>
                    <a:pt x="3517" y="653"/>
                  </a:cubicBezTo>
                  <a:cubicBezTo>
                    <a:pt x="3619" y="653"/>
                    <a:pt x="3721" y="585"/>
                    <a:pt x="3760" y="487"/>
                  </a:cubicBezTo>
                  <a:cubicBezTo>
                    <a:pt x="3785" y="362"/>
                    <a:pt x="3735" y="236"/>
                    <a:pt x="3585" y="186"/>
                  </a:cubicBezTo>
                  <a:cubicBezTo>
                    <a:pt x="3185" y="51"/>
                    <a:pt x="2771" y="0"/>
                    <a:pt x="237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6" name="Google Shape;7496;p51"/>
            <p:cNvSpPr/>
            <p:nvPr/>
          </p:nvSpPr>
          <p:spPr>
            <a:xfrm>
              <a:off x="5687500" y="2371100"/>
              <a:ext cx="94025" cy="24950"/>
            </a:xfrm>
            <a:custGeom>
              <a:avLst/>
              <a:gdLst/>
              <a:ahLst/>
              <a:cxnLst/>
              <a:rect l="l" t="t" r="r" b="b"/>
              <a:pathLst>
                <a:path w="3761" h="998" extrusionOk="0">
                  <a:moveTo>
                    <a:pt x="1338" y="1"/>
                  </a:moveTo>
                  <a:cubicBezTo>
                    <a:pt x="704" y="1"/>
                    <a:pt x="238" y="95"/>
                    <a:pt x="201" y="95"/>
                  </a:cubicBezTo>
                  <a:cubicBezTo>
                    <a:pt x="76" y="120"/>
                    <a:pt x="1" y="245"/>
                    <a:pt x="26" y="396"/>
                  </a:cubicBezTo>
                  <a:cubicBezTo>
                    <a:pt x="48" y="505"/>
                    <a:pt x="145" y="576"/>
                    <a:pt x="253" y="576"/>
                  </a:cubicBezTo>
                  <a:cubicBezTo>
                    <a:pt x="269" y="576"/>
                    <a:pt x="285" y="574"/>
                    <a:pt x="301" y="571"/>
                  </a:cubicBezTo>
                  <a:cubicBezTo>
                    <a:pt x="314" y="571"/>
                    <a:pt x="729" y="489"/>
                    <a:pt x="1299" y="489"/>
                  </a:cubicBezTo>
                  <a:cubicBezTo>
                    <a:pt x="1909" y="489"/>
                    <a:pt x="2698" y="583"/>
                    <a:pt x="3359" y="972"/>
                  </a:cubicBezTo>
                  <a:cubicBezTo>
                    <a:pt x="3409" y="997"/>
                    <a:pt x="3434" y="997"/>
                    <a:pt x="3484" y="997"/>
                  </a:cubicBezTo>
                  <a:cubicBezTo>
                    <a:pt x="3560" y="997"/>
                    <a:pt x="3660" y="947"/>
                    <a:pt x="3685" y="872"/>
                  </a:cubicBezTo>
                  <a:cubicBezTo>
                    <a:pt x="3760" y="772"/>
                    <a:pt x="3735" y="621"/>
                    <a:pt x="3610" y="546"/>
                  </a:cubicBezTo>
                  <a:cubicBezTo>
                    <a:pt x="2874" y="107"/>
                    <a:pt x="2011" y="1"/>
                    <a:pt x="133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7" name="Google Shape;7497;p51"/>
            <p:cNvSpPr/>
            <p:nvPr/>
          </p:nvSpPr>
          <p:spPr>
            <a:xfrm>
              <a:off x="5687500" y="2447575"/>
              <a:ext cx="101525" cy="29925"/>
            </a:xfrm>
            <a:custGeom>
              <a:avLst/>
              <a:gdLst/>
              <a:ahLst/>
              <a:cxnLst/>
              <a:rect l="l" t="t" r="r" b="b"/>
              <a:pathLst>
                <a:path w="4061" h="1197" extrusionOk="0">
                  <a:moveTo>
                    <a:pt x="1237" y="0"/>
                  </a:moveTo>
                  <a:cubicBezTo>
                    <a:pt x="656" y="0"/>
                    <a:pt x="245" y="83"/>
                    <a:pt x="201" y="94"/>
                  </a:cubicBezTo>
                  <a:cubicBezTo>
                    <a:pt x="76" y="119"/>
                    <a:pt x="1" y="244"/>
                    <a:pt x="26" y="394"/>
                  </a:cubicBezTo>
                  <a:cubicBezTo>
                    <a:pt x="48" y="504"/>
                    <a:pt x="145" y="575"/>
                    <a:pt x="253" y="575"/>
                  </a:cubicBezTo>
                  <a:cubicBezTo>
                    <a:pt x="269" y="575"/>
                    <a:pt x="285" y="573"/>
                    <a:pt x="301" y="570"/>
                  </a:cubicBezTo>
                  <a:cubicBezTo>
                    <a:pt x="312" y="570"/>
                    <a:pt x="689" y="497"/>
                    <a:pt x="1228" y="497"/>
                  </a:cubicBezTo>
                  <a:cubicBezTo>
                    <a:pt x="1910" y="497"/>
                    <a:pt x="2850" y="614"/>
                    <a:pt x="3635" y="1146"/>
                  </a:cubicBezTo>
                  <a:cubicBezTo>
                    <a:pt x="3685" y="1171"/>
                    <a:pt x="3735" y="1196"/>
                    <a:pt x="3785" y="1196"/>
                  </a:cubicBezTo>
                  <a:cubicBezTo>
                    <a:pt x="3860" y="1196"/>
                    <a:pt x="3936" y="1146"/>
                    <a:pt x="3986" y="1071"/>
                  </a:cubicBezTo>
                  <a:cubicBezTo>
                    <a:pt x="4061" y="971"/>
                    <a:pt x="4011" y="820"/>
                    <a:pt x="3910" y="745"/>
                  </a:cubicBezTo>
                  <a:cubicBezTo>
                    <a:pt x="3021" y="138"/>
                    <a:pt x="1987" y="0"/>
                    <a:pt x="123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8" name="Google Shape;7498;p51"/>
            <p:cNvSpPr/>
            <p:nvPr/>
          </p:nvSpPr>
          <p:spPr>
            <a:xfrm>
              <a:off x="5666200" y="2532725"/>
              <a:ext cx="106550" cy="40650"/>
            </a:xfrm>
            <a:custGeom>
              <a:avLst/>
              <a:gdLst/>
              <a:ahLst/>
              <a:cxnLst/>
              <a:rect l="l" t="t" r="r" b="b"/>
              <a:pathLst>
                <a:path w="4262" h="1626" extrusionOk="0">
                  <a:moveTo>
                    <a:pt x="1011" y="0"/>
                  </a:moveTo>
                  <a:cubicBezTo>
                    <a:pt x="562" y="0"/>
                    <a:pt x="262" y="62"/>
                    <a:pt x="226" y="71"/>
                  </a:cubicBezTo>
                  <a:cubicBezTo>
                    <a:pt x="101" y="96"/>
                    <a:pt x="1" y="222"/>
                    <a:pt x="26" y="347"/>
                  </a:cubicBezTo>
                  <a:cubicBezTo>
                    <a:pt x="47" y="478"/>
                    <a:pt x="165" y="552"/>
                    <a:pt x="278" y="552"/>
                  </a:cubicBezTo>
                  <a:cubicBezTo>
                    <a:pt x="294" y="552"/>
                    <a:pt x="310" y="551"/>
                    <a:pt x="326" y="547"/>
                  </a:cubicBezTo>
                  <a:cubicBezTo>
                    <a:pt x="335" y="547"/>
                    <a:pt x="579" y="502"/>
                    <a:pt x="957" y="502"/>
                  </a:cubicBezTo>
                  <a:cubicBezTo>
                    <a:pt x="1663" y="502"/>
                    <a:pt x="2840" y="661"/>
                    <a:pt x="3835" y="1575"/>
                  </a:cubicBezTo>
                  <a:cubicBezTo>
                    <a:pt x="3885" y="1600"/>
                    <a:pt x="3935" y="1625"/>
                    <a:pt x="3986" y="1625"/>
                  </a:cubicBezTo>
                  <a:cubicBezTo>
                    <a:pt x="4061" y="1625"/>
                    <a:pt x="4136" y="1600"/>
                    <a:pt x="4186" y="1550"/>
                  </a:cubicBezTo>
                  <a:cubicBezTo>
                    <a:pt x="4261" y="1450"/>
                    <a:pt x="4261" y="1299"/>
                    <a:pt x="4161" y="1199"/>
                  </a:cubicBezTo>
                  <a:cubicBezTo>
                    <a:pt x="3058" y="192"/>
                    <a:pt x="1802" y="0"/>
                    <a:pt x="1011"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9" name="Google Shape;7499;p51"/>
            <p:cNvSpPr/>
            <p:nvPr/>
          </p:nvSpPr>
          <p:spPr>
            <a:xfrm>
              <a:off x="5633000" y="2600900"/>
              <a:ext cx="99025" cy="55800"/>
            </a:xfrm>
            <a:custGeom>
              <a:avLst/>
              <a:gdLst/>
              <a:ahLst/>
              <a:cxnLst/>
              <a:rect l="l" t="t" r="r" b="b"/>
              <a:pathLst>
                <a:path w="3961" h="2232" extrusionOk="0">
                  <a:moveTo>
                    <a:pt x="238" y="1"/>
                  </a:moveTo>
                  <a:cubicBezTo>
                    <a:pt x="232" y="1"/>
                    <a:pt x="228" y="1"/>
                    <a:pt x="226" y="1"/>
                  </a:cubicBezTo>
                  <a:cubicBezTo>
                    <a:pt x="100" y="1"/>
                    <a:pt x="0" y="101"/>
                    <a:pt x="0" y="226"/>
                  </a:cubicBezTo>
                  <a:cubicBezTo>
                    <a:pt x="0" y="377"/>
                    <a:pt x="100" y="477"/>
                    <a:pt x="251" y="477"/>
                  </a:cubicBezTo>
                  <a:cubicBezTo>
                    <a:pt x="251" y="477"/>
                    <a:pt x="253" y="477"/>
                    <a:pt x="256" y="477"/>
                  </a:cubicBezTo>
                  <a:cubicBezTo>
                    <a:pt x="366" y="477"/>
                    <a:pt x="2292" y="501"/>
                    <a:pt x="3509" y="2131"/>
                  </a:cubicBezTo>
                  <a:cubicBezTo>
                    <a:pt x="3559" y="2206"/>
                    <a:pt x="3609" y="2231"/>
                    <a:pt x="3684" y="2231"/>
                  </a:cubicBezTo>
                  <a:cubicBezTo>
                    <a:pt x="3735" y="2231"/>
                    <a:pt x="3785" y="2231"/>
                    <a:pt x="3835" y="2181"/>
                  </a:cubicBezTo>
                  <a:cubicBezTo>
                    <a:pt x="3935" y="2106"/>
                    <a:pt x="3960" y="1956"/>
                    <a:pt x="3885" y="1855"/>
                  </a:cubicBezTo>
                  <a:cubicBezTo>
                    <a:pt x="2542" y="25"/>
                    <a:pt x="439" y="1"/>
                    <a:pt x="23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0" name="Google Shape;7500;p51"/>
            <p:cNvSpPr/>
            <p:nvPr/>
          </p:nvSpPr>
          <p:spPr>
            <a:xfrm>
              <a:off x="5599150" y="2653775"/>
              <a:ext cx="78350" cy="69975"/>
            </a:xfrm>
            <a:custGeom>
              <a:avLst/>
              <a:gdLst/>
              <a:ahLst/>
              <a:cxnLst/>
              <a:rect l="l" t="t" r="r" b="b"/>
              <a:pathLst>
                <a:path w="3134" h="2799" extrusionOk="0">
                  <a:moveTo>
                    <a:pt x="246" y="1"/>
                  </a:moveTo>
                  <a:cubicBezTo>
                    <a:pt x="144" y="1"/>
                    <a:pt x="46" y="73"/>
                    <a:pt x="26" y="192"/>
                  </a:cubicBezTo>
                  <a:cubicBezTo>
                    <a:pt x="1" y="317"/>
                    <a:pt x="76" y="442"/>
                    <a:pt x="201" y="467"/>
                  </a:cubicBezTo>
                  <a:cubicBezTo>
                    <a:pt x="226" y="492"/>
                    <a:pt x="1956" y="918"/>
                    <a:pt x="2632" y="2648"/>
                  </a:cubicBezTo>
                  <a:cubicBezTo>
                    <a:pt x="2683" y="2723"/>
                    <a:pt x="2758" y="2798"/>
                    <a:pt x="2858" y="2798"/>
                  </a:cubicBezTo>
                  <a:cubicBezTo>
                    <a:pt x="2883" y="2798"/>
                    <a:pt x="2933" y="2773"/>
                    <a:pt x="2958" y="2773"/>
                  </a:cubicBezTo>
                  <a:cubicBezTo>
                    <a:pt x="3084" y="2723"/>
                    <a:pt x="3134" y="2573"/>
                    <a:pt x="3084" y="2447"/>
                  </a:cubicBezTo>
                  <a:cubicBezTo>
                    <a:pt x="2307" y="517"/>
                    <a:pt x="402" y="16"/>
                    <a:pt x="327" y="16"/>
                  </a:cubicBezTo>
                  <a:cubicBezTo>
                    <a:pt x="300" y="6"/>
                    <a:pt x="273" y="1"/>
                    <a:pt x="24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1" name="Google Shape;7501;p51"/>
            <p:cNvSpPr/>
            <p:nvPr/>
          </p:nvSpPr>
          <p:spPr>
            <a:xfrm>
              <a:off x="4926225" y="2011225"/>
              <a:ext cx="1001275" cy="1344425"/>
            </a:xfrm>
            <a:custGeom>
              <a:avLst/>
              <a:gdLst/>
              <a:ahLst/>
              <a:cxnLst/>
              <a:rect l="l" t="t" r="r" b="b"/>
              <a:pathLst>
                <a:path w="40051" h="53777" extrusionOk="0">
                  <a:moveTo>
                    <a:pt x="18348" y="1"/>
                  </a:moveTo>
                  <a:cubicBezTo>
                    <a:pt x="16850" y="1"/>
                    <a:pt x="15340" y="290"/>
                    <a:pt x="13885" y="881"/>
                  </a:cubicBezTo>
                  <a:cubicBezTo>
                    <a:pt x="10376" y="2284"/>
                    <a:pt x="7945" y="5417"/>
                    <a:pt x="4712" y="7322"/>
                  </a:cubicBezTo>
                  <a:cubicBezTo>
                    <a:pt x="4111" y="7698"/>
                    <a:pt x="3284" y="7949"/>
                    <a:pt x="2532" y="8249"/>
                  </a:cubicBezTo>
                  <a:cubicBezTo>
                    <a:pt x="1153" y="8826"/>
                    <a:pt x="0" y="9553"/>
                    <a:pt x="702" y="11457"/>
                  </a:cubicBezTo>
                  <a:cubicBezTo>
                    <a:pt x="1429" y="13462"/>
                    <a:pt x="6241" y="13187"/>
                    <a:pt x="8221" y="13487"/>
                  </a:cubicBezTo>
                  <a:cubicBezTo>
                    <a:pt x="9198" y="13629"/>
                    <a:pt x="10228" y="13760"/>
                    <a:pt x="11243" y="13760"/>
                  </a:cubicBezTo>
                  <a:cubicBezTo>
                    <a:pt x="12572" y="13760"/>
                    <a:pt x="13877" y="13535"/>
                    <a:pt x="15013" y="12811"/>
                  </a:cubicBezTo>
                  <a:cubicBezTo>
                    <a:pt x="16004" y="12180"/>
                    <a:pt x="17076" y="10983"/>
                    <a:pt x="18301" y="10983"/>
                  </a:cubicBezTo>
                  <a:cubicBezTo>
                    <a:pt x="18440" y="10983"/>
                    <a:pt x="18580" y="10998"/>
                    <a:pt x="18722" y="11031"/>
                  </a:cubicBezTo>
                  <a:cubicBezTo>
                    <a:pt x="20000" y="11307"/>
                    <a:pt x="20527" y="12811"/>
                    <a:pt x="20702" y="13964"/>
                  </a:cubicBezTo>
                  <a:cubicBezTo>
                    <a:pt x="21153" y="16996"/>
                    <a:pt x="20076" y="20104"/>
                    <a:pt x="17970" y="22485"/>
                  </a:cubicBezTo>
                  <a:cubicBezTo>
                    <a:pt x="16767" y="23889"/>
                    <a:pt x="15264" y="24941"/>
                    <a:pt x="14010" y="26270"/>
                  </a:cubicBezTo>
                  <a:cubicBezTo>
                    <a:pt x="11830" y="28575"/>
                    <a:pt x="10301" y="31432"/>
                    <a:pt x="9549" y="34440"/>
                  </a:cubicBezTo>
                  <a:cubicBezTo>
                    <a:pt x="7032" y="44334"/>
                    <a:pt x="14433" y="53777"/>
                    <a:pt x="24093" y="53777"/>
                  </a:cubicBezTo>
                  <a:cubicBezTo>
                    <a:pt x="25591" y="53777"/>
                    <a:pt x="27144" y="53550"/>
                    <a:pt x="28722" y="53062"/>
                  </a:cubicBezTo>
                  <a:cubicBezTo>
                    <a:pt x="33685" y="51508"/>
                    <a:pt x="40051" y="46420"/>
                    <a:pt x="37820" y="40731"/>
                  </a:cubicBezTo>
                  <a:cubicBezTo>
                    <a:pt x="37506" y="39930"/>
                    <a:pt x="37071" y="39601"/>
                    <a:pt x="36603" y="39601"/>
                  </a:cubicBezTo>
                  <a:cubicBezTo>
                    <a:pt x="35987" y="39601"/>
                    <a:pt x="35314" y="40170"/>
                    <a:pt x="34788" y="40981"/>
                  </a:cubicBezTo>
                  <a:cubicBezTo>
                    <a:pt x="33335" y="43228"/>
                    <a:pt x="30502" y="44391"/>
                    <a:pt x="27800" y="44391"/>
                  </a:cubicBezTo>
                  <a:cubicBezTo>
                    <a:pt x="24533" y="44391"/>
                    <a:pt x="21459" y="42691"/>
                    <a:pt x="21254" y="39152"/>
                  </a:cubicBezTo>
                  <a:cubicBezTo>
                    <a:pt x="21003" y="34565"/>
                    <a:pt x="25314" y="29904"/>
                    <a:pt x="27895" y="26069"/>
                  </a:cubicBezTo>
                  <a:cubicBezTo>
                    <a:pt x="33835" y="17222"/>
                    <a:pt x="32206" y="7372"/>
                    <a:pt x="25414" y="2360"/>
                  </a:cubicBezTo>
                  <a:cubicBezTo>
                    <a:pt x="23313" y="807"/>
                    <a:pt x="20849" y="1"/>
                    <a:pt x="18348"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2" name="Google Shape;7502;p51"/>
            <p:cNvSpPr/>
            <p:nvPr/>
          </p:nvSpPr>
          <p:spPr>
            <a:xfrm>
              <a:off x="4926225" y="2036375"/>
              <a:ext cx="484350" cy="318875"/>
            </a:xfrm>
            <a:custGeom>
              <a:avLst/>
              <a:gdLst/>
              <a:ahLst/>
              <a:cxnLst/>
              <a:rect l="l" t="t" r="r" b="b"/>
              <a:pathLst>
                <a:path w="19374" h="12755" extrusionOk="0">
                  <a:moveTo>
                    <a:pt x="13584" y="0"/>
                  </a:moveTo>
                  <a:cubicBezTo>
                    <a:pt x="10251" y="1479"/>
                    <a:pt x="7845" y="4461"/>
                    <a:pt x="4712" y="6316"/>
                  </a:cubicBezTo>
                  <a:cubicBezTo>
                    <a:pt x="4086" y="6692"/>
                    <a:pt x="3284" y="6943"/>
                    <a:pt x="2532" y="7243"/>
                  </a:cubicBezTo>
                  <a:cubicBezTo>
                    <a:pt x="1153" y="7820"/>
                    <a:pt x="0" y="8547"/>
                    <a:pt x="702" y="10451"/>
                  </a:cubicBezTo>
                  <a:cubicBezTo>
                    <a:pt x="1429" y="12456"/>
                    <a:pt x="6241" y="12181"/>
                    <a:pt x="8221" y="12481"/>
                  </a:cubicBezTo>
                  <a:cubicBezTo>
                    <a:pt x="9198" y="12623"/>
                    <a:pt x="10228" y="12754"/>
                    <a:pt x="11243" y="12754"/>
                  </a:cubicBezTo>
                  <a:cubicBezTo>
                    <a:pt x="12572" y="12754"/>
                    <a:pt x="13877" y="12529"/>
                    <a:pt x="15013" y="11805"/>
                  </a:cubicBezTo>
                  <a:cubicBezTo>
                    <a:pt x="16004" y="11174"/>
                    <a:pt x="17076" y="9977"/>
                    <a:pt x="18301" y="9977"/>
                  </a:cubicBezTo>
                  <a:cubicBezTo>
                    <a:pt x="18440" y="9977"/>
                    <a:pt x="18580" y="9992"/>
                    <a:pt x="18722" y="10025"/>
                  </a:cubicBezTo>
                  <a:cubicBezTo>
                    <a:pt x="19374" y="7469"/>
                    <a:pt x="17544" y="5414"/>
                    <a:pt x="16291" y="5288"/>
                  </a:cubicBezTo>
                  <a:cubicBezTo>
                    <a:pt x="17444" y="426"/>
                    <a:pt x="13635" y="25"/>
                    <a:pt x="13584"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3" name="Google Shape;7503;p51"/>
            <p:cNvSpPr/>
            <p:nvPr/>
          </p:nvSpPr>
          <p:spPr>
            <a:xfrm>
              <a:off x="5137375" y="2147900"/>
              <a:ext cx="84599" cy="84599"/>
            </a:xfrm>
            <a:custGeom>
              <a:avLst/>
              <a:gdLst/>
              <a:ahLst/>
              <a:cxnLst/>
              <a:rect l="l" t="t" r="r" b="b"/>
              <a:pathLst>
                <a:path w="3184" h="3184" extrusionOk="0">
                  <a:moveTo>
                    <a:pt x="1605" y="1"/>
                  </a:moveTo>
                  <a:cubicBezTo>
                    <a:pt x="703" y="1"/>
                    <a:pt x="1" y="702"/>
                    <a:pt x="1" y="1605"/>
                  </a:cubicBezTo>
                  <a:cubicBezTo>
                    <a:pt x="1" y="2482"/>
                    <a:pt x="703" y="3184"/>
                    <a:pt x="1605" y="3184"/>
                  </a:cubicBezTo>
                  <a:cubicBezTo>
                    <a:pt x="2482" y="3184"/>
                    <a:pt x="3184" y="2482"/>
                    <a:pt x="3184" y="1605"/>
                  </a:cubicBezTo>
                  <a:cubicBezTo>
                    <a:pt x="3184" y="702"/>
                    <a:pt x="2482" y="1"/>
                    <a:pt x="160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4" name="Google Shape;7504;p51"/>
            <p:cNvSpPr/>
            <p:nvPr/>
          </p:nvSpPr>
          <p:spPr>
            <a:xfrm>
              <a:off x="5261425" y="2190500"/>
              <a:ext cx="43900" cy="121575"/>
            </a:xfrm>
            <a:custGeom>
              <a:avLst/>
              <a:gdLst/>
              <a:ahLst/>
              <a:cxnLst/>
              <a:rect l="l" t="t" r="r" b="b"/>
              <a:pathLst>
                <a:path w="1756" h="4863" extrusionOk="0">
                  <a:moveTo>
                    <a:pt x="928" y="1"/>
                  </a:moveTo>
                  <a:lnTo>
                    <a:pt x="928" y="1"/>
                  </a:lnTo>
                  <a:cubicBezTo>
                    <a:pt x="1154" y="903"/>
                    <a:pt x="1329" y="1780"/>
                    <a:pt x="1229" y="2632"/>
                  </a:cubicBezTo>
                  <a:cubicBezTo>
                    <a:pt x="1179" y="3058"/>
                    <a:pt x="1054" y="3459"/>
                    <a:pt x="853" y="3835"/>
                  </a:cubicBezTo>
                  <a:cubicBezTo>
                    <a:pt x="653" y="4211"/>
                    <a:pt x="327" y="4512"/>
                    <a:pt x="1" y="4863"/>
                  </a:cubicBezTo>
                  <a:cubicBezTo>
                    <a:pt x="427" y="4687"/>
                    <a:pt x="878" y="4437"/>
                    <a:pt x="1154" y="4036"/>
                  </a:cubicBezTo>
                  <a:cubicBezTo>
                    <a:pt x="1455" y="3660"/>
                    <a:pt x="1655" y="3184"/>
                    <a:pt x="1705" y="2682"/>
                  </a:cubicBezTo>
                  <a:cubicBezTo>
                    <a:pt x="1755" y="2206"/>
                    <a:pt x="1705" y="1705"/>
                    <a:pt x="1580" y="1254"/>
                  </a:cubicBezTo>
                  <a:cubicBezTo>
                    <a:pt x="1430" y="803"/>
                    <a:pt x="1229" y="352"/>
                    <a:pt x="92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5" name="Google Shape;7505;p51"/>
            <p:cNvSpPr/>
            <p:nvPr/>
          </p:nvSpPr>
          <p:spPr>
            <a:xfrm>
              <a:off x="5308425" y="2208050"/>
              <a:ext cx="30100" cy="90250"/>
            </a:xfrm>
            <a:custGeom>
              <a:avLst/>
              <a:gdLst/>
              <a:ahLst/>
              <a:cxnLst/>
              <a:rect l="l" t="t" r="r" b="b"/>
              <a:pathLst>
                <a:path w="1204" h="3610" extrusionOk="0">
                  <a:moveTo>
                    <a:pt x="627" y="0"/>
                  </a:moveTo>
                  <a:lnTo>
                    <a:pt x="627" y="0"/>
                  </a:lnTo>
                  <a:cubicBezTo>
                    <a:pt x="702" y="351"/>
                    <a:pt x="753" y="677"/>
                    <a:pt x="778" y="978"/>
                  </a:cubicBezTo>
                  <a:cubicBezTo>
                    <a:pt x="803" y="1304"/>
                    <a:pt x="828" y="1630"/>
                    <a:pt x="803" y="1930"/>
                  </a:cubicBezTo>
                  <a:cubicBezTo>
                    <a:pt x="778" y="2256"/>
                    <a:pt x="702" y="2557"/>
                    <a:pt x="577" y="2833"/>
                  </a:cubicBezTo>
                  <a:cubicBezTo>
                    <a:pt x="427" y="3108"/>
                    <a:pt x="226" y="3359"/>
                    <a:pt x="1" y="3609"/>
                  </a:cubicBezTo>
                  <a:cubicBezTo>
                    <a:pt x="301" y="3484"/>
                    <a:pt x="627" y="3284"/>
                    <a:pt x="803" y="2983"/>
                  </a:cubicBezTo>
                  <a:cubicBezTo>
                    <a:pt x="1003" y="2682"/>
                    <a:pt x="1128" y="2331"/>
                    <a:pt x="1154" y="1980"/>
                  </a:cubicBezTo>
                  <a:cubicBezTo>
                    <a:pt x="1204" y="1254"/>
                    <a:pt x="1028" y="577"/>
                    <a:pt x="62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6" name="Google Shape;7506;p51"/>
            <p:cNvSpPr/>
            <p:nvPr/>
          </p:nvSpPr>
          <p:spPr>
            <a:xfrm>
              <a:off x="5433750" y="2105925"/>
              <a:ext cx="213050" cy="281350"/>
            </a:xfrm>
            <a:custGeom>
              <a:avLst/>
              <a:gdLst/>
              <a:ahLst/>
              <a:cxnLst/>
              <a:rect l="l" t="t" r="r" b="b"/>
              <a:pathLst>
                <a:path w="8522" h="11254" extrusionOk="0">
                  <a:moveTo>
                    <a:pt x="6767" y="0"/>
                  </a:moveTo>
                  <a:cubicBezTo>
                    <a:pt x="6065" y="476"/>
                    <a:pt x="5489" y="1153"/>
                    <a:pt x="5188" y="1955"/>
                  </a:cubicBezTo>
                  <a:cubicBezTo>
                    <a:pt x="4837" y="2857"/>
                    <a:pt x="4812" y="3910"/>
                    <a:pt x="4286" y="4737"/>
                  </a:cubicBezTo>
                  <a:cubicBezTo>
                    <a:pt x="3509" y="5990"/>
                    <a:pt x="1955" y="6316"/>
                    <a:pt x="953" y="7344"/>
                  </a:cubicBezTo>
                  <a:cubicBezTo>
                    <a:pt x="577" y="7720"/>
                    <a:pt x="251" y="8196"/>
                    <a:pt x="0" y="8697"/>
                  </a:cubicBezTo>
                  <a:cubicBezTo>
                    <a:pt x="201" y="9198"/>
                    <a:pt x="326" y="9699"/>
                    <a:pt x="401" y="10176"/>
                  </a:cubicBezTo>
                  <a:cubicBezTo>
                    <a:pt x="451" y="10527"/>
                    <a:pt x="501" y="10877"/>
                    <a:pt x="501" y="11253"/>
                  </a:cubicBezTo>
                  <a:cubicBezTo>
                    <a:pt x="877" y="10953"/>
                    <a:pt x="1278" y="10577"/>
                    <a:pt x="1504" y="10426"/>
                  </a:cubicBezTo>
                  <a:cubicBezTo>
                    <a:pt x="2156" y="10075"/>
                    <a:pt x="2832" y="9775"/>
                    <a:pt x="3484" y="9424"/>
                  </a:cubicBezTo>
                  <a:cubicBezTo>
                    <a:pt x="4887" y="8697"/>
                    <a:pt x="6316" y="7619"/>
                    <a:pt x="6567" y="6040"/>
                  </a:cubicBezTo>
                  <a:cubicBezTo>
                    <a:pt x="6667" y="5389"/>
                    <a:pt x="6542" y="4687"/>
                    <a:pt x="6767" y="4060"/>
                  </a:cubicBezTo>
                  <a:cubicBezTo>
                    <a:pt x="7068" y="3208"/>
                    <a:pt x="7845" y="2682"/>
                    <a:pt x="8522" y="2080"/>
                  </a:cubicBezTo>
                  <a:cubicBezTo>
                    <a:pt x="7995" y="1329"/>
                    <a:pt x="7419" y="652"/>
                    <a:pt x="67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7" name="Google Shape;7507;p51"/>
            <p:cNvSpPr/>
            <p:nvPr/>
          </p:nvSpPr>
          <p:spPr>
            <a:xfrm>
              <a:off x="5384875" y="2472775"/>
              <a:ext cx="318950" cy="108200"/>
            </a:xfrm>
            <a:custGeom>
              <a:avLst/>
              <a:gdLst/>
              <a:ahLst/>
              <a:cxnLst/>
              <a:rect l="l" t="t" r="r" b="b"/>
              <a:pathLst>
                <a:path w="12758" h="4328" extrusionOk="0">
                  <a:moveTo>
                    <a:pt x="11187" y="0"/>
                  </a:moveTo>
                  <a:cubicBezTo>
                    <a:pt x="10697" y="0"/>
                    <a:pt x="10205" y="69"/>
                    <a:pt x="9725" y="213"/>
                  </a:cubicBezTo>
                  <a:cubicBezTo>
                    <a:pt x="8547" y="539"/>
                    <a:pt x="7469" y="1291"/>
                    <a:pt x="6216" y="1366"/>
                  </a:cubicBezTo>
                  <a:cubicBezTo>
                    <a:pt x="6142" y="1371"/>
                    <a:pt x="6068" y="1374"/>
                    <a:pt x="5994" y="1374"/>
                  </a:cubicBezTo>
                  <a:cubicBezTo>
                    <a:pt x="4944" y="1374"/>
                    <a:pt x="3913" y="897"/>
                    <a:pt x="2883" y="640"/>
                  </a:cubicBezTo>
                  <a:cubicBezTo>
                    <a:pt x="2582" y="583"/>
                    <a:pt x="2309" y="555"/>
                    <a:pt x="2033" y="555"/>
                  </a:cubicBezTo>
                  <a:cubicBezTo>
                    <a:pt x="1941" y="555"/>
                    <a:pt x="1849" y="558"/>
                    <a:pt x="1755" y="564"/>
                  </a:cubicBezTo>
                  <a:cubicBezTo>
                    <a:pt x="1354" y="1642"/>
                    <a:pt x="752" y="2645"/>
                    <a:pt x="0" y="3597"/>
                  </a:cubicBezTo>
                  <a:lnTo>
                    <a:pt x="25" y="3597"/>
                  </a:lnTo>
                  <a:cubicBezTo>
                    <a:pt x="237" y="3566"/>
                    <a:pt x="447" y="3552"/>
                    <a:pt x="657" y="3552"/>
                  </a:cubicBezTo>
                  <a:cubicBezTo>
                    <a:pt x="2229" y="3552"/>
                    <a:pt x="3776" y="4328"/>
                    <a:pt x="5374" y="4328"/>
                  </a:cubicBezTo>
                  <a:cubicBezTo>
                    <a:pt x="5437" y="4328"/>
                    <a:pt x="5501" y="4326"/>
                    <a:pt x="5564" y="4324"/>
                  </a:cubicBezTo>
                  <a:cubicBezTo>
                    <a:pt x="7344" y="4274"/>
                    <a:pt x="8948" y="3196"/>
                    <a:pt x="10727" y="3146"/>
                  </a:cubicBezTo>
                  <a:cubicBezTo>
                    <a:pt x="11103" y="3146"/>
                    <a:pt x="11479" y="3171"/>
                    <a:pt x="11855" y="3196"/>
                  </a:cubicBezTo>
                  <a:cubicBezTo>
                    <a:pt x="12256" y="2219"/>
                    <a:pt x="12557" y="1216"/>
                    <a:pt x="12757" y="239"/>
                  </a:cubicBezTo>
                  <a:cubicBezTo>
                    <a:pt x="12248" y="82"/>
                    <a:pt x="11719" y="0"/>
                    <a:pt x="1118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8" name="Google Shape;7508;p51"/>
            <p:cNvSpPr/>
            <p:nvPr/>
          </p:nvSpPr>
          <p:spPr>
            <a:xfrm>
              <a:off x="5218200" y="2661675"/>
              <a:ext cx="303925" cy="201800"/>
            </a:xfrm>
            <a:custGeom>
              <a:avLst/>
              <a:gdLst/>
              <a:ahLst/>
              <a:cxnLst/>
              <a:rect l="l" t="t" r="r" b="b"/>
              <a:pathLst>
                <a:path w="12157" h="8072" extrusionOk="0">
                  <a:moveTo>
                    <a:pt x="2582" y="1"/>
                  </a:moveTo>
                  <a:cubicBezTo>
                    <a:pt x="2482" y="101"/>
                    <a:pt x="2407" y="176"/>
                    <a:pt x="2331" y="252"/>
                  </a:cubicBezTo>
                  <a:cubicBezTo>
                    <a:pt x="1429" y="1179"/>
                    <a:pt x="677" y="2206"/>
                    <a:pt x="1" y="3284"/>
                  </a:cubicBezTo>
                  <a:cubicBezTo>
                    <a:pt x="26" y="3309"/>
                    <a:pt x="51" y="3309"/>
                    <a:pt x="76" y="3334"/>
                  </a:cubicBezTo>
                  <a:cubicBezTo>
                    <a:pt x="778" y="3635"/>
                    <a:pt x="1529" y="3710"/>
                    <a:pt x="2281" y="3810"/>
                  </a:cubicBezTo>
                  <a:cubicBezTo>
                    <a:pt x="3334" y="3936"/>
                    <a:pt x="4362" y="4136"/>
                    <a:pt x="5314" y="4587"/>
                  </a:cubicBezTo>
                  <a:cubicBezTo>
                    <a:pt x="6592" y="5214"/>
                    <a:pt x="7620" y="6242"/>
                    <a:pt x="8798" y="7044"/>
                  </a:cubicBezTo>
                  <a:cubicBezTo>
                    <a:pt x="9424" y="7470"/>
                    <a:pt x="10126" y="7846"/>
                    <a:pt x="10853" y="8071"/>
                  </a:cubicBezTo>
                  <a:cubicBezTo>
                    <a:pt x="11229" y="7319"/>
                    <a:pt x="11680" y="6567"/>
                    <a:pt x="12156" y="5815"/>
                  </a:cubicBezTo>
                  <a:cubicBezTo>
                    <a:pt x="11780" y="5740"/>
                    <a:pt x="11379" y="5665"/>
                    <a:pt x="11028" y="5565"/>
                  </a:cubicBezTo>
                  <a:cubicBezTo>
                    <a:pt x="8998" y="4938"/>
                    <a:pt x="7745" y="2933"/>
                    <a:pt x="6041" y="1630"/>
                  </a:cubicBezTo>
                  <a:cubicBezTo>
                    <a:pt x="5139" y="928"/>
                    <a:pt x="3860" y="302"/>
                    <a:pt x="258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9" name="Google Shape;7509;p51"/>
            <p:cNvSpPr/>
            <p:nvPr/>
          </p:nvSpPr>
          <p:spPr>
            <a:xfrm>
              <a:off x="5151150" y="2927000"/>
              <a:ext cx="314575" cy="115425"/>
            </a:xfrm>
            <a:custGeom>
              <a:avLst/>
              <a:gdLst/>
              <a:ahLst/>
              <a:cxnLst/>
              <a:rect l="l" t="t" r="r" b="b"/>
              <a:pathLst>
                <a:path w="12583" h="4617" extrusionOk="0">
                  <a:moveTo>
                    <a:pt x="1867" y="0"/>
                  </a:moveTo>
                  <a:cubicBezTo>
                    <a:pt x="1738" y="0"/>
                    <a:pt x="1609" y="5"/>
                    <a:pt x="1480" y="15"/>
                  </a:cubicBezTo>
                  <a:cubicBezTo>
                    <a:pt x="1079" y="40"/>
                    <a:pt x="602" y="140"/>
                    <a:pt x="126" y="340"/>
                  </a:cubicBezTo>
                  <a:cubicBezTo>
                    <a:pt x="1" y="1769"/>
                    <a:pt x="76" y="3172"/>
                    <a:pt x="302" y="4501"/>
                  </a:cubicBezTo>
                  <a:cubicBezTo>
                    <a:pt x="1054" y="4350"/>
                    <a:pt x="1780" y="4075"/>
                    <a:pt x="2257" y="3924"/>
                  </a:cubicBezTo>
                  <a:cubicBezTo>
                    <a:pt x="2829" y="3762"/>
                    <a:pt x="3419" y="3693"/>
                    <a:pt x="4012" y="3693"/>
                  </a:cubicBezTo>
                  <a:cubicBezTo>
                    <a:pt x="4797" y="3693"/>
                    <a:pt x="5585" y="3814"/>
                    <a:pt x="6342" y="3999"/>
                  </a:cubicBezTo>
                  <a:cubicBezTo>
                    <a:pt x="7194" y="4200"/>
                    <a:pt x="8021" y="4476"/>
                    <a:pt x="8898" y="4576"/>
                  </a:cubicBezTo>
                  <a:cubicBezTo>
                    <a:pt x="9149" y="4604"/>
                    <a:pt x="9400" y="4617"/>
                    <a:pt x="9648" y="4617"/>
                  </a:cubicBezTo>
                  <a:cubicBezTo>
                    <a:pt x="10516" y="4617"/>
                    <a:pt x="11369" y="4459"/>
                    <a:pt x="12206" y="4225"/>
                  </a:cubicBezTo>
                  <a:cubicBezTo>
                    <a:pt x="12332" y="4200"/>
                    <a:pt x="12457" y="4150"/>
                    <a:pt x="12582" y="4125"/>
                  </a:cubicBezTo>
                  <a:cubicBezTo>
                    <a:pt x="12407" y="3624"/>
                    <a:pt x="12307" y="3097"/>
                    <a:pt x="12257" y="2521"/>
                  </a:cubicBezTo>
                  <a:cubicBezTo>
                    <a:pt x="12232" y="1869"/>
                    <a:pt x="12282" y="1218"/>
                    <a:pt x="12432" y="566"/>
                  </a:cubicBezTo>
                  <a:lnTo>
                    <a:pt x="12257" y="566"/>
                  </a:lnTo>
                  <a:cubicBezTo>
                    <a:pt x="11304" y="691"/>
                    <a:pt x="10427" y="1142"/>
                    <a:pt x="9500" y="1318"/>
                  </a:cubicBezTo>
                  <a:cubicBezTo>
                    <a:pt x="9211" y="1367"/>
                    <a:pt x="8920" y="1389"/>
                    <a:pt x="8628" y="1389"/>
                  </a:cubicBezTo>
                  <a:cubicBezTo>
                    <a:pt x="7575" y="1389"/>
                    <a:pt x="6504" y="1105"/>
                    <a:pt x="5465" y="791"/>
                  </a:cubicBezTo>
                  <a:cubicBezTo>
                    <a:pt x="4286" y="406"/>
                    <a:pt x="3087" y="0"/>
                    <a:pt x="18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0" name="Google Shape;7510;p51"/>
            <p:cNvSpPr/>
            <p:nvPr/>
          </p:nvSpPr>
          <p:spPr>
            <a:xfrm>
              <a:off x="5277100" y="3098400"/>
              <a:ext cx="306425" cy="208050"/>
            </a:xfrm>
            <a:custGeom>
              <a:avLst/>
              <a:gdLst/>
              <a:ahLst/>
              <a:cxnLst/>
              <a:rect l="l" t="t" r="r" b="b"/>
              <a:pathLst>
                <a:path w="12257" h="8322" extrusionOk="0">
                  <a:moveTo>
                    <a:pt x="9950" y="1"/>
                  </a:moveTo>
                  <a:cubicBezTo>
                    <a:pt x="9249" y="1204"/>
                    <a:pt x="7971" y="2106"/>
                    <a:pt x="6642" y="2732"/>
                  </a:cubicBezTo>
                  <a:cubicBezTo>
                    <a:pt x="5189" y="3409"/>
                    <a:pt x="3635" y="3835"/>
                    <a:pt x="2181" y="4537"/>
                  </a:cubicBezTo>
                  <a:cubicBezTo>
                    <a:pt x="1329" y="4938"/>
                    <a:pt x="477" y="5489"/>
                    <a:pt x="1" y="6291"/>
                  </a:cubicBezTo>
                  <a:cubicBezTo>
                    <a:pt x="828" y="7043"/>
                    <a:pt x="1730" y="7745"/>
                    <a:pt x="2707" y="8321"/>
                  </a:cubicBezTo>
                  <a:cubicBezTo>
                    <a:pt x="3359" y="7118"/>
                    <a:pt x="4587" y="6191"/>
                    <a:pt x="5865" y="5540"/>
                  </a:cubicBezTo>
                  <a:cubicBezTo>
                    <a:pt x="7419" y="4738"/>
                    <a:pt x="9123" y="4161"/>
                    <a:pt x="10477" y="3083"/>
                  </a:cubicBezTo>
                  <a:cubicBezTo>
                    <a:pt x="11279" y="2482"/>
                    <a:pt x="11930" y="1655"/>
                    <a:pt x="12256" y="778"/>
                  </a:cubicBezTo>
                  <a:cubicBezTo>
                    <a:pt x="11429" y="627"/>
                    <a:pt x="10652" y="377"/>
                    <a:pt x="995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1" name="Google Shape;7511;p51"/>
            <p:cNvSpPr/>
            <p:nvPr/>
          </p:nvSpPr>
          <p:spPr>
            <a:xfrm>
              <a:off x="5612950" y="3104675"/>
              <a:ext cx="119075" cy="239375"/>
            </a:xfrm>
            <a:custGeom>
              <a:avLst/>
              <a:gdLst/>
              <a:ahLst/>
              <a:cxnLst/>
              <a:rect l="l" t="t" r="r" b="b"/>
              <a:pathLst>
                <a:path w="4763" h="9575" extrusionOk="0">
                  <a:moveTo>
                    <a:pt x="3785" y="0"/>
                  </a:moveTo>
                  <a:cubicBezTo>
                    <a:pt x="3108" y="276"/>
                    <a:pt x="2381" y="451"/>
                    <a:pt x="1654" y="552"/>
                  </a:cubicBezTo>
                  <a:cubicBezTo>
                    <a:pt x="1805" y="877"/>
                    <a:pt x="1980" y="1178"/>
                    <a:pt x="2055" y="1404"/>
                  </a:cubicBezTo>
                  <a:cubicBezTo>
                    <a:pt x="2381" y="2507"/>
                    <a:pt x="2281" y="3760"/>
                    <a:pt x="1704" y="4787"/>
                  </a:cubicBezTo>
                  <a:cubicBezTo>
                    <a:pt x="1404" y="5364"/>
                    <a:pt x="978" y="5840"/>
                    <a:pt x="652" y="6391"/>
                  </a:cubicBezTo>
                  <a:cubicBezTo>
                    <a:pt x="126" y="7369"/>
                    <a:pt x="0" y="8522"/>
                    <a:pt x="276" y="9574"/>
                  </a:cubicBezTo>
                  <a:cubicBezTo>
                    <a:pt x="602" y="9499"/>
                    <a:pt x="928" y="9424"/>
                    <a:pt x="1253" y="9324"/>
                  </a:cubicBezTo>
                  <a:cubicBezTo>
                    <a:pt x="1629" y="9198"/>
                    <a:pt x="2030" y="9048"/>
                    <a:pt x="2431" y="8898"/>
                  </a:cubicBezTo>
                  <a:cubicBezTo>
                    <a:pt x="2481" y="8497"/>
                    <a:pt x="2481" y="8070"/>
                    <a:pt x="2557" y="7669"/>
                  </a:cubicBezTo>
                  <a:cubicBezTo>
                    <a:pt x="2832" y="6065"/>
                    <a:pt x="4136" y="4812"/>
                    <a:pt x="4511" y="3233"/>
                  </a:cubicBezTo>
                  <a:cubicBezTo>
                    <a:pt x="4762" y="2106"/>
                    <a:pt x="4461" y="903"/>
                    <a:pt x="378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2" name="Google Shape;7512;p51"/>
            <p:cNvSpPr/>
            <p:nvPr/>
          </p:nvSpPr>
          <p:spPr>
            <a:xfrm>
              <a:off x="5781500" y="3009425"/>
              <a:ext cx="97125" cy="182350"/>
            </a:xfrm>
            <a:custGeom>
              <a:avLst/>
              <a:gdLst/>
              <a:ahLst/>
              <a:cxnLst/>
              <a:rect l="l" t="t" r="r" b="b"/>
              <a:pathLst>
                <a:path w="3885" h="7294" extrusionOk="0">
                  <a:moveTo>
                    <a:pt x="1554" y="1"/>
                  </a:moveTo>
                  <a:cubicBezTo>
                    <a:pt x="1203" y="226"/>
                    <a:pt x="877" y="602"/>
                    <a:pt x="577" y="1053"/>
                  </a:cubicBezTo>
                  <a:cubicBezTo>
                    <a:pt x="401" y="1304"/>
                    <a:pt x="226" y="1555"/>
                    <a:pt x="0" y="1805"/>
                  </a:cubicBezTo>
                  <a:cubicBezTo>
                    <a:pt x="827" y="2357"/>
                    <a:pt x="1479" y="3209"/>
                    <a:pt x="1754" y="4186"/>
                  </a:cubicBezTo>
                  <a:cubicBezTo>
                    <a:pt x="1930" y="4813"/>
                    <a:pt x="1955" y="5464"/>
                    <a:pt x="2130" y="6066"/>
                  </a:cubicBezTo>
                  <a:cubicBezTo>
                    <a:pt x="2256" y="6517"/>
                    <a:pt x="2456" y="6918"/>
                    <a:pt x="2707" y="7294"/>
                  </a:cubicBezTo>
                  <a:cubicBezTo>
                    <a:pt x="3258" y="6492"/>
                    <a:pt x="3659" y="5615"/>
                    <a:pt x="3885" y="4713"/>
                  </a:cubicBezTo>
                  <a:cubicBezTo>
                    <a:pt x="3409" y="3535"/>
                    <a:pt x="3308" y="2181"/>
                    <a:pt x="2632" y="1103"/>
                  </a:cubicBezTo>
                  <a:cubicBezTo>
                    <a:pt x="2356" y="677"/>
                    <a:pt x="1980" y="276"/>
                    <a:pt x="155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3" name="Google Shape;7513;p51"/>
            <p:cNvSpPr/>
            <p:nvPr/>
          </p:nvSpPr>
          <p:spPr>
            <a:xfrm>
              <a:off x="5289625" y="2688575"/>
              <a:ext cx="359675" cy="263700"/>
            </a:xfrm>
            <a:custGeom>
              <a:avLst/>
              <a:gdLst/>
              <a:ahLst/>
              <a:cxnLst/>
              <a:rect l="l" t="t" r="r" b="b"/>
              <a:pathLst>
                <a:path w="14387" h="10548" extrusionOk="0">
                  <a:moveTo>
                    <a:pt x="10890" y="1"/>
                  </a:moveTo>
                  <a:cubicBezTo>
                    <a:pt x="7220" y="1"/>
                    <a:pt x="1" y="5090"/>
                    <a:pt x="3359" y="8449"/>
                  </a:cubicBezTo>
                  <a:cubicBezTo>
                    <a:pt x="4577" y="9651"/>
                    <a:pt x="6949" y="10547"/>
                    <a:pt x="9106" y="10547"/>
                  </a:cubicBezTo>
                  <a:cubicBezTo>
                    <a:pt x="10546" y="10547"/>
                    <a:pt x="11890" y="10148"/>
                    <a:pt x="12733" y="9176"/>
                  </a:cubicBezTo>
                  <a:cubicBezTo>
                    <a:pt x="14036" y="7672"/>
                    <a:pt x="14387" y="5516"/>
                    <a:pt x="13936" y="3612"/>
                  </a:cubicBezTo>
                  <a:cubicBezTo>
                    <a:pt x="13660" y="2434"/>
                    <a:pt x="13084" y="604"/>
                    <a:pt x="11830" y="153"/>
                  </a:cubicBezTo>
                  <a:cubicBezTo>
                    <a:pt x="11805" y="128"/>
                    <a:pt x="11805" y="128"/>
                    <a:pt x="11780" y="128"/>
                  </a:cubicBezTo>
                  <a:cubicBezTo>
                    <a:pt x="11519" y="41"/>
                    <a:pt x="11219" y="1"/>
                    <a:pt x="1089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4" name="Google Shape;7514;p51"/>
            <p:cNvSpPr/>
            <p:nvPr/>
          </p:nvSpPr>
          <p:spPr>
            <a:xfrm>
              <a:off x="5500775" y="2688675"/>
              <a:ext cx="148525" cy="263750"/>
            </a:xfrm>
            <a:custGeom>
              <a:avLst/>
              <a:gdLst/>
              <a:ahLst/>
              <a:cxnLst/>
              <a:rect l="l" t="t" r="r" b="b"/>
              <a:pathLst>
                <a:path w="5941" h="10550" extrusionOk="0">
                  <a:moveTo>
                    <a:pt x="2473" y="1"/>
                  </a:moveTo>
                  <a:cubicBezTo>
                    <a:pt x="1937" y="1"/>
                    <a:pt x="1322" y="111"/>
                    <a:pt x="678" y="299"/>
                  </a:cubicBezTo>
                  <a:cubicBezTo>
                    <a:pt x="753" y="324"/>
                    <a:pt x="828" y="324"/>
                    <a:pt x="878" y="349"/>
                  </a:cubicBezTo>
                  <a:cubicBezTo>
                    <a:pt x="903" y="349"/>
                    <a:pt x="903" y="349"/>
                    <a:pt x="928" y="375"/>
                  </a:cubicBezTo>
                  <a:cubicBezTo>
                    <a:pt x="2181" y="826"/>
                    <a:pt x="2758" y="2655"/>
                    <a:pt x="3034" y="3808"/>
                  </a:cubicBezTo>
                  <a:cubicBezTo>
                    <a:pt x="3485" y="5713"/>
                    <a:pt x="3134" y="7893"/>
                    <a:pt x="1831" y="9397"/>
                  </a:cubicBezTo>
                  <a:cubicBezTo>
                    <a:pt x="1354" y="9949"/>
                    <a:pt x="728" y="10299"/>
                    <a:pt x="1" y="10525"/>
                  </a:cubicBezTo>
                  <a:cubicBezTo>
                    <a:pt x="213" y="10541"/>
                    <a:pt x="425" y="10549"/>
                    <a:pt x="635" y="10549"/>
                  </a:cubicBezTo>
                  <a:cubicBezTo>
                    <a:pt x="2082" y="10549"/>
                    <a:pt x="3433" y="10157"/>
                    <a:pt x="4287" y="9172"/>
                  </a:cubicBezTo>
                  <a:cubicBezTo>
                    <a:pt x="5590" y="7668"/>
                    <a:pt x="5941" y="5512"/>
                    <a:pt x="5490" y="3608"/>
                  </a:cubicBezTo>
                  <a:cubicBezTo>
                    <a:pt x="5214" y="2430"/>
                    <a:pt x="4638" y="600"/>
                    <a:pt x="3384" y="149"/>
                  </a:cubicBezTo>
                  <a:cubicBezTo>
                    <a:pt x="3359" y="124"/>
                    <a:pt x="3359" y="124"/>
                    <a:pt x="3334" y="124"/>
                  </a:cubicBezTo>
                  <a:cubicBezTo>
                    <a:pt x="3082" y="40"/>
                    <a:pt x="2791" y="1"/>
                    <a:pt x="24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5" name="Google Shape;7515;p51"/>
            <p:cNvSpPr/>
            <p:nvPr/>
          </p:nvSpPr>
          <p:spPr>
            <a:xfrm>
              <a:off x="5374850" y="2749925"/>
              <a:ext cx="140375" cy="80950"/>
            </a:xfrm>
            <a:custGeom>
              <a:avLst/>
              <a:gdLst/>
              <a:ahLst/>
              <a:cxnLst/>
              <a:rect l="l" t="t" r="r" b="b"/>
              <a:pathLst>
                <a:path w="5615" h="3238" extrusionOk="0">
                  <a:moveTo>
                    <a:pt x="5420" y="1"/>
                  </a:moveTo>
                  <a:cubicBezTo>
                    <a:pt x="4926" y="1"/>
                    <a:pt x="4433" y="98"/>
                    <a:pt x="3960" y="255"/>
                  </a:cubicBezTo>
                  <a:cubicBezTo>
                    <a:pt x="3409" y="431"/>
                    <a:pt x="2933" y="732"/>
                    <a:pt x="2482" y="1032"/>
                  </a:cubicBezTo>
                  <a:cubicBezTo>
                    <a:pt x="1554" y="1634"/>
                    <a:pt x="702" y="2361"/>
                    <a:pt x="25" y="3188"/>
                  </a:cubicBezTo>
                  <a:cubicBezTo>
                    <a:pt x="0" y="3213"/>
                    <a:pt x="0" y="3213"/>
                    <a:pt x="25" y="3238"/>
                  </a:cubicBezTo>
                  <a:lnTo>
                    <a:pt x="50" y="3238"/>
                  </a:lnTo>
                  <a:cubicBezTo>
                    <a:pt x="451" y="2862"/>
                    <a:pt x="878" y="2511"/>
                    <a:pt x="1304" y="2210"/>
                  </a:cubicBezTo>
                  <a:cubicBezTo>
                    <a:pt x="1755" y="1884"/>
                    <a:pt x="2206" y="1609"/>
                    <a:pt x="2682" y="1358"/>
                  </a:cubicBezTo>
                  <a:cubicBezTo>
                    <a:pt x="3133" y="1107"/>
                    <a:pt x="3659" y="932"/>
                    <a:pt x="4136" y="706"/>
                  </a:cubicBezTo>
                  <a:cubicBezTo>
                    <a:pt x="4612" y="481"/>
                    <a:pt x="5113" y="305"/>
                    <a:pt x="5614" y="55"/>
                  </a:cubicBezTo>
                  <a:cubicBezTo>
                    <a:pt x="5614" y="55"/>
                    <a:pt x="5614" y="55"/>
                    <a:pt x="5614" y="30"/>
                  </a:cubicBezTo>
                  <a:cubicBezTo>
                    <a:pt x="5614" y="30"/>
                    <a:pt x="5614" y="5"/>
                    <a:pt x="5589" y="5"/>
                  </a:cubicBezTo>
                  <a:cubicBezTo>
                    <a:pt x="5533" y="2"/>
                    <a:pt x="5477" y="1"/>
                    <a:pt x="5420"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6" name="Google Shape;7516;p51"/>
            <p:cNvSpPr/>
            <p:nvPr/>
          </p:nvSpPr>
          <p:spPr>
            <a:xfrm>
              <a:off x="5369825" y="2815200"/>
              <a:ext cx="177975" cy="42550"/>
            </a:xfrm>
            <a:custGeom>
              <a:avLst/>
              <a:gdLst/>
              <a:ahLst/>
              <a:cxnLst/>
              <a:rect l="l" t="t" r="r" b="b"/>
              <a:pathLst>
                <a:path w="7119" h="1702" extrusionOk="0">
                  <a:moveTo>
                    <a:pt x="7094" y="0"/>
                  </a:moveTo>
                  <a:cubicBezTo>
                    <a:pt x="6492" y="176"/>
                    <a:pt x="5916" y="326"/>
                    <a:pt x="5339" y="451"/>
                  </a:cubicBezTo>
                  <a:cubicBezTo>
                    <a:pt x="4763" y="602"/>
                    <a:pt x="4186" y="802"/>
                    <a:pt x="3585" y="953"/>
                  </a:cubicBezTo>
                  <a:cubicBezTo>
                    <a:pt x="3008" y="1103"/>
                    <a:pt x="2407" y="1253"/>
                    <a:pt x="1830" y="1354"/>
                  </a:cubicBezTo>
                  <a:cubicBezTo>
                    <a:pt x="1229" y="1479"/>
                    <a:pt x="627" y="1629"/>
                    <a:pt x="51" y="1629"/>
                  </a:cubicBezTo>
                  <a:lnTo>
                    <a:pt x="26" y="1629"/>
                  </a:lnTo>
                  <a:cubicBezTo>
                    <a:pt x="1" y="1629"/>
                    <a:pt x="1" y="1654"/>
                    <a:pt x="1" y="1654"/>
                  </a:cubicBezTo>
                  <a:cubicBezTo>
                    <a:pt x="1" y="1654"/>
                    <a:pt x="1" y="1679"/>
                    <a:pt x="26" y="1679"/>
                  </a:cubicBezTo>
                  <a:cubicBezTo>
                    <a:pt x="134" y="1696"/>
                    <a:pt x="238" y="1702"/>
                    <a:pt x="339" y="1702"/>
                  </a:cubicBezTo>
                  <a:cubicBezTo>
                    <a:pt x="541" y="1702"/>
                    <a:pt x="736" y="1679"/>
                    <a:pt x="953" y="1679"/>
                  </a:cubicBezTo>
                  <a:cubicBezTo>
                    <a:pt x="1254" y="1654"/>
                    <a:pt x="1555" y="1629"/>
                    <a:pt x="1855" y="1604"/>
                  </a:cubicBezTo>
                  <a:cubicBezTo>
                    <a:pt x="2457" y="1529"/>
                    <a:pt x="3084" y="1429"/>
                    <a:pt x="3685" y="1329"/>
                  </a:cubicBezTo>
                  <a:cubicBezTo>
                    <a:pt x="4287" y="1228"/>
                    <a:pt x="4888" y="1128"/>
                    <a:pt x="5465" y="928"/>
                  </a:cubicBezTo>
                  <a:cubicBezTo>
                    <a:pt x="6066" y="727"/>
                    <a:pt x="6642" y="451"/>
                    <a:pt x="7119" y="50"/>
                  </a:cubicBezTo>
                  <a:cubicBezTo>
                    <a:pt x="7119" y="50"/>
                    <a:pt x="7119" y="25"/>
                    <a:pt x="7119" y="25"/>
                  </a:cubicBezTo>
                  <a:cubicBezTo>
                    <a:pt x="7119" y="0"/>
                    <a:pt x="7094" y="0"/>
                    <a:pt x="709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7" name="Google Shape;7517;p51"/>
            <p:cNvSpPr/>
            <p:nvPr/>
          </p:nvSpPr>
          <p:spPr>
            <a:xfrm>
              <a:off x="5400525" y="2889125"/>
              <a:ext cx="119075" cy="29050"/>
            </a:xfrm>
            <a:custGeom>
              <a:avLst/>
              <a:gdLst/>
              <a:ahLst/>
              <a:cxnLst/>
              <a:rect l="l" t="t" r="r" b="b"/>
              <a:pathLst>
                <a:path w="4763" h="1162" extrusionOk="0">
                  <a:moveTo>
                    <a:pt x="1" y="1"/>
                  </a:moveTo>
                  <a:cubicBezTo>
                    <a:pt x="1" y="26"/>
                    <a:pt x="1" y="26"/>
                    <a:pt x="1" y="51"/>
                  </a:cubicBezTo>
                  <a:cubicBezTo>
                    <a:pt x="753" y="377"/>
                    <a:pt x="1530" y="627"/>
                    <a:pt x="2307" y="853"/>
                  </a:cubicBezTo>
                  <a:cubicBezTo>
                    <a:pt x="2708" y="953"/>
                    <a:pt x="3084" y="1103"/>
                    <a:pt x="3510" y="1129"/>
                  </a:cubicBezTo>
                  <a:cubicBezTo>
                    <a:pt x="3676" y="1149"/>
                    <a:pt x="3842" y="1161"/>
                    <a:pt x="4010" y="1161"/>
                  </a:cubicBezTo>
                  <a:cubicBezTo>
                    <a:pt x="4247" y="1161"/>
                    <a:pt x="4488" y="1137"/>
                    <a:pt x="4738" y="1078"/>
                  </a:cubicBezTo>
                  <a:lnTo>
                    <a:pt x="4763" y="1078"/>
                  </a:lnTo>
                  <a:cubicBezTo>
                    <a:pt x="4763" y="1053"/>
                    <a:pt x="4763" y="1028"/>
                    <a:pt x="4738" y="1028"/>
                  </a:cubicBezTo>
                  <a:cubicBezTo>
                    <a:pt x="4362" y="853"/>
                    <a:pt x="3961" y="753"/>
                    <a:pt x="3585" y="652"/>
                  </a:cubicBezTo>
                  <a:cubicBezTo>
                    <a:pt x="3184" y="552"/>
                    <a:pt x="2783" y="527"/>
                    <a:pt x="2407" y="477"/>
                  </a:cubicBezTo>
                  <a:cubicBezTo>
                    <a:pt x="2006" y="402"/>
                    <a:pt x="1605" y="326"/>
                    <a:pt x="1204" y="251"/>
                  </a:cubicBezTo>
                  <a:cubicBezTo>
                    <a:pt x="803" y="176"/>
                    <a:pt x="427" y="101"/>
                    <a:pt x="2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8" name="Google Shape;7518;p51"/>
            <p:cNvSpPr/>
            <p:nvPr/>
          </p:nvSpPr>
          <p:spPr>
            <a:xfrm>
              <a:off x="5102025" y="2268900"/>
              <a:ext cx="701425" cy="1086750"/>
            </a:xfrm>
            <a:custGeom>
              <a:avLst/>
              <a:gdLst/>
              <a:ahLst/>
              <a:cxnLst/>
              <a:rect l="l" t="t" r="r" b="b"/>
              <a:pathLst>
                <a:path w="28057" h="43470" extrusionOk="0">
                  <a:moveTo>
                    <a:pt x="12811" y="0"/>
                  </a:moveTo>
                  <a:cubicBezTo>
                    <a:pt x="11225" y="0"/>
                    <a:pt x="9786" y="1175"/>
                    <a:pt x="9786" y="1175"/>
                  </a:cubicBezTo>
                  <a:cubicBezTo>
                    <a:pt x="10265" y="896"/>
                    <a:pt x="10760" y="680"/>
                    <a:pt x="11284" y="680"/>
                  </a:cubicBezTo>
                  <a:cubicBezTo>
                    <a:pt x="11418" y="680"/>
                    <a:pt x="11553" y="694"/>
                    <a:pt x="11690" y="724"/>
                  </a:cubicBezTo>
                  <a:cubicBezTo>
                    <a:pt x="12968" y="1000"/>
                    <a:pt x="13495" y="2504"/>
                    <a:pt x="13670" y="3657"/>
                  </a:cubicBezTo>
                  <a:cubicBezTo>
                    <a:pt x="14121" y="6689"/>
                    <a:pt x="13044" y="9797"/>
                    <a:pt x="10938" y="12178"/>
                  </a:cubicBezTo>
                  <a:cubicBezTo>
                    <a:pt x="9735" y="13582"/>
                    <a:pt x="8232" y="14634"/>
                    <a:pt x="6978" y="15963"/>
                  </a:cubicBezTo>
                  <a:cubicBezTo>
                    <a:pt x="4798" y="18268"/>
                    <a:pt x="3269" y="21125"/>
                    <a:pt x="2517" y="24133"/>
                  </a:cubicBezTo>
                  <a:cubicBezTo>
                    <a:pt x="0" y="34027"/>
                    <a:pt x="7401" y="43470"/>
                    <a:pt x="17061" y="43470"/>
                  </a:cubicBezTo>
                  <a:cubicBezTo>
                    <a:pt x="18559" y="43470"/>
                    <a:pt x="20112" y="43243"/>
                    <a:pt x="21690" y="42755"/>
                  </a:cubicBezTo>
                  <a:cubicBezTo>
                    <a:pt x="23821" y="42103"/>
                    <a:pt x="26202" y="40775"/>
                    <a:pt x="28056" y="39045"/>
                  </a:cubicBezTo>
                  <a:lnTo>
                    <a:pt x="28056" y="39045"/>
                  </a:lnTo>
                  <a:cubicBezTo>
                    <a:pt x="24444" y="40805"/>
                    <a:pt x="20636" y="41893"/>
                    <a:pt x="17373" y="41893"/>
                  </a:cubicBezTo>
                  <a:cubicBezTo>
                    <a:pt x="16267" y="41893"/>
                    <a:pt x="15224" y="41768"/>
                    <a:pt x="14272" y="41501"/>
                  </a:cubicBezTo>
                  <a:cubicBezTo>
                    <a:pt x="6828" y="38845"/>
                    <a:pt x="3545" y="30474"/>
                    <a:pt x="4698" y="24634"/>
                  </a:cubicBezTo>
                  <a:cubicBezTo>
                    <a:pt x="5851" y="18820"/>
                    <a:pt x="14272" y="12078"/>
                    <a:pt x="15951" y="9321"/>
                  </a:cubicBezTo>
                  <a:cubicBezTo>
                    <a:pt x="17655" y="6539"/>
                    <a:pt x="16302" y="1627"/>
                    <a:pt x="14272" y="399"/>
                  </a:cubicBezTo>
                  <a:cubicBezTo>
                    <a:pt x="13796" y="111"/>
                    <a:pt x="13296" y="0"/>
                    <a:pt x="1281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9" name="Google Shape;7519;p51"/>
            <p:cNvSpPr/>
            <p:nvPr/>
          </p:nvSpPr>
          <p:spPr>
            <a:xfrm>
              <a:off x="5324100" y="2028925"/>
              <a:ext cx="206175" cy="77675"/>
            </a:xfrm>
            <a:custGeom>
              <a:avLst/>
              <a:gdLst/>
              <a:ahLst/>
              <a:cxnLst/>
              <a:rect l="l" t="t" r="r" b="b"/>
              <a:pathLst>
                <a:path w="8247" h="3107" extrusionOk="0">
                  <a:moveTo>
                    <a:pt x="2755" y="1"/>
                  </a:moveTo>
                  <a:cubicBezTo>
                    <a:pt x="2157" y="1"/>
                    <a:pt x="1569" y="62"/>
                    <a:pt x="1028" y="173"/>
                  </a:cubicBezTo>
                  <a:cubicBezTo>
                    <a:pt x="877" y="223"/>
                    <a:pt x="752" y="248"/>
                    <a:pt x="602" y="298"/>
                  </a:cubicBezTo>
                  <a:cubicBezTo>
                    <a:pt x="0" y="449"/>
                    <a:pt x="176" y="825"/>
                    <a:pt x="577" y="1075"/>
                  </a:cubicBezTo>
                  <a:cubicBezTo>
                    <a:pt x="1103" y="1401"/>
                    <a:pt x="1830" y="1526"/>
                    <a:pt x="2431" y="1576"/>
                  </a:cubicBezTo>
                  <a:cubicBezTo>
                    <a:pt x="4562" y="1802"/>
                    <a:pt x="5890" y="2880"/>
                    <a:pt x="7068" y="3080"/>
                  </a:cubicBezTo>
                  <a:cubicBezTo>
                    <a:pt x="7173" y="3098"/>
                    <a:pt x="7270" y="3107"/>
                    <a:pt x="7358" y="3107"/>
                  </a:cubicBezTo>
                  <a:cubicBezTo>
                    <a:pt x="8247" y="3107"/>
                    <a:pt x="8167" y="2205"/>
                    <a:pt x="6341" y="950"/>
                  </a:cubicBezTo>
                  <a:cubicBezTo>
                    <a:pt x="5366" y="283"/>
                    <a:pt x="4040" y="1"/>
                    <a:pt x="2755"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90" name="Google Shape;7520;p51"/>
            <p:cNvSpPr/>
            <p:nvPr/>
          </p:nvSpPr>
          <p:spPr>
            <a:xfrm>
              <a:off x="5537400" y="2105700"/>
              <a:ext cx="67425" cy="51550"/>
            </a:xfrm>
            <a:custGeom>
              <a:avLst/>
              <a:gdLst/>
              <a:ahLst/>
              <a:cxnLst/>
              <a:rect l="l" t="t" r="r" b="b"/>
              <a:pathLst>
                <a:path w="2697" h="2062" extrusionOk="0">
                  <a:moveTo>
                    <a:pt x="1016" y="0"/>
                  </a:moveTo>
                  <a:cubicBezTo>
                    <a:pt x="483" y="0"/>
                    <a:pt x="0" y="465"/>
                    <a:pt x="466" y="1012"/>
                  </a:cubicBezTo>
                  <a:cubicBezTo>
                    <a:pt x="767" y="1363"/>
                    <a:pt x="1142" y="1864"/>
                    <a:pt x="1619" y="2014"/>
                  </a:cubicBezTo>
                  <a:cubicBezTo>
                    <a:pt x="1701" y="2046"/>
                    <a:pt x="1792" y="2062"/>
                    <a:pt x="1883" y="2062"/>
                  </a:cubicBezTo>
                  <a:cubicBezTo>
                    <a:pt x="2152" y="2062"/>
                    <a:pt x="2427" y="1925"/>
                    <a:pt x="2521" y="1663"/>
                  </a:cubicBezTo>
                  <a:cubicBezTo>
                    <a:pt x="2696" y="1137"/>
                    <a:pt x="1844" y="310"/>
                    <a:pt x="1393" y="84"/>
                  </a:cubicBezTo>
                  <a:cubicBezTo>
                    <a:pt x="1273" y="27"/>
                    <a:pt x="1143" y="0"/>
                    <a:pt x="101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8"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2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9"/>
                                        </p:tgtEl>
                                        <p:attrNameLst>
                                          <p:attrName>ppt_w</p:attrName>
                                        </p:attrNameLst>
                                      </p:cBhvr>
                                      <p:tavLst>
                                        <p:tav tm="0">
                                          <p:val>
                                            <p:strVal val="ppt_w"/>
                                          </p:val>
                                        </p:tav>
                                        <p:tav tm="100000">
                                          <p:val>
                                            <p:fltVal val="0"/>
                                          </p:val>
                                        </p:tav>
                                      </p:tavLst>
                                    </p:anim>
                                    <p:anim calcmode="lin" valueType="num">
                                      <p:cBhvr>
                                        <p:cTn id="28" dur="500"/>
                                        <p:tgtEl>
                                          <p:spTgt spid="29"/>
                                        </p:tgtEl>
                                        <p:attrNameLst>
                                          <p:attrName>ppt_h</p:attrName>
                                        </p:attrNameLst>
                                      </p:cBhvr>
                                      <p:tavLst>
                                        <p:tav tm="0">
                                          <p:val>
                                            <p:strVal val="ppt_h"/>
                                          </p:val>
                                        </p:tav>
                                        <p:tav tm="100000">
                                          <p:val>
                                            <p:fltVal val="0"/>
                                          </p:val>
                                        </p:tav>
                                      </p:tavLst>
                                    </p:anim>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par>
                                <p:cTn id="31" presetID="53" presetClass="exit" presetSubtype="32" fill="hold" nodeType="withEffect">
                                  <p:stCondLst>
                                    <p:cond delay="0"/>
                                  </p:stCondLst>
                                  <p:childTnLst>
                                    <p:anim calcmode="lin" valueType="num">
                                      <p:cBhvr>
                                        <p:cTn id="32" dur="500"/>
                                        <p:tgtEl>
                                          <p:spTgt spid="35"/>
                                        </p:tgtEl>
                                        <p:attrNameLst>
                                          <p:attrName>ppt_w</p:attrName>
                                        </p:attrNameLst>
                                      </p:cBhvr>
                                      <p:tavLst>
                                        <p:tav tm="0">
                                          <p:val>
                                            <p:strVal val="ppt_w"/>
                                          </p:val>
                                        </p:tav>
                                        <p:tav tm="100000">
                                          <p:val>
                                            <p:fltVal val="0"/>
                                          </p:val>
                                        </p:tav>
                                      </p:tavLst>
                                    </p:anim>
                                    <p:anim calcmode="lin" valueType="num">
                                      <p:cBhvr>
                                        <p:cTn id="33" dur="500"/>
                                        <p:tgtEl>
                                          <p:spTgt spid="35"/>
                                        </p:tgtEl>
                                        <p:attrNameLst>
                                          <p:attrName>ppt_h</p:attrName>
                                        </p:attrNameLst>
                                      </p:cBhvr>
                                      <p:tavLst>
                                        <p:tav tm="0">
                                          <p:val>
                                            <p:strVal val="ppt_h"/>
                                          </p:val>
                                        </p:tav>
                                        <p:tav tm="100000">
                                          <p:val>
                                            <p:fltVal val="0"/>
                                          </p:val>
                                        </p:tav>
                                      </p:tavLst>
                                    </p:anim>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53" presetClass="exit" presetSubtype="32" fill="hold" nodeType="withEffect">
                                  <p:stCondLst>
                                    <p:cond delay="0"/>
                                  </p:stCondLst>
                                  <p:childTnLst>
                                    <p:anim calcmode="lin" valueType="num">
                                      <p:cBhvr>
                                        <p:cTn id="37" dur="500"/>
                                        <p:tgtEl>
                                          <p:spTgt spid="45"/>
                                        </p:tgtEl>
                                        <p:attrNameLst>
                                          <p:attrName>ppt_w</p:attrName>
                                        </p:attrNameLst>
                                      </p:cBhvr>
                                      <p:tavLst>
                                        <p:tav tm="0">
                                          <p:val>
                                            <p:strVal val="ppt_w"/>
                                          </p:val>
                                        </p:tav>
                                        <p:tav tm="100000">
                                          <p:val>
                                            <p:fltVal val="0"/>
                                          </p:val>
                                        </p:tav>
                                      </p:tavLst>
                                    </p:anim>
                                    <p:anim calcmode="lin" valueType="num">
                                      <p:cBhvr>
                                        <p:cTn id="38" dur="500"/>
                                        <p:tgtEl>
                                          <p:spTgt spid="45"/>
                                        </p:tgtEl>
                                        <p:attrNameLst>
                                          <p:attrName>ppt_h</p:attrName>
                                        </p:attrNameLst>
                                      </p:cBhvr>
                                      <p:tavLst>
                                        <p:tav tm="0">
                                          <p:val>
                                            <p:strVal val="ppt_h"/>
                                          </p:val>
                                        </p:tav>
                                        <p:tav tm="100000">
                                          <p:val>
                                            <p:fltVal val="0"/>
                                          </p:val>
                                        </p:tav>
                                      </p:tavLst>
                                    </p:anim>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3140"/>
        <p:cNvGrpSpPr/>
        <p:nvPr/>
      </p:nvGrpSpPr>
      <p:grpSpPr>
        <a:xfrm>
          <a:off x="0" y="0"/>
          <a:ext cx="0" cy="0"/>
          <a:chOff x="0" y="0"/>
          <a:chExt cx="0" cy="0"/>
        </a:xfrm>
      </p:grpSpPr>
      <p:grpSp>
        <p:nvGrpSpPr>
          <p:cNvPr id="4" name="组合 30"/>
          <p:cNvGrpSpPr/>
          <p:nvPr/>
        </p:nvGrpSpPr>
        <p:grpSpPr>
          <a:xfrm>
            <a:off x="388530" y="399704"/>
            <a:ext cx="11414941" cy="6058592"/>
            <a:chOff x="1346200" y="3302000"/>
            <a:chExt cx="2413000" cy="995515"/>
          </a:xfrm>
          <a:effectLst>
            <a:outerShdw blurRad="254000" sx="102000" sy="102000" algn="ctr" rotWithShape="0">
              <a:prstClr val="black">
                <a:alpha val="25000"/>
              </a:prstClr>
            </a:outerShdw>
          </a:effectLst>
        </p:grpSpPr>
        <p:sp>
          <p:nvSpPr>
            <p:cNvPr id="5" name="圆角矩形 27"/>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sp>
          <p:nvSpPr>
            <p:cNvPr id="6" name="圆角矩形 28"/>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grpSp>
      <p:sp>
        <p:nvSpPr>
          <p:cNvPr id="7" name="TextBox 6"/>
          <p:cNvSpPr txBox="1"/>
          <p:nvPr/>
        </p:nvSpPr>
        <p:spPr>
          <a:xfrm>
            <a:off x="590446" y="1176801"/>
            <a:ext cx="10245620" cy="594650"/>
          </a:xfrm>
          <a:prstGeom prst="rect">
            <a:avLst/>
          </a:prstGeom>
          <a:noFill/>
        </p:spPr>
        <p:txBody>
          <a:bodyPr wrap="square">
            <a:spAutoFit/>
          </a:bodyPr>
          <a:lstStyle/>
          <a:p>
            <a:pPr algn="ctr" defTabSz="829178">
              <a:buClr>
                <a:srgbClr val="000000"/>
              </a:buClr>
            </a:pP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2.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Đặt</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một</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câu</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với</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vừa</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tìm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được</a:t>
            </a:r>
            <a:endParaRPr lang="en-US" sz="3264" b="1" kern="0" dirty="0">
              <a:solidFill>
                <a:srgbClr val="FF9D2E">
                  <a:lumMod val="75000"/>
                </a:srgbClr>
              </a:solidFill>
              <a:latin typeface="Cambria" panose="02040503050406030204" pitchFamily="18" charset="0"/>
              <a:cs typeface="Arial" panose="020B0604020202020204"/>
              <a:sym typeface="Arial" panose="020B0604020202020204"/>
            </a:endParaRPr>
          </a:p>
        </p:txBody>
      </p:sp>
      <p:grpSp>
        <p:nvGrpSpPr>
          <p:cNvPr id="8" name="Google Shape;7427;p51"/>
          <p:cNvGrpSpPr/>
          <p:nvPr/>
        </p:nvGrpSpPr>
        <p:grpSpPr>
          <a:xfrm>
            <a:off x="9009874" y="5363459"/>
            <a:ext cx="2212633" cy="973734"/>
            <a:chOff x="2931225" y="2187025"/>
            <a:chExt cx="1939875" cy="853700"/>
          </a:xfrm>
        </p:grpSpPr>
        <p:sp>
          <p:nvSpPr>
            <p:cNvPr id="9" name="Google Shape;7428;p51"/>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 name="Google Shape;7429;p51"/>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 name="Google Shape;7430;p51"/>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 name="Google Shape;7431;p51"/>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3" name="Google Shape;7432;p51"/>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4" name="Google Shape;7433;p51"/>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5" name="Google Shape;7434;p51"/>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6" name="Google Shape;7435;p51"/>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7" name="Google Shape;7436;p51"/>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8" name="Google Shape;7437;p51"/>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9" name="Google Shape;7438;p51"/>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0" name="Google Shape;7439;p51"/>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1" name="Google Shape;7440;p51"/>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2" name="Google Shape;7441;p51"/>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3" name="Google Shape;7442;p51"/>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4" name="Google Shape;7443;p51"/>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 name="Google Shape;7444;p51"/>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 name="Google Shape;7445;p51"/>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7" name="Google Shape;7446;p51"/>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oogle Shape;7627;p51"/>
          <p:cNvGrpSpPr/>
          <p:nvPr/>
        </p:nvGrpSpPr>
        <p:grpSpPr>
          <a:xfrm>
            <a:off x="240" y="236390"/>
            <a:ext cx="1847075" cy="2004915"/>
            <a:chOff x="3300588" y="3555950"/>
            <a:chExt cx="1264450" cy="1407254"/>
          </a:xfrm>
        </p:grpSpPr>
        <p:sp>
          <p:nvSpPr>
            <p:cNvPr id="29" name="Google Shape;7628;p51"/>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0" name="Google Shape;7629;p51"/>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 name="Google Shape;7630;p51"/>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 name="Google Shape;7631;p51"/>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3" name="Google Shape;7632;p51"/>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4" name="Google Shape;7633;p51"/>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5" name="Google Shape;7634;p51"/>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6" name="Google Shape;7635;p51"/>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7" name="Google Shape;7636;p51"/>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8" name="Google Shape;7637;p51"/>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9" name="Google Shape;7638;p51"/>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0" name="Google Shape;7639;p51"/>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1" name="Google Shape;7640;p51"/>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2" name="Google Shape;7641;p51"/>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3" name="Google Shape;7642;p51"/>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44" name="Google Shape;7667;p51"/>
          <p:cNvGrpSpPr/>
          <p:nvPr/>
        </p:nvGrpSpPr>
        <p:grpSpPr>
          <a:xfrm>
            <a:off x="-54289" y="5125793"/>
            <a:ext cx="1613559" cy="1546176"/>
            <a:chOff x="1500925" y="1989850"/>
            <a:chExt cx="1414650" cy="1355575"/>
          </a:xfrm>
        </p:grpSpPr>
        <p:sp>
          <p:nvSpPr>
            <p:cNvPr id="45" name="Google Shape;7668;p51"/>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nvGrpSpPr>
            <p:cNvPr id="46" name="Google Shape;7669;p51"/>
            <p:cNvGrpSpPr/>
            <p:nvPr/>
          </p:nvGrpSpPr>
          <p:grpSpPr>
            <a:xfrm>
              <a:off x="1500925" y="1989850"/>
              <a:ext cx="1414650" cy="1355575"/>
              <a:chOff x="1500925" y="1989850"/>
              <a:chExt cx="1414650" cy="1355575"/>
            </a:xfrm>
          </p:grpSpPr>
          <p:sp>
            <p:nvSpPr>
              <p:cNvPr id="47" name="Google Shape;7670;p51"/>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8" name="Google Shape;7671;p51"/>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9" name="Google Shape;7672;p51"/>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0" name="Google Shape;7673;p51"/>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1" name="Google Shape;7674;p51"/>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2" name="Google Shape;7675;p51"/>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3" name="Google Shape;7676;p51"/>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4" name="Google Shape;7677;p51"/>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5" name="Google Shape;7678;p51"/>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6" name="Google Shape;7679;p51"/>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7" name="Google Shape;7680;p51"/>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8" name="Google Shape;7681;p51"/>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9" name="Google Shape;7682;p51"/>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0" name="Google Shape;7683;p51"/>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1" name="Google Shape;7684;p51"/>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2" name="Google Shape;7685;p51"/>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3" name="Google Shape;7686;p51"/>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4" name="Google Shape;7687;p51"/>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5" name="Google Shape;7688;p51"/>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6" name="Google Shape;7689;p51"/>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7" name="Google Shape;7690;p51"/>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8" name="Google Shape;7691;p51"/>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9" name="Google Shape;7692;p51"/>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0" name="Google Shape;7693;p51"/>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grpSp>
        <p:nvGrpSpPr>
          <p:cNvPr id="71" name="Google Shape;7643;p51"/>
          <p:cNvGrpSpPr/>
          <p:nvPr/>
        </p:nvGrpSpPr>
        <p:grpSpPr>
          <a:xfrm>
            <a:off x="1407571" y="5754067"/>
            <a:ext cx="2037549" cy="1095608"/>
            <a:chOff x="1470700" y="3711950"/>
            <a:chExt cx="1786375" cy="960550"/>
          </a:xfrm>
        </p:grpSpPr>
        <p:sp>
          <p:nvSpPr>
            <p:cNvPr id="72" name="Google Shape;7644;p51"/>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3" name="Google Shape;7645;p51"/>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4" name="Google Shape;7646;p51"/>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5" name="Google Shape;7647;p51"/>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6" name="Google Shape;7648;p51"/>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7" name="Google Shape;7649;p51"/>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8" name="Google Shape;7650;p51"/>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9" name="Google Shape;7651;p51"/>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0" name="Google Shape;7652;p51"/>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1" name="Google Shape;7653;p51"/>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2" name="Google Shape;7654;p51"/>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3" name="Google Shape;7655;p51"/>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4" name="Google Shape;7656;p51"/>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5" name="Google Shape;7657;p51"/>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6" name="Google Shape;7658;p51"/>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7" name="Google Shape;7659;p51"/>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8" name="Google Shape;7660;p51"/>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9" name="Google Shape;7661;p51"/>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0" name="Google Shape;7662;p51"/>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1" name="Google Shape;7663;p51"/>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2" name="Google Shape;7664;p51"/>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3" name="Google Shape;7665;p51"/>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4" name="Google Shape;7666;p51"/>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sp>
        <p:nvSpPr>
          <p:cNvPr id="97" name="TextBox 96"/>
          <p:cNvSpPr txBox="1"/>
          <p:nvPr/>
        </p:nvSpPr>
        <p:spPr>
          <a:xfrm>
            <a:off x="929579" y="3294237"/>
            <a:ext cx="10245620"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Trong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vườn</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hoa</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nở</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rực</a:t>
            </a:r>
            <a:r>
              <a:rPr lang="en-US" sz="3264" b="1" kern="0" dirty="0">
                <a:solidFill>
                  <a:srgbClr val="FF6363">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rỡ</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sp>
        <p:nvSpPr>
          <p:cNvPr id="98" name="TextBox 97"/>
          <p:cNvSpPr txBox="1"/>
          <p:nvPr/>
        </p:nvSpPr>
        <p:spPr>
          <a:xfrm>
            <a:off x="873589" y="3942195"/>
            <a:ext cx="10985176"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Phong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cảnh</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nơi</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đây</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giống</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như</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một</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bức</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tranh</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khổng</a:t>
            </a:r>
            <a:r>
              <a:rPr lang="en-US" sz="3264" b="1" kern="0" dirty="0">
                <a:solidFill>
                  <a:srgbClr val="FF6363">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lồ</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sp>
        <p:nvSpPr>
          <p:cNvPr id="99" name="TextBox 98"/>
          <p:cNvSpPr txBox="1"/>
          <p:nvPr/>
        </p:nvSpPr>
        <p:spPr>
          <a:xfrm>
            <a:off x="964311" y="4665447"/>
            <a:ext cx="10245620"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Ngôi</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nhà</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này</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thật</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đẹp</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grpSp>
        <p:nvGrpSpPr>
          <p:cNvPr id="100" name="Google Shape;6831;p48"/>
          <p:cNvGrpSpPr/>
          <p:nvPr/>
        </p:nvGrpSpPr>
        <p:grpSpPr>
          <a:xfrm>
            <a:off x="9561983" y="418510"/>
            <a:ext cx="1476957" cy="1484358"/>
            <a:chOff x="3667356" y="2205464"/>
            <a:chExt cx="1118403" cy="1124008"/>
          </a:xfrm>
        </p:grpSpPr>
        <p:sp>
          <p:nvSpPr>
            <p:cNvPr id="101" name="Google Shape;6832;p48"/>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2" name="Google Shape;6833;p48"/>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3" name="Google Shape;6834;p48"/>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4" name="Google Shape;6835;p48"/>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5" name="Google Shape;6836;p48"/>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6" name="Google Shape;6837;p48"/>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7" name="Google Shape;6838;p48"/>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8" name="Google Shape;6839;p48"/>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9" name="Google Shape;6840;p48"/>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0" name="Google Shape;6841;p48"/>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1" name="Google Shape;6842;p48"/>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2" name="Google Shape;6843;p48"/>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3" name="Google Shape;6844;p48"/>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4" name="Google Shape;6845;p48"/>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5" name="Google Shape;6846;p48"/>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6" name="Google Shape;6847;p48"/>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7" name="Google Shape;6848;p48"/>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8" name="Google Shape;6849;p48"/>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9" name="Google Shape;6850;p48"/>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0" name="Google Shape;6851;p48"/>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1" name="Google Shape;6852;p48"/>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2" name="Google Shape;6853;p48"/>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3" name="Google Shape;6854;p48"/>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4" name="Google Shape;6855;p48"/>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5" name="Google Shape;6856;p48"/>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6" name="Google Shape;6857;p48"/>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7" name="Google Shape;6858;p48"/>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 name="Group 1"/>
          <p:cNvGrpSpPr/>
          <p:nvPr/>
        </p:nvGrpSpPr>
        <p:grpSpPr>
          <a:xfrm>
            <a:off x="5074413" y="2076834"/>
            <a:ext cx="2299603" cy="878600"/>
            <a:chOff x="2505740" y="798716"/>
            <a:chExt cx="7878725" cy="1916171"/>
          </a:xfrm>
        </p:grpSpPr>
        <p:grpSp>
          <p:nvGrpSpPr>
            <p:cNvPr id="3"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96"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28"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95" name="TextBox 94"/>
            <p:cNvSpPr txBox="1"/>
            <p:nvPr/>
          </p:nvSpPr>
          <p:spPr>
            <a:xfrm>
              <a:off x="3053803" y="1008686"/>
              <a:ext cx="6636875" cy="1296894"/>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khổng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lồ</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129" name="Group 128"/>
          <p:cNvGrpSpPr/>
          <p:nvPr/>
        </p:nvGrpSpPr>
        <p:grpSpPr>
          <a:xfrm>
            <a:off x="2127978" y="2012711"/>
            <a:ext cx="2106156" cy="1034443"/>
            <a:chOff x="2505740" y="798716"/>
            <a:chExt cx="7878725" cy="1916171"/>
          </a:xfrm>
        </p:grpSpPr>
        <p:grpSp>
          <p:nvGrpSpPr>
            <p:cNvPr id="130"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2"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33"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131" name="TextBox 130"/>
            <p:cNvSpPr txBox="1"/>
            <p:nvPr/>
          </p:nvSpPr>
          <p:spPr>
            <a:xfrm>
              <a:off x="3053806" y="1008686"/>
              <a:ext cx="6636878" cy="110151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rực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rỡ</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134" name="Group 133"/>
          <p:cNvGrpSpPr/>
          <p:nvPr/>
        </p:nvGrpSpPr>
        <p:grpSpPr>
          <a:xfrm>
            <a:off x="8046739" y="2048063"/>
            <a:ext cx="2208819" cy="980351"/>
            <a:chOff x="2505740" y="798716"/>
            <a:chExt cx="7878725" cy="1916171"/>
          </a:xfrm>
        </p:grpSpPr>
        <p:grpSp>
          <p:nvGrpSpPr>
            <p:cNvPr id="135"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7"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38"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136" name="TextBox 135"/>
            <p:cNvSpPr txBox="1"/>
            <p:nvPr/>
          </p:nvSpPr>
          <p:spPr>
            <a:xfrm>
              <a:off x="3053804" y="1008684"/>
              <a:ext cx="6636877" cy="1162289"/>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đẹp</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wipe(left)">
                                      <p:cBhvr>
                                        <p:cTn id="10" dur="500"/>
                                        <p:tgtEl>
                                          <p:spTgt spid="129"/>
                                        </p:tgtEl>
                                      </p:cBhvr>
                                    </p:animEffect>
                                  </p:childTnLst>
                                </p:cTn>
                              </p:par>
                              <p:par>
                                <p:cTn id="11" presetID="22" presetClass="entr" presetSubtype="8"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wipe(left)">
                                      <p:cBhvr>
                                        <p:cTn id="13" dur="500"/>
                                        <p:tgtEl>
                                          <p:spTgt spid="1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wipe(left)">
                                      <p:cBhvr>
                                        <p:cTn id="18"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left)">
                                      <p:cBhvr>
                                        <p:cTn id="23" dur="500"/>
                                        <p:tgtEl>
                                          <p:spTgt spid="98"/>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left)">
                                      <p:cBhvr>
                                        <p:cTn id="28" dur="500"/>
                                        <p:tgtEl>
                                          <p:spTgt spid="9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0"/>
          <p:cNvGrpSpPr/>
          <p:nvPr/>
        </p:nvGrpSpPr>
        <p:grpSpPr>
          <a:xfrm>
            <a:off x="661542" y="324570"/>
            <a:ext cx="10590341" cy="1163701"/>
            <a:chOff x="1346200" y="3302000"/>
            <a:chExt cx="2251267" cy="995515"/>
          </a:xfrm>
          <a:effectLst>
            <a:outerShdw blurRad="254000" sx="102000" sy="102000" algn="ctr" rotWithShape="0">
              <a:prstClr val="black">
                <a:alpha val="25000"/>
              </a:prstClr>
            </a:outerShdw>
          </a:effectLst>
        </p:grpSpPr>
        <p:sp>
          <p:nvSpPr>
            <p:cNvPr id="8" name="圆角矩形 27"/>
            <p:cNvSpPr/>
            <p:nvPr/>
          </p:nvSpPr>
          <p:spPr>
            <a:xfrm>
              <a:off x="1346200" y="3302000"/>
              <a:ext cx="2251267"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sp>
          <p:nvSpPr>
            <p:cNvPr id="9" name="圆角矩形 28"/>
            <p:cNvSpPr/>
            <p:nvPr/>
          </p:nvSpPr>
          <p:spPr>
            <a:xfrm>
              <a:off x="1366268" y="3327394"/>
              <a:ext cx="2179881"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Nói</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những</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điều</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em</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biết</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về</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biển</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a:t>
              </a:r>
              <a:endParaRPr lang="zh-CN" altLang="en-US" sz="4400" dirty="0">
                <a:solidFill>
                  <a:prstClr val="white"/>
                </a:solidFill>
                <a:latin typeface="Cambria" panose="02040503050406030204" pitchFamily="18" charset="0"/>
                <a:ea typeface="思源黑体 CN"/>
                <a:sym typeface="Arial" panose="020B0604020202020204"/>
              </a:endParaRPr>
            </a:p>
          </p:txBody>
        </p:sp>
      </p:grpSp>
      <p:pic>
        <p:nvPicPr>
          <p:cNvPr id="3" name="Picture 2"/>
          <p:cNvPicPr>
            <a:picLocks noChangeAspect="1"/>
          </p:cNvPicPr>
          <p:nvPr/>
        </p:nvPicPr>
        <p:blipFill rotWithShape="1">
          <a:blip r:embed="rId2"/>
          <a:srcRect t="5661"/>
          <a:stretch>
            <a:fillRect/>
          </a:stretch>
        </p:blipFill>
        <p:spPr>
          <a:xfrm>
            <a:off x="1065087" y="1595382"/>
            <a:ext cx="10186796" cy="4581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1514" y="1350799"/>
            <a:ext cx="4608975" cy="1188823"/>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spTree>
    <p:extLst>
      <p:ext uri="{BB962C8B-B14F-4D97-AF65-F5344CB8AC3E}">
        <p14:creationId xmlns:p14="http://schemas.microsoft.com/office/powerpoint/2010/main" val="3703762121"/>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CD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CAEAE987-D29B-4D41-BF6D-2317004DE95A}"/>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A093E3-B45B-40BB-9699-763C5F23B3AE}"/>
              </a:ext>
            </a:extLst>
          </p:cNvPr>
          <p:cNvSpPr txBox="1"/>
          <p:nvPr/>
        </p:nvSpPr>
        <p:spPr>
          <a:xfrm>
            <a:off x="9638183" y="415517"/>
            <a:ext cx="2347894" cy="523220"/>
          </a:xfrm>
          <a:prstGeom prst="rect">
            <a:avLst/>
          </a:prstGeom>
          <a:noFill/>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948269790"/>
      </p:ext>
    </p:extLst>
  </p:cSld>
  <p:clrMapOvr>
    <a:masterClrMapping/>
  </p:clrMapOvr>
  <p:transition spd="slow">
    <p:cover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31;p2"/>
          <p:cNvPicPr preferRelativeResize="0"/>
          <p:nvPr/>
        </p:nvPicPr>
        <p:blipFill rotWithShape="1">
          <a:blip r:embed="rId2"/>
          <a:srcRect/>
          <a:stretch>
            <a:fillRect/>
          </a:stretch>
        </p:blipFill>
        <p:spPr>
          <a:xfrm>
            <a:off x="3601247" y="2999874"/>
            <a:ext cx="1131173" cy="601915"/>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a:off x="484612" y="3632240"/>
            <a:ext cx="3097458" cy="2323094"/>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9725" y="4855784"/>
            <a:ext cx="3441182" cy="206141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3823" b="89988" l="3459" r="97755">
                        <a14:foregroundMark x1="18265" y1="67961" x2="20813" y2="73058"/>
                        <a14:foregroundMark x1="85316" y1="16990" x2="84951" y2="20631"/>
                        <a14:foregroundMark x1="88228" y1="64684" x2="89867" y2="70146"/>
                        <a14:foregroundMark x1="78944" y1="73422" x2="80036" y2="77427"/>
                        <a14:foregroundMark x1="13167" y1="14260" x2="13714" y2="18083"/>
                        <a14:foregroundMark x1="34527" y1="6553" x2="34527" y2="7828"/>
                        <a14:foregroundMark x1="52973" y1="9345" x2="53519" y2="10255"/>
                        <a14:foregroundMark x1="73422" y1="12621" x2="73604" y2="15170"/>
                        <a14:foregroundMark x1="13714" y1="77973" x2="14988" y2="79066"/>
                        <a14:foregroundMark x1="27245" y1="88774" x2="29066" y2="88774"/>
                        <a14:foregroundMark x1="68325" y1="88046" x2="69782" y2="87682"/>
                        <a14:foregroundMark x1="86044" y1="83313" x2="86954" y2="82039"/>
                        <a14:foregroundMark x1="8617" y1="19721" x2="8981" y2="19903"/>
                        <a14:foregroundMark x1="11347" y1="41262" x2="16080" y2="44903"/>
                      </a14:backgroundRemoval>
                    </a14:imgEffect>
                  </a14:imgLayer>
                </a14:imgProps>
              </a:ext>
              <a:ext uri="{28A0092B-C50C-407E-A947-70E740481C1C}">
                <a14:useLocalDpi xmlns:a14="http://schemas.microsoft.com/office/drawing/2010/main" val="0"/>
              </a:ext>
            </a:extLst>
          </a:blip>
          <a:stretch>
            <a:fillRect/>
          </a:stretch>
        </p:blipFill>
        <p:spPr>
          <a:xfrm>
            <a:off x="7140915" y="1312290"/>
            <a:ext cx="5363492" cy="5793287"/>
          </a:xfrm>
          <a:prstGeom prst="rect">
            <a:avLst/>
          </a:prstGeom>
        </p:spPr>
      </p:pic>
      <p:pic>
        <p:nvPicPr>
          <p:cNvPr id="6" name="Google Shape;729;p2"/>
          <p:cNvPicPr preferRelativeResize="0"/>
          <p:nvPr/>
        </p:nvPicPr>
        <p:blipFill rotWithShape="1">
          <a:blip r:embed="rId9"/>
          <a:srcRect/>
          <a:stretch>
            <a:fillRect/>
          </a:stretch>
        </p:blipFill>
        <p:spPr>
          <a:xfrm>
            <a:off x="9475517" y="737308"/>
            <a:ext cx="1499625" cy="1092720"/>
          </a:xfrm>
          <a:prstGeom prst="rect">
            <a:avLst/>
          </a:prstGeom>
          <a:noFill/>
          <a:ln>
            <a:noFill/>
          </a:ln>
        </p:spPr>
      </p:pic>
      <p:pic>
        <p:nvPicPr>
          <p:cNvPr id="7" name="Google Shape;730;p2"/>
          <p:cNvPicPr preferRelativeResize="0"/>
          <p:nvPr/>
        </p:nvPicPr>
        <p:blipFill rotWithShape="1">
          <a:blip r:embed="rId10"/>
          <a:srcRect/>
          <a:stretch>
            <a:fillRect/>
          </a:stretch>
        </p:blipFill>
        <p:spPr>
          <a:xfrm flipH="1">
            <a:off x="312138" y="2036385"/>
            <a:ext cx="1484577" cy="1602286"/>
          </a:xfrm>
          <a:prstGeom prst="rect">
            <a:avLst/>
          </a:prstGeom>
          <a:noFill/>
          <a:ln>
            <a:noFill/>
          </a:ln>
        </p:spPr>
      </p:pic>
      <p:pic>
        <p:nvPicPr>
          <p:cNvPr id="8" name="Google Shape;732;p2"/>
          <p:cNvPicPr preferRelativeResize="0"/>
          <p:nvPr/>
        </p:nvPicPr>
        <p:blipFill rotWithShape="1">
          <a:blip r:embed="rId11"/>
          <a:srcRect/>
          <a:stretch>
            <a:fillRect/>
          </a:stretch>
        </p:blipFill>
        <p:spPr>
          <a:xfrm>
            <a:off x="8262012" y="5959461"/>
            <a:ext cx="683550" cy="960480"/>
          </a:xfrm>
          <a:prstGeom prst="rect">
            <a:avLst/>
          </a:prstGeom>
          <a:noFill/>
          <a:ln>
            <a:noFill/>
          </a:ln>
        </p:spPr>
      </p:pic>
      <p:pic>
        <p:nvPicPr>
          <p:cNvPr id="9" name="Google Shape;1096;p4"/>
          <p:cNvPicPr preferRelativeResize="0"/>
          <p:nvPr/>
        </p:nvPicPr>
        <p:blipFill rotWithShape="1">
          <a:blip r:embed="rId12"/>
          <a:srcRect/>
          <a:stretch>
            <a:fillRect/>
          </a:stretch>
        </p:blipFill>
        <p:spPr>
          <a:xfrm>
            <a:off x="3614154" y="6007610"/>
            <a:ext cx="817987" cy="717658"/>
          </a:xfrm>
          <a:prstGeom prst="rect">
            <a:avLst/>
          </a:prstGeom>
          <a:noFill/>
          <a:ln>
            <a:noFill/>
          </a:ln>
        </p:spPr>
      </p:pic>
      <p:pic>
        <p:nvPicPr>
          <p:cNvPr id="10" name="Google Shape;1098;p4"/>
          <p:cNvPicPr preferRelativeResize="0"/>
          <p:nvPr/>
        </p:nvPicPr>
        <p:blipFill rotWithShape="1">
          <a:blip r:embed="rId13"/>
          <a:srcRect/>
          <a:stretch>
            <a:fillRect/>
          </a:stretch>
        </p:blipFill>
        <p:spPr>
          <a:xfrm>
            <a:off x="11026937" y="4985065"/>
            <a:ext cx="628166" cy="980644"/>
          </a:xfrm>
          <a:prstGeom prst="rect">
            <a:avLst/>
          </a:prstGeom>
          <a:noFill/>
          <a:ln>
            <a:noFill/>
          </a:ln>
        </p:spPr>
      </p:pic>
      <p:pic>
        <p:nvPicPr>
          <p:cNvPr id="11" name="Google Shape;1097;p4"/>
          <p:cNvPicPr preferRelativeResize="0"/>
          <p:nvPr/>
        </p:nvPicPr>
        <p:blipFill rotWithShape="1">
          <a:blip r:embed="rId14"/>
          <a:srcRect/>
          <a:stretch>
            <a:fillRect/>
          </a:stretch>
        </p:blipFill>
        <p:spPr>
          <a:xfrm>
            <a:off x="3026386" y="1610218"/>
            <a:ext cx="762837" cy="649416"/>
          </a:xfrm>
          <a:prstGeom prst="rect">
            <a:avLst/>
          </a:prstGeom>
          <a:noFill/>
          <a:ln>
            <a:noFill/>
          </a:ln>
        </p:spPr>
      </p:pic>
      <p:pic>
        <p:nvPicPr>
          <p:cNvPr id="12" name="Google Shape;1202;p5"/>
          <p:cNvPicPr preferRelativeResize="0"/>
          <p:nvPr/>
        </p:nvPicPr>
        <p:blipFill rotWithShape="1">
          <a:blip r:embed="rId15"/>
          <a:srcRect/>
          <a:stretch>
            <a:fillRect/>
          </a:stretch>
        </p:blipFill>
        <p:spPr>
          <a:xfrm>
            <a:off x="6246325" y="1739548"/>
            <a:ext cx="516150" cy="180960"/>
          </a:xfrm>
          <a:prstGeom prst="rect">
            <a:avLst/>
          </a:prstGeom>
          <a:noFill/>
          <a:ln>
            <a:noFill/>
          </a:ln>
        </p:spPr>
      </p:pic>
      <p:pic>
        <p:nvPicPr>
          <p:cNvPr id="13" name="Google Shape;1202;p5"/>
          <p:cNvPicPr preferRelativeResize="0"/>
          <p:nvPr/>
        </p:nvPicPr>
        <p:blipFill rotWithShape="1">
          <a:blip r:embed="rId15"/>
          <a:srcRect/>
          <a:stretch>
            <a:fillRect/>
          </a:stretch>
        </p:blipFill>
        <p:spPr>
          <a:xfrm>
            <a:off x="7297898" y="1330832"/>
            <a:ext cx="516150" cy="144437"/>
          </a:xfrm>
          <a:prstGeom prst="rect">
            <a:avLst/>
          </a:prstGeom>
          <a:noFill/>
          <a:ln>
            <a:noFill/>
          </a:ln>
        </p:spPr>
      </p:pic>
      <p:pic>
        <p:nvPicPr>
          <p:cNvPr id="14" name="Google Shape;1637;p6"/>
          <p:cNvPicPr preferRelativeResize="0"/>
          <p:nvPr/>
        </p:nvPicPr>
        <p:blipFill rotWithShape="1">
          <a:blip r:embed="rId16"/>
          <a:srcRect/>
          <a:stretch>
            <a:fillRect/>
          </a:stretch>
        </p:blipFill>
        <p:spPr>
          <a:xfrm>
            <a:off x="4902555" y="3335379"/>
            <a:ext cx="2238975" cy="1392000"/>
          </a:xfrm>
          <a:prstGeom prst="rect">
            <a:avLst/>
          </a:prstGeom>
          <a:noFill/>
          <a:ln>
            <a:noFill/>
          </a:ln>
        </p:spPr>
      </p:pic>
      <p:pic>
        <p:nvPicPr>
          <p:cNvPr id="15" name="Google Shape;1638;p6"/>
          <p:cNvPicPr preferRelativeResize="0"/>
          <p:nvPr/>
        </p:nvPicPr>
        <p:blipFill rotWithShape="1">
          <a:blip r:embed="rId17"/>
          <a:srcRect/>
          <a:stretch>
            <a:fillRect/>
          </a:stretch>
        </p:blipFill>
        <p:spPr>
          <a:xfrm>
            <a:off x="1054426" y="769690"/>
            <a:ext cx="1667025" cy="633360"/>
          </a:xfrm>
          <a:prstGeom prst="rect">
            <a:avLst/>
          </a:prstGeom>
          <a:noFill/>
          <a:ln>
            <a:noFill/>
          </a:ln>
        </p:spPr>
      </p:pic>
      <p:pic>
        <p:nvPicPr>
          <p:cNvPr id="17" name="Picture 16"/>
          <p:cNvPicPr>
            <a:picLocks noChangeAspect="1"/>
          </p:cNvPicPr>
          <p:nvPr/>
        </p:nvPicPr>
        <p:blipFill>
          <a:blip r:embed="rId18"/>
          <a:stretch>
            <a:fillRect/>
          </a:stretch>
        </p:blipFill>
        <p:spPr>
          <a:xfrm>
            <a:off x="58650" y="-205004"/>
            <a:ext cx="1523956" cy="1508868"/>
          </a:xfrm>
          <a:prstGeom prst="rect">
            <a:avLst/>
          </a:prstGeom>
        </p:spPr>
      </p:pic>
      <p:grpSp>
        <p:nvGrpSpPr>
          <p:cNvPr id="18" name="Group 17"/>
          <p:cNvGrpSpPr/>
          <p:nvPr/>
        </p:nvGrpSpPr>
        <p:grpSpPr>
          <a:xfrm>
            <a:off x="-1125777" y="884033"/>
            <a:ext cx="2811440" cy="1105510"/>
            <a:chOff x="-856881" y="1091821"/>
            <a:chExt cx="2811440" cy="1105510"/>
          </a:xfrm>
        </p:grpSpPr>
        <p:sp>
          <p:nvSpPr>
            <p:cNvPr id="19" name="Google Shape;1910;p31"/>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0" name="Google Shape;1910;p31"/>
            <p:cNvSpPr txBox="1"/>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pic>
        <p:nvPicPr>
          <p:cNvPr id="16" name="Picture 15"/>
          <p:cNvPicPr>
            <a:picLocks noChangeAspect="1"/>
          </p:cNvPicPr>
          <p:nvPr/>
        </p:nvPicPr>
        <p:blipFill>
          <a:blip r:embed="rId19"/>
          <a:stretch>
            <a:fillRect/>
          </a:stretch>
        </p:blipFill>
        <p:spPr>
          <a:xfrm>
            <a:off x="-283180" y="2206095"/>
            <a:ext cx="8900025" cy="1307953"/>
          </a:xfrm>
          <a:prstGeom prst="rect">
            <a:avLst/>
          </a:prstGeom>
        </p:spPr>
      </p:pic>
      <p:pic>
        <p:nvPicPr>
          <p:cNvPr id="25" name="Picture 24"/>
          <p:cNvPicPr>
            <a:picLocks noChangeAspect="1"/>
          </p:cNvPicPr>
          <p:nvPr/>
        </p:nvPicPr>
        <p:blipFill>
          <a:blip r:embed="rId20"/>
          <a:stretch>
            <a:fillRect/>
          </a:stretch>
        </p:blipFill>
        <p:spPr>
          <a:xfrm>
            <a:off x="1029160" y="3045103"/>
            <a:ext cx="10175106" cy="3792041"/>
          </a:xfrm>
          <a:prstGeom prst="rect">
            <a:avLst/>
          </a:prstGeom>
        </p:spPr>
      </p:pic>
      <p:pic>
        <p:nvPicPr>
          <p:cNvPr id="22" name="Picture 21" descr="A yellow circles with red lines&#10;&#10;AI-generated content may be incorrect.">
            <a:extLst>
              <a:ext uri="{FF2B5EF4-FFF2-40B4-BE49-F238E27FC236}">
                <a16:creationId xmlns:a16="http://schemas.microsoft.com/office/drawing/2014/main" id="{B1B1CA38-7520-5815-6D0B-3A4B9D653C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73780" y="498158"/>
            <a:ext cx="2849880" cy="1706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750" fill="hold"/>
                                        <p:tgtEl>
                                          <p:spTgt spid="3"/>
                                        </p:tgtEl>
                                        <p:attrNameLst>
                                          <p:attrName>ppt_x</p:attrName>
                                        </p:attrNameLst>
                                      </p:cBhvr>
                                      <p:tavLst>
                                        <p:tav tm="0">
                                          <p:val>
                                            <p:strVal val="0-#ppt_w/2"/>
                                          </p:val>
                                        </p:tav>
                                        <p:tav tm="100000">
                                          <p:val>
                                            <p:strVal val="#ppt_x"/>
                                          </p:val>
                                        </p:tav>
                                      </p:tavLst>
                                    </p:anim>
                                    <p:anim calcmode="lin" valueType="num">
                                      <p:cBhvr additive="base">
                                        <p:cTn id="8" dur="2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8" presetClass="emph" presetSubtype="0" fill="hold" nodeType="withEffect">
                                  <p:stCondLst>
                                    <p:cond delay="0"/>
                                  </p:stCondLst>
                                  <p:childTnLst>
                                    <p:animRot by="21600000">
                                      <p:cBhvr>
                                        <p:cTn id="18" dur="4750" fill="hold"/>
                                        <p:tgtEl>
                                          <p:spTgt spid="6"/>
                                        </p:tgtEl>
                                        <p:attrNameLst>
                                          <p:attrName>r</p:attrName>
                                        </p:attrNameLst>
                                      </p:cBhvr>
                                    </p:animRot>
                                  </p:childTnLst>
                                </p:cTn>
                              </p:par>
                              <p:par>
                                <p:cTn id="19" presetID="32" presetClass="emph" presetSubtype="0" fill="hold" nodeType="withEffect">
                                  <p:stCondLst>
                                    <p:cond delay="0"/>
                                  </p:stCondLst>
                                  <p:childTnLst>
                                    <p:animRot by="120000">
                                      <p:cBhvr>
                                        <p:cTn id="20" dur="300" fill="hold">
                                          <p:stCondLst>
                                            <p:cond delay="0"/>
                                          </p:stCondLst>
                                        </p:cTn>
                                        <p:tgtEl>
                                          <p:spTgt spid="7"/>
                                        </p:tgtEl>
                                        <p:attrNameLst>
                                          <p:attrName>r</p:attrName>
                                        </p:attrNameLst>
                                      </p:cBhvr>
                                    </p:animRot>
                                    <p:animRot by="-240000">
                                      <p:cBhvr>
                                        <p:cTn id="21" dur="600" fill="hold">
                                          <p:stCondLst>
                                            <p:cond delay="600"/>
                                          </p:stCondLst>
                                        </p:cTn>
                                        <p:tgtEl>
                                          <p:spTgt spid="7"/>
                                        </p:tgtEl>
                                        <p:attrNameLst>
                                          <p:attrName>r</p:attrName>
                                        </p:attrNameLst>
                                      </p:cBhvr>
                                    </p:animRot>
                                    <p:animRot by="240000">
                                      <p:cBhvr>
                                        <p:cTn id="22" dur="600" fill="hold">
                                          <p:stCondLst>
                                            <p:cond delay="1200"/>
                                          </p:stCondLst>
                                        </p:cTn>
                                        <p:tgtEl>
                                          <p:spTgt spid="7"/>
                                        </p:tgtEl>
                                        <p:attrNameLst>
                                          <p:attrName>r</p:attrName>
                                        </p:attrNameLst>
                                      </p:cBhvr>
                                    </p:animRot>
                                    <p:animRot by="-240000">
                                      <p:cBhvr>
                                        <p:cTn id="23" dur="600" fill="hold">
                                          <p:stCondLst>
                                            <p:cond delay="1800"/>
                                          </p:stCondLst>
                                        </p:cTn>
                                        <p:tgtEl>
                                          <p:spTgt spid="7"/>
                                        </p:tgtEl>
                                        <p:attrNameLst>
                                          <p:attrName>r</p:attrName>
                                        </p:attrNameLst>
                                      </p:cBhvr>
                                    </p:animRot>
                                    <p:animRot by="120000">
                                      <p:cBhvr>
                                        <p:cTn id="24" dur="600" fill="hold">
                                          <p:stCondLst>
                                            <p:cond delay="2400"/>
                                          </p:stCondLst>
                                        </p:cTn>
                                        <p:tgtEl>
                                          <p:spTgt spid="7"/>
                                        </p:tgtEl>
                                        <p:attrNameLst>
                                          <p:attrName>r</p:attrName>
                                        </p:attrNameLst>
                                      </p:cBhvr>
                                    </p:animRo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8"/>
          <a:stretch>
            <a:fillRect/>
          </a:stretch>
        </p:blipFill>
        <p:spPr>
          <a:xfrm>
            <a:off x="3794562" y="1387690"/>
            <a:ext cx="4602879" cy="1188823"/>
          </a:xfrm>
          <a:prstGeom prst="rect">
            <a:avLst/>
          </a:prstGeom>
        </p:spPr>
      </p:pic>
      <p:pic>
        <p:nvPicPr>
          <p:cNvPr id="9" name="Picture 8"/>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E06607-6AEF-4F21-ABDE-AE37DBB44D26}"/>
              </a:ext>
            </a:extLst>
          </p:cNvPr>
          <p:cNvGrpSpPr/>
          <p:nvPr/>
        </p:nvGrpSpPr>
        <p:grpSpPr>
          <a:xfrm>
            <a:off x="3607508" y="80658"/>
            <a:ext cx="4976984" cy="1323439"/>
            <a:chOff x="2114281" y="108649"/>
            <a:chExt cx="7265378" cy="1323439"/>
          </a:xfrm>
        </p:grpSpPr>
        <p:sp>
          <p:nvSpPr>
            <p:cNvPr id="8" name="TextBox 7">
              <a:extLst>
                <a:ext uri="{FF2B5EF4-FFF2-40B4-BE49-F238E27FC236}">
                  <a16:creationId xmlns:a16="http://schemas.microsoft.com/office/drawing/2014/main" id="{65789A30-842C-4C2F-91DE-972B1A37BB11}"/>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E9D9930-87F4-47ED-ADD6-BBDE2C21D99E}"/>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2353859-3314-43E9-B76C-69E47F38E00D}"/>
              </a:ext>
            </a:extLst>
          </p:cNvPr>
          <p:cNvGrpSpPr/>
          <p:nvPr/>
        </p:nvGrpSpPr>
        <p:grpSpPr>
          <a:xfrm>
            <a:off x="419650" y="1564304"/>
            <a:ext cx="3172408" cy="1636095"/>
            <a:chOff x="139959" y="1387023"/>
            <a:chExt cx="3172408" cy="1636095"/>
          </a:xfrm>
        </p:grpSpPr>
        <p:sp>
          <p:nvSpPr>
            <p:cNvPr id="11" name="Rectangle: Rounded Corners 10">
              <a:extLst>
                <a:ext uri="{FF2B5EF4-FFF2-40B4-BE49-F238E27FC236}">
                  <a16:creationId xmlns:a16="http://schemas.microsoft.com/office/drawing/2014/main" id="{650E1B21-72C1-42F9-AED8-B21C2C3D44A7}"/>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BC4CD11-0668-4D45-9822-803593FFCC28}"/>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826E6258-1393-4106-9BFA-480FEFCB02B1}"/>
              </a:ext>
            </a:extLst>
          </p:cNvPr>
          <p:cNvGrpSpPr/>
          <p:nvPr/>
        </p:nvGrpSpPr>
        <p:grpSpPr>
          <a:xfrm>
            <a:off x="4319691" y="3200399"/>
            <a:ext cx="3397434" cy="1559458"/>
            <a:chOff x="4424729" y="3902060"/>
            <a:chExt cx="3397434" cy="1559458"/>
          </a:xfrm>
        </p:grpSpPr>
        <p:sp>
          <p:nvSpPr>
            <p:cNvPr id="14" name="Rectangle: Rounded Corners 13">
              <a:extLst>
                <a:ext uri="{FF2B5EF4-FFF2-40B4-BE49-F238E27FC236}">
                  <a16:creationId xmlns:a16="http://schemas.microsoft.com/office/drawing/2014/main" id="{A1BA2D12-5B74-4277-9336-2F0D68009031}"/>
                </a:ext>
              </a:extLst>
            </p:cNvPr>
            <p:cNvSpPr/>
            <p:nvPr/>
          </p:nvSpPr>
          <p:spPr>
            <a:xfrm>
              <a:off x="4966528" y="42989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8FB4F3BE-889F-41B7-AAD2-805DACC18010}"/>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EB5D0D97-AC86-488F-BBEF-D966401DCDFE}"/>
              </a:ext>
            </a:extLst>
          </p:cNvPr>
          <p:cNvGrpSpPr/>
          <p:nvPr/>
        </p:nvGrpSpPr>
        <p:grpSpPr>
          <a:xfrm>
            <a:off x="8110962" y="1828720"/>
            <a:ext cx="3329164" cy="1371679"/>
            <a:chOff x="8110962" y="1828720"/>
            <a:chExt cx="3329164" cy="1371679"/>
          </a:xfrm>
        </p:grpSpPr>
        <p:sp>
          <p:nvSpPr>
            <p:cNvPr id="17" name="Rectangle: Rounded Corners 16">
              <a:extLst>
                <a:ext uri="{FF2B5EF4-FFF2-40B4-BE49-F238E27FC236}">
                  <a16:creationId xmlns:a16="http://schemas.microsoft.com/office/drawing/2014/main" id="{DD2FA88A-2994-4D87-8C64-A8D6DA970773}"/>
                </a:ext>
              </a:extLst>
            </p:cNvPr>
            <p:cNvSpPr/>
            <p:nvPr/>
          </p:nvSpPr>
          <p:spPr>
            <a:xfrm>
              <a:off x="8584491" y="2037833"/>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99AB2C8A-3365-4F14-BB2A-A29A1B01B099}"/>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9" name="Picture 18" descr="Shape, circle&#10;&#10;Description automatically generated with medium confidence">
            <a:extLst>
              <a:ext uri="{FF2B5EF4-FFF2-40B4-BE49-F238E27FC236}">
                <a16:creationId xmlns:a16="http://schemas.microsoft.com/office/drawing/2014/main" id="{CF9047AB-AB25-4AF9-B8E1-7DE4D37DB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F94BD661-410F-4B95-B972-FA6BB28B3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D7BE2483-E319-42B5-8691-44FA6324D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5EFA4425-AD71-40B9-B6E9-6CCCA7679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2809510162"/>
      </p:ext>
    </p:extLst>
  </p:cSld>
  <p:clrMapOvr>
    <a:masterClrMapping/>
  </p:clrMapOvr>
  <p:transition spd="slow">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CAEAE987-D29B-4D41-BF6D-2317004DE95A}"/>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A093E3-B45B-40BB-9699-763C5F23B3AE}"/>
              </a:ext>
            </a:extLst>
          </p:cNvPr>
          <p:cNvSpPr txBox="1"/>
          <p:nvPr/>
        </p:nvSpPr>
        <p:spPr>
          <a:xfrm>
            <a:off x="9638183" y="415517"/>
            <a:ext cx="2347894" cy="523220"/>
          </a:xfrm>
          <a:prstGeom prst="rect">
            <a:avLst/>
          </a:prstGeom>
          <a:noFill/>
        </p:spPr>
        <p:txBody>
          <a:bodyPr wrap="square" rtlCol="0">
            <a:spAutoFit/>
          </a:bodyPr>
          <a:lstStyle/>
          <a:p>
            <a:pPr algn="ct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p:transition spd="slow">
    <p:cover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747127" y="2283890"/>
            <a:ext cx="2992501"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muôn</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8" name="กลุ่ม 47"/>
          <p:cNvGrpSpPr/>
          <p:nvPr/>
        </p:nvGrpSpPr>
        <p:grpSpPr>
          <a:xfrm>
            <a:off x="3234006" y="4140714"/>
            <a:ext cx="2907412"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thám</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กลุ่ม 50"/>
          <p:cNvGrpSpPr/>
          <p:nvPr/>
        </p:nvGrpSpPr>
        <p:grpSpPr>
          <a:xfrm>
            <a:off x="6700726" y="4073625"/>
            <a:ext cx="3169295"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กลุ่ม 52"/>
          <p:cNvGrpSpPr/>
          <p:nvPr/>
        </p:nvGrpSpPr>
        <p:grpSpPr>
          <a:xfrm>
            <a:off x="8398934" y="2148799"/>
            <a:ext cx="2976724"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san</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hô</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5"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90"/>
            <a:ext cx="1064680" cy="1105317"/>
          </a:xfrm>
          <a:prstGeom prst="rect">
            <a:avLst/>
          </a:prstGeom>
        </p:spPr>
      </p:pic>
      <p:pic>
        <p:nvPicPr>
          <p:cNvPr id="3" name="Picture 2"/>
          <p:cNvPicPr>
            <a:picLocks noChangeAspect="1"/>
          </p:cNvPicPr>
          <p:nvPr/>
        </p:nvPicPr>
        <p:blipFill>
          <a:blip r:embed="rId4"/>
          <a:stretch>
            <a:fillRect/>
          </a:stretch>
        </p:blipFill>
        <p:spPr>
          <a:xfrm>
            <a:off x="2413286" y="765315"/>
            <a:ext cx="7834039" cy="1249788"/>
          </a:xfrm>
          <a:prstGeom prst="rect">
            <a:avLst/>
          </a:prstGeom>
        </p:spPr>
      </p:pic>
    </p:spTree>
    <p:extLst>
      <p:ext uri="{BB962C8B-B14F-4D97-AF65-F5344CB8AC3E}">
        <p14:creationId xmlns:p14="http://schemas.microsoft.com/office/powerpoint/2010/main" val="294119597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7"/>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106" name="Round Diagonal Corner Rectangle 105"/>
          <p:cNvSpPr/>
          <p:nvPr/>
        </p:nvSpPr>
        <p:spPr>
          <a:xfrm>
            <a:off x="1399372" y="1960954"/>
            <a:ext cx="9848485" cy="2145268"/>
          </a:xfrm>
          <a:prstGeom prst="round2DiagRect">
            <a:avLst/>
          </a:prstGeom>
          <a:solidFill>
            <a:schemeClr val="accent3">
              <a:lumMod val="20000"/>
              <a:lumOff val="80000"/>
            </a:schemeClr>
          </a:solidFill>
        </p:spPr>
        <p:txBody>
          <a:bodyPr wrap="square">
            <a:spAutoFit/>
          </a:bodyPr>
          <a:lstStyle/>
          <a:p>
            <a:pPr lvl="0" algn="just" defTabSz="914377"/>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 Sa là vùng biển thân yêu của Tổ quốc,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có cảnh đẹp kì thú</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hàng nghìn loài vật sống dưới biển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2115247" y="-164429"/>
            <a:ext cx="8407113" cy="2658087"/>
          </a:xfrm>
          <a:prstGeom prst="rect">
            <a:avLst/>
          </a:prstGeom>
        </p:spPr>
      </p:pic>
    </p:spTree>
    <p:extLst>
      <p:ext uri="{BB962C8B-B14F-4D97-AF65-F5344CB8AC3E}">
        <p14:creationId xmlns:p14="http://schemas.microsoft.com/office/powerpoint/2010/main" val="534996544"/>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an Hô Hình ảnh | Định dạng hình ảnh PNG 400216462| vn.lovepik.com">
            <a:extLst>
              <a:ext uri="{FF2B5EF4-FFF2-40B4-BE49-F238E27FC236}">
                <a16:creationId xmlns:a16="http://schemas.microsoft.com/office/drawing/2014/main" id="{89D618B8-276A-47EA-9EB5-57AD90FC3E02}"/>
              </a:ext>
            </a:extLst>
          </p:cNvPr>
          <p:cNvPicPr>
            <a:picLocks noChangeAspect="1" noChangeArrowheads="1"/>
          </p:cNvPicPr>
          <p:nvPr/>
        </p:nvPicPr>
        <p:blipFill>
          <a:blip r:embed="rId4">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3843404" y="3856511"/>
            <a:ext cx="7103423" cy="2521653"/>
          </a:xfrm>
          <a:prstGeom prst="roundRect">
            <a:avLst>
              <a:gd name="adj" fmla="val 31638"/>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121862" y="243465"/>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54622" y="51622"/>
            <a:ext cx="7154436" cy="889667"/>
          </a:xfrm>
          <a:prstGeom prst="rect">
            <a:avLst/>
          </a:prstGeom>
          <a:noFill/>
        </p:spPr>
        <p:txBody>
          <a:bodyPr wrap="square" rtlCol="0">
            <a:spAutoFit/>
          </a:bodyPr>
          <a:lstStyle/>
          <a:p>
            <a:pPr algn="ctr">
              <a:lnSpc>
                <a:spcPct val="150000"/>
              </a:lnSpc>
            </a:pPr>
            <a:r>
              <a:rPr lang="en-US" sz="4000" b="1" dirty="0" err="1">
                <a:solidFill>
                  <a:srgbClr val="FF0000"/>
                </a:solidFill>
                <a:latin typeface="+mj-lt"/>
              </a:rPr>
              <a:t>Giải</a:t>
            </a:r>
            <a:r>
              <a:rPr lang="en-US" sz="4000" b="1" dirty="0">
                <a:solidFill>
                  <a:srgbClr val="FF0000"/>
                </a:solidFill>
                <a:latin typeface="+mj-lt"/>
              </a:rPr>
              <a:t> </a:t>
            </a:r>
            <a:r>
              <a:rPr lang="en-US" sz="4000" b="1" dirty="0" err="1">
                <a:solidFill>
                  <a:srgbClr val="FF0000"/>
                </a:solidFill>
                <a:latin typeface="+mj-lt"/>
              </a:rPr>
              <a:t>nghĩa</a:t>
            </a:r>
            <a:r>
              <a:rPr lang="en-US" sz="4000" b="1" dirty="0">
                <a:solidFill>
                  <a:srgbClr val="FF0000"/>
                </a:solidFill>
                <a:latin typeface="+mj-lt"/>
              </a:rPr>
              <a:t> </a:t>
            </a:r>
            <a:r>
              <a:rPr lang="en-US" sz="4000" b="1" dirty="0" err="1">
                <a:solidFill>
                  <a:srgbClr val="FF0000"/>
                </a:solidFill>
                <a:latin typeface="+mj-lt"/>
              </a:rPr>
              <a:t>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1933998" y="754240"/>
            <a:ext cx="7995683" cy="650499"/>
          </a:xfrm>
          <a:prstGeom prst="rect">
            <a:avLst/>
          </a:prstGeom>
        </p:spPr>
        <p:txBody>
          <a:bodyPr wrap="square">
            <a:spAutoFit/>
          </a:bodyPr>
          <a:lstStyle/>
          <a:p>
            <a:pPr algn="just">
              <a:lnSpc>
                <a:spcPct val="150000"/>
              </a:lnSpc>
            </a:pPr>
            <a:r>
              <a:rPr lang="vi-VN" sz="2800" dirty="0">
                <a:latin typeface="+mj-lt"/>
              </a:rPr>
              <a:t>     Thám hiểm</a:t>
            </a:r>
          </a:p>
        </p:txBody>
      </p:sp>
      <p:sp>
        <p:nvSpPr>
          <p:cNvPr id="6" name="Oval 5">
            <a:extLst>
              <a:ext uri="{FF2B5EF4-FFF2-40B4-BE49-F238E27FC236}">
                <a16:creationId xmlns:a16="http://schemas.microsoft.com/office/drawing/2014/main" id="{05260A31-877E-46DB-BCEB-DF51C579FAA0}"/>
              </a:ext>
            </a:extLst>
          </p:cNvPr>
          <p:cNvSpPr/>
          <p:nvPr/>
        </p:nvSpPr>
        <p:spPr>
          <a:xfrm>
            <a:off x="2153556" y="1018431"/>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4105422" y="820618"/>
            <a:ext cx="5216708" cy="954107"/>
          </a:xfrm>
          <a:prstGeom prst="rect">
            <a:avLst/>
          </a:prstGeom>
          <a:noFill/>
        </p:spPr>
        <p:txBody>
          <a:bodyPr wrap="square" rtlCol="0">
            <a:spAutoFit/>
          </a:bodyPr>
          <a:lstStyle/>
          <a:p>
            <a:pPr algn="just"/>
            <a:r>
              <a:rPr lang="vi-VN" sz="2800" dirty="0">
                <a:solidFill>
                  <a:schemeClr val="accent6">
                    <a:lumMod val="50000"/>
                  </a:schemeClr>
                </a:solidFill>
                <a:latin typeface="+mj-lt"/>
              </a:rPr>
              <a:t>: đi vào vùng xa lạ, hiểm trở để khám phá những điều mới lạ.</a:t>
            </a:r>
            <a:endParaRPr lang="en-US" sz="2800" dirty="0">
              <a:solidFill>
                <a:schemeClr val="accent6">
                  <a:lumMod val="50000"/>
                </a:schemeClr>
              </a:solidFill>
              <a:latin typeface="+mj-lt"/>
            </a:endParaRPr>
          </a:p>
        </p:txBody>
      </p:sp>
      <p:sp>
        <p:nvSpPr>
          <p:cNvPr id="15" name="Rectangle 14">
            <a:extLst>
              <a:ext uri="{FF2B5EF4-FFF2-40B4-BE49-F238E27FC236}">
                <a16:creationId xmlns:a16="http://schemas.microsoft.com/office/drawing/2014/main" id="{B2FE4DCB-1A11-4AF5-B4C2-037AA6BE7E5A}"/>
              </a:ext>
            </a:extLst>
          </p:cNvPr>
          <p:cNvSpPr/>
          <p:nvPr/>
        </p:nvSpPr>
        <p:spPr>
          <a:xfrm>
            <a:off x="1933998" y="1789429"/>
            <a:ext cx="7995683" cy="650499"/>
          </a:xfrm>
          <a:prstGeom prst="rect">
            <a:avLst/>
          </a:prstGeom>
        </p:spPr>
        <p:txBody>
          <a:bodyPr wrap="square">
            <a:spAutoFit/>
          </a:bodyPr>
          <a:lstStyle/>
          <a:p>
            <a:pPr algn="just">
              <a:lnSpc>
                <a:spcPct val="150000"/>
              </a:lnSpc>
            </a:pPr>
            <a:r>
              <a:rPr lang="vi-VN" sz="2800" dirty="0">
                <a:latin typeface="+mj-lt"/>
              </a:rPr>
              <a:t>     San hô</a:t>
            </a:r>
          </a:p>
        </p:txBody>
      </p:sp>
      <p:sp>
        <p:nvSpPr>
          <p:cNvPr id="16" name="Oval 15">
            <a:extLst>
              <a:ext uri="{FF2B5EF4-FFF2-40B4-BE49-F238E27FC236}">
                <a16:creationId xmlns:a16="http://schemas.microsoft.com/office/drawing/2014/main" id="{08A6628B-28EE-454E-8268-B8E530BA2DF7}"/>
              </a:ext>
            </a:extLst>
          </p:cNvPr>
          <p:cNvSpPr/>
          <p:nvPr/>
        </p:nvSpPr>
        <p:spPr>
          <a:xfrm>
            <a:off x="2153556" y="2106736"/>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7" name="Rectangle 16">
            <a:extLst>
              <a:ext uri="{FF2B5EF4-FFF2-40B4-BE49-F238E27FC236}">
                <a16:creationId xmlns:a16="http://schemas.microsoft.com/office/drawing/2014/main" id="{4DA90104-6FC0-43F8-A8D3-188450F9336F}"/>
              </a:ext>
            </a:extLst>
          </p:cNvPr>
          <p:cNvSpPr/>
          <p:nvPr/>
        </p:nvSpPr>
        <p:spPr>
          <a:xfrm>
            <a:off x="1898273" y="2618694"/>
            <a:ext cx="7995683" cy="650499"/>
          </a:xfrm>
          <a:prstGeom prst="rect">
            <a:avLst/>
          </a:prstGeom>
        </p:spPr>
        <p:txBody>
          <a:bodyPr wrap="square">
            <a:spAutoFit/>
          </a:bodyPr>
          <a:lstStyle/>
          <a:p>
            <a:pPr algn="just">
              <a:lnSpc>
                <a:spcPct val="150000"/>
              </a:lnSpc>
            </a:pPr>
            <a:r>
              <a:rPr lang="vi-VN" sz="2800" dirty="0">
                <a:latin typeface="+mj-lt"/>
              </a:rPr>
              <a:t>     Vỉa san hô</a:t>
            </a:r>
          </a:p>
        </p:txBody>
      </p:sp>
      <p:sp>
        <p:nvSpPr>
          <p:cNvPr id="18" name="Oval 17">
            <a:extLst>
              <a:ext uri="{FF2B5EF4-FFF2-40B4-BE49-F238E27FC236}">
                <a16:creationId xmlns:a16="http://schemas.microsoft.com/office/drawing/2014/main" id="{1A06F489-6BA0-44DB-A8C6-D8A1BFF22202}"/>
              </a:ext>
            </a:extLst>
          </p:cNvPr>
          <p:cNvSpPr/>
          <p:nvPr/>
        </p:nvSpPr>
        <p:spPr>
          <a:xfrm>
            <a:off x="2153556" y="2943943"/>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A72DBBAF-0F3A-495B-B9AB-432F77976EC4}"/>
              </a:ext>
            </a:extLst>
          </p:cNvPr>
          <p:cNvSpPr txBox="1"/>
          <p:nvPr/>
        </p:nvSpPr>
        <p:spPr>
          <a:xfrm>
            <a:off x="4102826" y="1908300"/>
            <a:ext cx="5826855" cy="954107"/>
          </a:xfrm>
          <a:prstGeom prst="rect">
            <a:avLst/>
          </a:prstGeom>
          <a:noFill/>
        </p:spPr>
        <p:txBody>
          <a:bodyPr wrap="square" rtlCol="0">
            <a:spAutoFit/>
          </a:bodyPr>
          <a:lstStyle/>
          <a:p>
            <a:r>
              <a:rPr lang="vi-VN" sz="2800" dirty="0">
                <a:solidFill>
                  <a:schemeClr val="accent6">
                    <a:lumMod val="50000"/>
                  </a:schemeClr>
                </a:solidFill>
                <a:latin typeface="+mj-lt"/>
              </a:rPr>
              <a:t>: động vật biển, có xương dạng cánh hoa, nhiều màu sắc.</a:t>
            </a:r>
            <a:endParaRPr lang="en-US" sz="2800" dirty="0">
              <a:solidFill>
                <a:schemeClr val="accent6">
                  <a:lumMod val="50000"/>
                </a:schemeClr>
              </a:solidFill>
              <a:latin typeface="+mj-lt"/>
            </a:endParaRPr>
          </a:p>
        </p:txBody>
      </p:sp>
      <p:sp>
        <p:nvSpPr>
          <p:cNvPr id="19" name="TextBox 18">
            <a:extLst>
              <a:ext uri="{FF2B5EF4-FFF2-40B4-BE49-F238E27FC236}">
                <a16:creationId xmlns:a16="http://schemas.microsoft.com/office/drawing/2014/main" id="{B8AA1FF8-D4BF-4628-89BC-C4F5F6D5AEA2}"/>
              </a:ext>
            </a:extLst>
          </p:cNvPr>
          <p:cNvSpPr txBox="1"/>
          <p:nvPr/>
        </p:nvSpPr>
        <p:spPr>
          <a:xfrm>
            <a:off x="4102826" y="2792361"/>
            <a:ext cx="7516522" cy="523220"/>
          </a:xfrm>
          <a:prstGeom prst="rect">
            <a:avLst/>
          </a:prstGeom>
          <a:noFill/>
        </p:spPr>
        <p:txBody>
          <a:bodyPr wrap="square" rtlCol="0">
            <a:spAutoFit/>
          </a:bodyPr>
          <a:lstStyle/>
          <a:p>
            <a:r>
              <a:rPr lang="vi-VN" sz="2800" dirty="0">
                <a:solidFill>
                  <a:schemeClr val="accent6">
                    <a:lumMod val="50000"/>
                  </a:schemeClr>
                </a:solidFill>
                <a:latin typeface="+mj-lt"/>
              </a:rPr>
              <a:t>: san hô tập trung thành bờ như bức tường đá.</a:t>
            </a:r>
            <a:endParaRPr lang="en-US" sz="2800" dirty="0">
              <a:solidFill>
                <a:schemeClr val="accent6">
                  <a:lumMod val="50000"/>
                </a:schemeClr>
              </a:solidFill>
              <a:latin typeface="+mj-lt"/>
            </a:endParaRPr>
          </a:p>
        </p:txBody>
      </p:sp>
      <p:pic>
        <p:nvPicPr>
          <p:cNvPr id="8194" name="Picture 2">
            <a:extLst>
              <a:ext uri="{FF2B5EF4-FFF2-40B4-BE49-F238E27FC236}">
                <a16:creationId xmlns:a16="http://schemas.microsoft.com/office/drawing/2014/main" id="{2D03798F-6FE2-4857-86BB-9440F11BF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9831" y="453298"/>
            <a:ext cx="1660472" cy="17282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ạn san hô Great Barrier - Hệ thống đá ngầm lớn nhất hành tinh | VOV.VN">
            <a:extLst>
              <a:ext uri="{FF2B5EF4-FFF2-40B4-BE49-F238E27FC236}">
                <a16:creationId xmlns:a16="http://schemas.microsoft.com/office/drawing/2014/main" id="{4E5B450C-1EA7-4477-8998-FD39DF464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26" y="3969235"/>
            <a:ext cx="4654904" cy="22962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fade">
                                      <p:cBhvr>
                                        <p:cTn id="34" dur="1000"/>
                                        <p:tgtEl>
                                          <p:spTgt spid="8194"/>
                                        </p:tgtEl>
                                      </p:cBhvr>
                                    </p:animEffect>
                                    <p:anim calcmode="lin" valueType="num">
                                      <p:cBhvr>
                                        <p:cTn id="35" dur="1000" fill="hold"/>
                                        <p:tgtEl>
                                          <p:spTgt spid="8194"/>
                                        </p:tgtEl>
                                        <p:attrNameLst>
                                          <p:attrName>ppt_x</p:attrName>
                                        </p:attrNameLst>
                                      </p:cBhvr>
                                      <p:tavLst>
                                        <p:tav tm="0">
                                          <p:val>
                                            <p:strVal val="#ppt_x"/>
                                          </p:val>
                                        </p:tav>
                                        <p:tav tm="100000">
                                          <p:val>
                                            <p:strVal val="#ppt_x"/>
                                          </p:val>
                                        </p:tav>
                                      </p:tavLst>
                                    </p:anim>
                                    <p:anim calcmode="lin" valueType="num">
                                      <p:cBhvr>
                                        <p:cTn id="3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8196"/>
                                        </p:tgtEl>
                                        <p:attrNameLst>
                                          <p:attrName>style.visibility</p:attrName>
                                        </p:attrNameLst>
                                      </p:cBhvr>
                                      <p:to>
                                        <p:strVal val="visible"/>
                                      </p:to>
                                    </p:set>
                                    <p:animEffect transition="in" filter="fade">
                                      <p:cBhvr>
                                        <p:cTn id="45" dur="1000"/>
                                        <p:tgtEl>
                                          <p:spTgt spid="8196"/>
                                        </p:tgtEl>
                                      </p:cBhvr>
                                    </p:animEffect>
                                    <p:anim calcmode="lin" valueType="num">
                                      <p:cBhvr>
                                        <p:cTn id="46" dur="1000" fill="hold"/>
                                        <p:tgtEl>
                                          <p:spTgt spid="8196"/>
                                        </p:tgtEl>
                                        <p:attrNameLst>
                                          <p:attrName>ppt_x</p:attrName>
                                        </p:attrNameLst>
                                      </p:cBhvr>
                                      <p:tavLst>
                                        <p:tav tm="0">
                                          <p:val>
                                            <p:strVal val="#ppt_x"/>
                                          </p:val>
                                        </p:tav>
                                        <p:tav tm="100000">
                                          <p:val>
                                            <p:strVal val="#ppt_x"/>
                                          </p:val>
                                        </p:tav>
                                      </p:tavLst>
                                    </p:anim>
                                    <p:anim calcmode="lin" valueType="num">
                                      <p:cBhvr>
                                        <p:cTn id="47"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198"/>
                                        </p:tgtEl>
                                        <p:attrNameLst>
                                          <p:attrName>style.visibility</p:attrName>
                                        </p:attrNameLst>
                                      </p:cBhvr>
                                      <p:to>
                                        <p:strVal val="visible"/>
                                      </p:to>
                                    </p:set>
                                    <p:animEffect transition="in" filter="fade">
                                      <p:cBhvr>
                                        <p:cTn id="5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5" grpId="0"/>
      <p:bldP spid="16" grpId="0" animBg="1"/>
      <p:bldP spid="17" grpId="0"/>
      <p:bldP spid="18" grpId="0" animBg="1"/>
      <p:bldP spid="13"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iology Activities for Pre-K: Jellyfish by Slidesgo">
  <a:themeElements>
    <a:clrScheme name="Simple Light">
      <a:dk1>
        <a:srgbClr val="1A3F52"/>
      </a:dk1>
      <a:lt1>
        <a:srgbClr val="FFFFFF"/>
      </a:lt1>
      <a:dk2>
        <a:srgbClr val="A5E0FF"/>
      </a:dk2>
      <a:lt2>
        <a:srgbClr val="3CBCFF"/>
      </a:lt2>
      <a:accent1>
        <a:srgbClr val="FFD966"/>
      </a:accent1>
      <a:accent2>
        <a:srgbClr val="FF6363"/>
      </a:accent2>
      <a:accent3>
        <a:srgbClr val="FFA6B0"/>
      </a:accent3>
      <a:accent4>
        <a:srgbClr val="FF9D2E"/>
      </a:accent4>
      <a:accent5>
        <a:srgbClr val="C1BFFF"/>
      </a:accent5>
      <a:accent6>
        <a:srgbClr val="FFFFFF"/>
      </a:accent6>
      <a:hlink>
        <a:srgbClr val="1A3F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684</Words>
  <Application>Microsoft Office PowerPoint</Application>
  <PresentationFormat>Widescreen</PresentationFormat>
  <Paragraphs>72</Paragraphs>
  <Slides>21</Slides>
  <Notes>9</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21</vt:i4>
      </vt:variant>
    </vt:vector>
  </HeadingPairs>
  <TitlesOfParts>
    <vt:vector size="44" baseType="lpstr">
      <vt:lpstr>#9Slide05 Aphrodite Pro</vt:lpstr>
      <vt:lpstr>Arial</vt:lpstr>
      <vt:lpstr>Arial-Rounded</vt:lpstr>
      <vt:lpstr>Bebas Neue</vt:lpstr>
      <vt:lpstr>Calibri</vt:lpstr>
      <vt:lpstr>Calibri Light</vt:lpstr>
      <vt:lpstr>Cambria</vt:lpstr>
      <vt:lpstr>can_NongAor</vt:lpstr>
      <vt:lpstr>Catamaran</vt:lpstr>
      <vt:lpstr>Chango</vt:lpstr>
      <vt:lpstr>FC Onigiri Outline</vt:lpstr>
      <vt:lpstr>milk tea Med</vt:lpstr>
      <vt:lpstr>Mochiy Pop One</vt:lpstr>
      <vt:lpstr>Nunito Light</vt:lpstr>
      <vt:lpstr>Times New Roman</vt:lpstr>
      <vt:lpstr>UTM Showcard</vt:lpstr>
      <vt:lpstr>Office Theme</vt:lpstr>
      <vt:lpstr>ชุดรูปแบบของ Office</vt:lpstr>
      <vt:lpstr>3_ชุดรูปแบบของ Office</vt:lpstr>
      <vt:lpstr>2_Office Theme</vt:lpstr>
      <vt:lpstr>1_Custom Design</vt:lpstr>
      <vt:lpstr>Biology Activities for Pre-K: Jellyfish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cp:lastModifiedBy>
  <cp:revision>45</cp:revision>
  <dcterms:created xsi:type="dcterms:W3CDTF">2021-07-20T01:55:21Z</dcterms:created>
  <dcterms:modified xsi:type="dcterms:W3CDTF">2026-04-28T11:17:52Z</dcterms:modified>
</cp:coreProperties>
</file>