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3" r:id="rId2"/>
    <p:sldMasterId id="2147483734" r:id="rId3"/>
    <p:sldMasterId id="2147483736" r:id="rId4"/>
    <p:sldMasterId id="2147483748" r:id="rId5"/>
    <p:sldMasterId id="2147483760" r:id="rId6"/>
    <p:sldMasterId id="2147483772" r:id="rId7"/>
    <p:sldMasterId id="2147483784" r:id="rId8"/>
  </p:sldMasterIdLst>
  <p:notesMasterIdLst>
    <p:notesMasterId r:id="rId30"/>
  </p:notesMasterIdLst>
  <p:sldIdLst>
    <p:sldId id="258" r:id="rId9"/>
    <p:sldId id="256" r:id="rId10"/>
    <p:sldId id="427" r:id="rId11"/>
    <p:sldId id="428" r:id="rId12"/>
    <p:sldId id="270" r:id="rId13"/>
    <p:sldId id="436" r:id="rId14"/>
    <p:sldId id="274" r:id="rId15"/>
    <p:sldId id="287" r:id="rId16"/>
    <p:sldId id="437" r:id="rId17"/>
    <p:sldId id="288" r:id="rId18"/>
    <p:sldId id="438" r:id="rId19"/>
    <p:sldId id="430" r:id="rId20"/>
    <p:sldId id="257" r:id="rId21"/>
    <p:sldId id="11088741" r:id="rId22"/>
    <p:sldId id="11088756" r:id="rId23"/>
    <p:sldId id="11088757" r:id="rId24"/>
    <p:sldId id="11088758" r:id="rId25"/>
    <p:sldId id="11088759" r:id="rId26"/>
    <p:sldId id="264" r:id="rId27"/>
    <p:sldId id="266" r:id="rId28"/>
    <p:sldId id="110887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3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EB975-8E32-43B2-A00C-201B5EC2EBD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A9655-523D-419F-8422-2600AC4FC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182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484439"/>
      </p:ext>
    </p:extLst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683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126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02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431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02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67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99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7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93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5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79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06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87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0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50313"/>
      </p:ext>
    </p:extLst>
  </p:cSld>
  <p:clrMapOvr>
    <a:masterClrMapping/>
  </p:clrMapOvr>
  <p:transition spd="slow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02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6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0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18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4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87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3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83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36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6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4490"/>
      </p:ext>
    </p:extLst>
  </p:cSld>
  <p:clrMapOvr>
    <a:masterClrMapping/>
  </p:clrMapOvr>
  <p:transition spd="slow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86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2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95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85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84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55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70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104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98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7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072154"/>
      </p:ext>
    </p:extLst>
  </p:cSld>
  <p:clrMapOvr>
    <a:masterClrMapping/>
  </p:clrMapOvr>
  <p:transition spd="slow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21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34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02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51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81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07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9649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9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162937"/>
      </p:ext>
    </p:extLst>
  </p:cSld>
  <p:clrMapOvr>
    <a:masterClrMapping/>
  </p:clrMapOvr>
  <p:transition spd="slow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275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97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81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10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739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634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429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19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7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7684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8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E7D0E77D-B479-11FA-B6F6-E9283588B2A2}"/>
              </a:ext>
            </a:extLst>
          </p:cNvPr>
          <p:cNvSpPr/>
          <p:nvPr userDrawn="1"/>
        </p:nvSpPr>
        <p:spPr>
          <a:xfrm>
            <a:off x="248536" y="360029"/>
            <a:ext cx="11694927" cy="6137942"/>
          </a:xfrm>
          <a:custGeom>
            <a:avLst/>
            <a:gdLst>
              <a:gd name="csX0" fmla="*/ 0 w 11694927"/>
              <a:gd name="csY0" fmla="*/ 0 h 6137942"/>
              <a:gd name="csX1" fmla="*/ 0 w 11694927"/>
              <a:gd name="csY1" fmla="*/ 0 h 6137942"/>
              <a:gd name="csX2" fmla="*/ 11694927 w 11694927"/>
              <a:gd name="csY2" fmla="*/ 0 h 6137942"/>
              <a:gd name="csX3" fmla="*/ 11694927 w 11694927"/>
              <a:gd name="csY3" fmla="*/ 0 h 6137942"/>
              <a:gd name="csX4" fmla="*/ 11694927 w 11694927"/>
              <a:gd name="csY4" fmla="*/ 6137942 h 6137942"/>
              <a:gd name="csX5" fmla="*/ 11694927 w 11694927"/>
              <a:gd name="csY5" fmla="*/ 6137942 h 6137942"/>
              <a:gd name="csX6" fmla="*/ 0 w 11694927"/>
              <a:gd name="csY6" fmla="*/ 6137942 h 6137942"/>
              <a:gd name="csX7" fmla="*/ 0 w 11694927"/>
              <a:gd name="csY7" fmla="*/ 6137942 h 6137942"/>
              <a:gd name="csX8" fmla="*/ 0 w 11694927"/>
              <a:gd name="csY8" fmla="*/ 0 h 61379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694927" h="6137942" fill="none" extrusionOk="0">
                <a:moveTo>
                  <a:pt x="0" y="0"/>
                </a:moveTo>
                <a:lnTo>
                  <a:pt x="0" y="0"/>
                </a:lnTo>
                <a:cubicBezTo>
                  <a:pt x="4079885" y="5753"/>
                  <a:pt x="9981991" y="-51483"/>
                  <a:pt x="11694927" y="0"/>
                </a:cubicBezTo>
                <a:lnTo>
                  <a:pt x="11694927" y="0"/>
                </a:lnTo>
                <a:cubicBezTo>
                  <a:pt x="11534220" y="2260705"/>
                  <a:pt x="11734594" y="3640512"/>
                  <a:pt x="11694927" y="6137942"/>
                </a:cubicBezTo>
                <a:lnTo>
                  <a:pt x="11694927" y="6137942"/>
                </a:lnTo>
                <a:cubicBezTo>
                  <a:pt x="8057278" y="6118984"/>
                  <a:pt x="5534778" y="6077301"/>
                  <a:pt x="0" y="6137942"/>
                </a:cubicBezTo>
                <a:lnTo>
                  <a:pt x="0" y="6137942"/>
                </a:lnTo>
                <a:cubicBezTo>
                  <a:pt x="32216" y="3320402"/>
                  <a:pt x="57206" y="1935016"/>
                  <a:pt x="0" y="0"/>
                </a:cubicBezTo>
                <a:close/>
              </a:path>
              <a:path w="11694927" h="6137942" stroke="0" extrusionOk="0">
                <a:moveTo>
                  <a:pt x="0" y="0"/>
                </a:moveTo>
                <a:lnTo>
                  <a:pt x="0" y="0"/>
                </a:lnTo>
                <a:cubicBezTo>
                  <a:pt x="5711608" y="-133594"/>
                  <a:pt x="7617815" y="63808"/>
                  <a:pt x="11694927" y="0"/>
                </a:cubicBezTo>
                <a:lnTo>
                  <a:pt x="11694927" y="0"/>
                </a:lnTo>
                <a:cubicBezTo>
                  <a:pt x="11571927" y="1973020"/>
                  <a:pt x="11791787" y="3515126"/>
                  <a:pt x="11694927" y="6137942"/>
                </a:cubicBezTo>
                <a:lnTo>
                  <a:pt x="11694927" y="6137942"/>
                </a:lnTo>
                <a:cubicBezTo>
                  <a:pt x="6489279" y="6079048"/>
                  <a:pt x="4088024" y="6152175"/>
                  <a:pt x="0" y="6137942"/>
                </a:cubicBezTo>
                <a:lnTo>
                  <a:pt x="0" y="6137942"/>
                </a:lnTo>
                <a:cubicBezTo>
                  <a:pt x="-3173" y="3504873"/>
                  <a:pt x="-94267" y="16930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68B5D3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22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E7D0E77D-B479-11FA-B6F6-E9283588B2A2}"/>
              </a:ext>
            </a:extLst>
          </p:cNvPr>
          <p:cNvSpPr/>
          <p:nvPr userDrawn="1"/>
        </p:nvSpPr>
        <p:spPr>
          <a:xfrm>
            <a:off x="1145931" y="2620108"/>
            <a:ext cx="9900138" cy="3842239"/>
          </a:xfrm>
          <a:custGeom>
            <a:avLst/>
            <a:gdLst>
              <a:gd name="csX0" fmla="*/ 0 w 9900138"/>
              <a:gd name="csY0" fmla="*/ 0 h 3842239"/>
              <a:gd name="csX1" fmla="*/ 0 w 9900138"/>
              <a:gd name="csY1" fmla="*/ 0 h 3842239"/>
              <a:gd name="csX2" fmla="*/ 9900138 w 9900138"/>
              <a:gd name="csY2" fmla="*/ 0 h 3842239"/>
              <a:gd name="csX3" fmla="*/ 9900138 w 9900138"/>
              <a:gd name="csY3" fmla="*/ 0 h 3842239"/>
              <a:gd name="csX4" fmla="*/ 9900138 w 9900138"/>
              <a:gd name="csY4" fmla="*/ 3842239 h 3842239"/>
              <a:gd name="csX5" fmla="*/ 9900138 w 9900138"/>
              <a:gd name="csY5" fmla="*/ 3842239 h 3842239"/>
              <a:gd name="csX6" fmla="*/ 0 w 9900138"/>
              <a:gd name="csY6" fmla="*/ 3842239 h 3842239"/>
              <a:gd name="csX7" fmla="*/ 0 w 9900138"/>
              <a:gd name="csY7" fmla="*/ 3842239 h 3842239"/>
              <a:gd name="csX8" fmla="*/ 0 w 9900138"/>
              <a:gd name="csY8" fmla="*/ 0 h 38422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900138" h="3842239" fill="none" extrusionOk="0">
                <a:moveTo>
                  <a:pt x="0" y="0"/>
                </a:moveTo>
                <a:lnTo>
                  <a:pt x="0" y="0"/>
                </a:lnTo>
                <a:cubicBezTo>
                  <a:pt x="3831284" y="5753"/>
                  <a:pt x="5636914" y="-51483"/>
                  <a:pt x="9900138" y="0"/>
                </a:cubicBezTo>
                <a:lnTo>
                  <a:pt x="9900138" y="0"/>
                </a:lnTo>
                <a:cubicBezTo>
                  <a:pt x="9739431" y="403955"/>
                  <a:pt x="9939805" y="2077291"/>
                  <a:pt x="9900138" y="3842239"/>
                </a:cubicBezTo>
                <a:lnTo>
                  <a:pt x="9900138" y="3842239"/>
                </a:lnTo>
                <a:cubicBezTo>
                  <a:pt x="5998717" y="3823281"/>
                  <a:pt x="3238507" y="3781598"/>
                  <a:pt x="0" y="3842239"/>
                </a:cubicBezTo>
                <a:lnTo>
                  <a:pt x="0" y="3842239"/>
                </a:lnTo>
                <a:cubicBezTo>
                  <a:pt x="32216" y="3167967"/>
                  <a:pt x="57206" y="1687368"/>
                  <a:pt x="0" y="0"/>
                </a:cubicBezTo>
                <a:close/>
              </a:path>
              <a:path w="9900138" h="3842239" stroke="0" extrusionOk="0">
                <a:moveTo>
                  <a:pt x="0" y="0"/>
                </a:moveTo>
                <a:lnTo>
                  <a:pt x="0" y="0"/>
                </a:lnTo>
                <a:cubicBezTo>
                  <a:pt x="2823577" y="-133594"/>
                  <a:pt x="5593246" y="63808"/>
                  <a:pt x="9900138" y="0"/>
                </a:cubicBezTo>
                <a:lnTo>
                  <a:pt x="9900138" y="0"/>
                </a:lnTo>
                <a:cubicBezTo>
                  <a:pt x="9777138" y="767317"/>
                  <a:pt x="9996998" y="1936018"/>
                  <a:pt x="9900138" y="3842239"/>
                </a:cubicBezTo>
                <a:lnTo>
                  <a:pt x="9900138" y="3842239"/>
                </a:lnTo>
                <a:cubicBezTo>
                  <a:pt x="5933846" y="3783345"/>
                  <a:pt x="2954745" y="3856472"/>
                  <a:pt x="0" y="3842239"/>
                </a:cubicBezTo>
                <a:lnTo>
                  <a:pt x="0" y="3842239"/>
                </a:lnTo>
                <a:cubicBezTo>
                  <a:pt x="-3173" y="2711143"/>
                  <a:pt x="-94267" y="869943"/>
                  <a:pt x="0" y="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8100">
            <a:solidFill>
              <a:srgbClr val="68B5D3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6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CE20A-6393-496F-AB99-F92D240F21CE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E373-D4C0-4378-A2AE-5CE573B47490}" type="slidenum">
              <a:rPr lang="vi-VN" smtClean="0"/>
              <a:t>‹#›</a:t>
            </a:fld>
            <a:endParaRPr lang="vi-VN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1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CE20A-6393-496F-AB99-F92D240F21CE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E373-D4C0-4378-A2AE-5CE573B47490}" type="slidenum">
              <a:rPr lang="vi-VN" smtClean="0"/>
              <a:t>‹#›</a:t>
            </a:fld>
            <a:endParaRPr lang="vi-VN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CE20A-6393-496F-AB99-F92D240F21CE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E373-D4C0-4378-A2AE-5CE573B474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68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CE20A-6393-496F-AB99-F92D240F21CE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E373-D4C0-4378-A2AE-5CE573B474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58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CE20A-6393-496F-AB99-F92D240F21CE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E373-D4C0-4378-A2AE-5CE573B474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44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788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CE20A-6393-496F-AB99-F92D240F21CE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E373-D4C0-4378-A2AE-5CE573B474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429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E7D0E77D-B479-11FA-B6F6-E9283588B2A2}"/>
              </a:ext>
            </a:extLst>
          </p:cNvPr>
          <p:cNvSpPr/>
          <p:nvPr userDrawn="1"/>
        </p:nvSpPr>
        <p:spPr>
          <a:xfrm>
            <a:off x="248536" y="360029"/>
            <a:ext cx="11694927" cy="6137942"/>
          </a:xfrm>
          <a:custGeom>
            <a:avLst/>
            <a:gdLst>
              <a:gd name="csX0" fmla="*/ 0 w 11694927"/>
              <a:gd name="csY0" fmla="*/ 0 h 6137942"/>
              <a:gd name="csX1" fmla="*/ 0 w 11694927"/>
              <a:gd name="csY1" fmla="*/ 0 h 6137942"/>
              <a:gd name="csX2" fmla="*/ 11694927 w 11694927"/>
              <a:gd name="csY2" fmla="*/ 0 h 6137942"/>
              <a:gd name="csX3" fmla="*/ 11694927 w 11694927"/>
              <a:gd name="csY3" fmla="*/ 0 h 6137942"/>
              <a:gd name="csX4" fmla="*/ 11694927 w 11694927"/>
              <a:gd name="csY4" fmla="*/ 6137942 h 6137942"/>
              <a:gd name="csX5" fmla="*/ 11694927 w 11694927"/>
              <a:gd name="csY5" fmla="*/ 6137942 h 6137942"/>
              <a:gd name="csX6" fmla="*/ 0 w 11694927"/>
              <a:gd name="csY6" fmla="*/ 6137942 h 6137942"/>
              <a:gd name="csX7" fmla="*/ 0 w 11694927"/>
              <a:gd name="csY7" fmla="*/ 6137942 h 6137942"/>
              <a:gd name="csX8" fmla="*/ 0 w 11694927"/>
              <a:gd name="csY8" fmla="*/ 0 h 61379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694927" h="6137942" fill="none" extrusionOk="0">
                <a:moveTo>
                  <a:pt x="0" y="0"/>
                </a:moveTo>
                <a:lnTo>
                  <a:pt x="0" y="0"/>
                </a:lnTo>
                <a:cubicBezTo>
                  <a:pt x="4079885" y="5753"/>
                  <a:pt x="9981991" y="-51483"/>
                  <a:pt x="11694927" y="0"/>
                </a:cubicBezTo>
                <a:lnTo>
                  <a:pt x="11694927" y="0"/>
                </a:lnTo>
                <a:cubicBezTo>
                  <a:pt x="11534220" y="2260705"/>
                  <a:pt x="11734594" y="3640512"/>
                  <a:pt x="11694927" y="6137942"/>
                </a:cubicBezTo>
                <a:lnTo>
                  <a:pt x="11694927" y="6137942"/>
                </a:lnTo>
                <a:cubicBezTo>
                  <a:pt x="8057278" y="6118984"/>
                  <a:pt x="5534778" y="6077301"/>
                  <a:pt x="0" y="6137942"/>
                </a:cubicBezTo>
                <a:lnTo>
                  <a:pt x="0" y="6137942"/>
                </a:lnTo>
                <a:cubicBezTo>
                  <a:pt x="32216" y="3320402"/>
                  <a:pt x="57206" y="1935016"/>
                  <a:pt x="0" y="0"/>
                </a:cubicBezTo>
                <a:close/>
              </a:path>
              <a:path w="11694927" h="6137942" stroke="0" extrusionOk="0">
                <a:moveTo>
                  <a:pt x="0" y="0"/>
                </a:moveTo>
                <a:lnTo>
                  <a:pt x="0" y="0"/>
                </a:lnTo>
                <a:cubicBezTo>
                  <a:pt x="5711608" y="-133594"/>
                  <a:pt x="7617815" y="63808"/>
                  <a:pt x="11694927" y="0"/>
                </a:cubicBezTo>
                <a:lnTo>
                  <a:pt x="11694927" y="0"/>
                </a:lnTo>
                <a:cubicBezTo>
                  <a:pt x="11571927" y="1973020"/>
                  <a:pt x="11791787" y="3515126"/>
                  <a:pt x="11694927" y="6137942"/>
                </a:cubicBezTo>
                <a:lnTo>
                  <a:pt x="11694927" y="6137942"/>
                </a:lnTo>
                <a:cubicBezTo>
                  <a:pt x="6489279" y="6079048"/>
                  <a:pt x="4088024" y="6152175"/>
                  <a:pt x="0" y="6137942"/>
                </a:cubicBezTo>
                <a:lnTo>
                  <a:pt x="0" y="6137942"/>
                </a:lnTo>
                <a:cubicBezTo>
                  <a:pt x="-3173" y="3504873"/>
                  <a:pt x="-94267" y="16930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68B5D3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0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E7D0E77D-B479-11FA-B6F6-E9283588B2A2}"/>
              </a:ext>
            </a:extLst>
          </p:cNvPr>
          <p:cNvSpPr/>
          <p:nvPr userDrawn="1"/>
        </p:nvSpPr>
        <p:spPr>
          <a:xfrm>
            <a:off x="1145931" y="2620108"/>
            <a:ext cx="9900138" cy="3842239"/>
          </a:xfrm>
          <a:custGeom>
            <a:avLst/>
            <a:gdLst>
              <a:gd name="csX0" fmla="*/ 0 w 9900138"/>
              <a:gd name="csY0" fmla="*/ 0 h 3842239"/>
              <a:gd name="csX1" fmla="*/ 0 w 9900138"/>
              <a:gd name="csY1" fmla="*/ 0 h 3842239"/>
              <a:gd name="csX2" fmla="*/ 9900138 w 9900138"/>
              <a:gd name="csY2" fmla="*/ 0 h 3842239"/>
              <a:gd name="csX3" fmla="*/ 9900138 w 9900138"/>
              <a:gd name="csY3" fmla="*/ 0 h 3842239"/>
              <a:gd name="csX4" fmla="*/ 9900138 w 9900138"/>
              <a:gd name="csY4" fmla="*/ 3842239 h 3842239"/>
              <a:gd name="csX5" fmla="*/ 9900138 w 9900138"/>
              <a:gd name="csY5" fmla="*/ 3842239 h 3842239"/>
              <a:gd name="csX6" fmla="*/ 0 w 9900138"/>
              <a:gd name="csY6" fmla="*/ 3842239 h 3842239"/>
              <a:gd name="csX7" fmla="*/ 0 w 9900138"/>
              <a:gd name="csY7" fmla="*/ 3842239 h 3842239"/>
              <a:gd name="csX8" fmla="*/ 0 w 9900138"/>
              <a:gd name="csY8" fmla="*/ 0 h 38422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900138" h="3842239" fill="none" extrusionOk="0">
                <a:moveTo>
                  <a:pt x="0" y="0"/>
                </a:moveTo>
                <a:lnTo>
                  <a:pt x="0" y="0"/>
                </a:lnTo>
                <a:cubicBezTo>
                  <a:pt x="3831284" y="5753"/>
                  <a:pt x="5636914" y="-51483"/>
                  <a:pt x="9900138" y="0"/>
                </a:cubicBezTo>
                <a:lnTo>
                  <a:pt x="9900138" y="0"/>
                </a:lnTo>
                <a:cubicBezTo>
                  <a:pt x="9739431" y="403955"/>
                  <a:pt x="9939805" y="2077291"/>
                  <a:pt x="9900138" y="3842239"/>
                </a:cubicBezTo>
                <a:lnTo>
                  <a:pt x="9900138" y="3842239"/>
                </a:lnTo>
                <a:cubicBezTo>
                  <a:pt x="5998717" y="3823281"/>
                  <a:pt x="3238507" y="3781598"/>
                  <a:pt x="0" y="3842239"/>
                </a:cubicBezTo>
                <a:lnTo>
                  <a:pt x="0" y="3842239"/>
                </a:lnTo>
                <a:cubicBezTo>
                  <a:pt x="32216" y="3167967"/>
                  <a:pt x="57206" y="1687368"/>
                  <a:pt x="0" y="0"/>
                </a:cubicBezTo>
                <a:close/>
              </a:path>
              <a:path w="9900138" h="3842239" stroke="0" extrusionOk="0">
                <a:moveTo>
                  <a:pt x="0" y="0"/>
                </a:moveTo>
                <a:lnTo>
                  <a:pt x="0" y="0"/>
                </a:lnTo>
                <a:cubicBezTo>
                  <a:pt x="2823577" y="-133594"/>
                  <a:pt x="5593246" y="63808"/>
                  <a:pt x="9900138" y="0"/>
                </a:cubicBezTo>
                <a:lnTo>
                  <a:pt x="9900138" y="0"/>
                </a:lnTo>
                <a:cubicBezTo>
                  <a:pt x="9777138" y="767317"/>
                  <a:pt x="9996998" y="1936018"/>
                  <a:pt x="9900138" y="3842239"/>
                </a:cubicBezTo>
                <a:lnTo>
                  <a:pt x="9900138" y="3842239"/>
                </a:lnTo>
                <a:cubicBezTo>
                  <a:pt x="5933846" y="3783345"/>
                  <a:pt x="2954745" y="3856472"/>
                  <a:pt x="0" y="3842239"/>
                </a:cubicBezTo>
                <a:lnTo>
                  <a:pt x="0" y="3842239"/>
                </a:lnTo>
                <a:cubicBezTo>
                  <a:pt x="-3173" y="2711143"/>
                  <a:pt x="-94267" y="869943"/>
                  <a:pt x="0" y="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8100">
            <a:solidFill>
              <a:srgbClr val="68B5D3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7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0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2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CE20A-6393-496F-AB99-F92D240F21CE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E373-D4C0-4378-A2AE-5CE573B47490}" type="slidenum">
              <a:rPr lang="vi-VN" smtClean="0"/>
              <a:t>‹#›</a:t>
            </a:fld>
            <a:endParaRPr lang="vi-VN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CE20A-6393-496F-AB99-F92D240F21CE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E373-D4C0-4378-A2AE-5CE573B47490}" type="slidenum">
              <a:rPr lang="vi-VN" smtClean="0"/>
              <a:t>‹#›</a:t>
            </a:fld>
            <a:endParaRPr lang="vi-VN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7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CE20A-6393-496F-AB99-F92D240F21CE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E373-D4C0-4378-A2AE-5CE573B474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26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CE20A-6393-496F-AB99-F92D240F21CE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E373-D4C0-4378-A2AE-5CE573B474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18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2971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CE20A-6393-496F-AB99-F92D240F21CE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E373-D4C0-4378-A2AE-5CE573B474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356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CE20A-6393-496F-AB99-F92D240F21CE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E373-D4C0-4378-A2AE-5CE573B474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81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7714" cy="211618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>
            <a:fillRect/>
          </a:stretch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249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7714" cy="21161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>
            <a:fillRect/>
          </a:stretch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878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>
            <a:fillRect/>
          </a:stretch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  <p:sp>
        <p:nvSpPr>
          <p:cNvPr id="12" name="矩形: 圆角 11"/>
          <p:cNvSpPr/>
          <p:nvPr userDrawn="1"/>
        </p:nvSpPr>
        <p:spPr>
          <a:xfrm>
            <a:off x="381000" y="381000"/>
            <a:ext cx="11430000" cy="6115957"/>
          </a:xfrm>
          <a:prstGeom prst="roundRect">
            <a:avLst>
              <a:gd name="adj" fmla="val 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/>
          <p:cNvSpPr/>
          <p:nvPr userDrawn="1"/>
        </p:nvSpPr>
        <p:spPr>
          <a:xfrm>
            <a:off x="514350" y="520700"/>
            <a:ext cx="11163300" cy="5816600"/>
          </a:xfrm>
          <a:prstGeom prst="roundRect">
            <a:avLst>
              <a:gd name="adj" fmla="val 3273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2"/>
          <a:stretch>
            <a:fillRect/>
          </a:stretch>
        </p:blipFill>
        <p:spPr>
          <a:xfrm>
            <a:off x="0" y="0"/>
            <a:ext cx="7543800" cy="258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149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1776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0307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4549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7714" cy="21161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>
            <a:fillRect/>
          </a:stretch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  <p:sp>
        <p:nvSpPr>
          <p:cNvPr id="10" name="矩形: 圆角 9"/>
          <p:cNvSpPr/>
          <p:nvPr userDrawn="1"/>
        </p:nvSpPr>
        <p:spPr>
          <a:xfrm>
            <a:off x="381000" y="381000"/>
            <a:ext cx="11430000" cy="6115957"/>
          </a:xfrm>
          <a:prstGeom prst="roundRect">
            <a:avLst>
              <a:gd name="adj" fmla="val 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/>
        </p:nvSpPr>
        <p:spPr>
          <a:xfrm>
            <a:off x="514350" y="520700"/>
            <a:ext cx="11163300" cy="5816600"/>
          </a:xfrm>
          <a:prstGeom prst="roundRect">
            <a:avLst>
              <a:gd name="adj" fmla="val 3273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8315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99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432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7409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972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4224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347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267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85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21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746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817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1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41.xml"/><Relationship Id="rId42" Type="http://schemas.openxmlformats.org/officeDocument/2006/relationships/image" Target="../media/image10.png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44.xml"/><Relationship Id="rId40" Type="http://schemas.openxmlformats.org/officeDocument/2006/relationships/slideLayout" Target="../slideLayouts/slideLayout47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42.xml"/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38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6889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7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  <p:sldLayoutId id="2147483730" r:id="rId37"/>
    <p:sldLayoutId id="2147483731" r:id="rId38"/>
    <p:sldLayoutId id="2147483732" r:id="rId39"/>
    <p:sldLayoutId id="2147483733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>
              <a:fillRect/>
            </a:stretch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>
              <a:fillRect/>
            </a:stretch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9821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9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72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70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15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microsoft.com/office/2007/relationships/hdphoto" Target="../media/hdphoto4.wdp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67.png"/><Relationship Id="rId18" Type="http://schemas.openxmlformats.org/officeDocument/2006/relationships/slide" Target="slide17.xml"/><Relationship Id="rId3" Type="http://schemas.openxmlformats.org/officeDocument/2006/relationships/slideLayout" Target="../slideLayouts/slideLayout99.xml"/><Relationship Id="rId21" Type="http://schemas.openxmlformats.org/officeDocument/2006/relationships/image" Target="../media/image72.png"/><Relationship Id="rId7" Type="http://schemas.openxmlformats.org/officeDocument/2006/relationships/image" Target="../media/image62.gif"/><Relationship Id="rId12" Type="http://schemas.openxmlformats.org/officeDocument/2006/relationships/image" Target="../media/image66.png"/><Relationship Id="rId17" Type="http://schemas.openxmlformats.org/officeDocument/2006/relationships/image" Target="../media/image69.png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20" Type="http://schemas.openxmlformats.org/officeDocument/2006/relationships/image" Target="../media/image71.png"/><Relationship Id="rId1" Type="http://schemas.microsoft.com/office/2007/relationships/media" Target="../media/media1.mp3"/><Relationship Id="rId6" Type="http://schemas.openxmlformats.org/officeDocument/2006/relationships/slide" Target="slide18.xml"/><Relationship Id="rId11" Type="http://schemas.openxmlformats.org/officeDocument/2006/relationships/slide" Target="slide16.xml"/><Relationship Id="rId5" Type="http://schemas.openxmlformats.org/officeDocument/2006/relationships/image" Target="../media/image61.svg"/><Relationship Id="rId15" Type="http://schemas.openxmlformats.org/officeDocument/2006/relationships/image" Target="../media/image68.png"/><Relationship Id="rId23" Type="http://schemas.openxmlformats.org/officeDocument/2006/relationships/image" Target="../media/image74.png"/><Relationship Id="rId10" Type="http://schemas.openxmlformats.org/officeDocument/2006/relationships/image" Target="../media/image65.svg"/><Relationship Id="rId19" Type="http://schemas.openxmlformats.org/officeDocument/2006/relationships/image" Target="../media/image70.png"/><Relationship Id="rId4" Type="http://schemas.openxmlformats.org/officeDocument/2006/relationships/audio" Target="../media/audio1.wav"/><Relationship Id="rId9" Type="http://schemas.openxmlformats.org/officeDocument/2006/relationships/image" Target="../media/image64.gif"/><Relationship Id="rId14" Type="http://schemas.openxmlformats.org/officeDocument/2006/relationships/slide" Target="slide14.xml"/><Relationship Id="rId22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63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4.xml"/><Relationship Id="rId6" Type="http://schemas.openxmlformats.org/officeDocument/2006/relationships/slide" Target="slide13.xml"/><Relationship Id="rId5" Type="http://schemas.microsoft.com/office/2007/relationships/hdphoto" Target="../media/hdphoto5.wdp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77.png"/><Relationship Id="rId7" Type="http://schemas.microsoft.com/office/2007/relationships/hdphoto" Target="../media/hdphoto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9.png"/><Relationship Id="rId5" Type="http://schemas.microsoft.com/office/2007/relationships/hdphoto" Target="../media/hdphoto5.wdp"/><Relationship Id="rId4" Type="http://schemas.openxmlformats.org/officeDocument/2006/relationships/image" Target="../media/image78.png"/><Relationship Id="rId9" Type="http://schemas.openxmlformats.org/officeDocument/2006/relationships/image" Target="../media/image6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microsoft.com/office/2007/relationships/hdphoto" Target="../media/hdphoto5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78.png"/><Relationship Id="rId5" Type="http://schemas.microsoft.com/office/2007/relationships/hdphoto" Target="../media/hdphoto7.wdp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4.xml"/><Relationship Id="rId5" Type="http://schemas.microsoft.com/office/2007/relationships/hdphoto" Target="../media/hdphoto8.wdp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jp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>
            <a:fillRect/>
          </a:stretch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>
            <a:fillRect/>
          </a:stretch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7" name="图片 16" descr="雪地里走&#10;&#10;中度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9" name="图片 18" descr="图片包含 游戏机, 台球, 房间, 桌子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/>
          <a:stretch>
            <a:fillRect/>
          </a:stretch>
        </p:blipFill>
        <p:spPr>
          <a:xfrm>
            <a:off x="7329714" y="322"/>
            <a:ext cx="4862286" cy="6857355"/>
          </a:xfrm>
          <a:prstGeom prst="rect">
            <a:avLst/>
          </a:prstGeom>
        </p:spPr>
      </p:pic>
      <p:pic>
        <p:nvPicPr>
          <p:cNvPr id="20" name="图片 19" descr="图片包含 游戏机, 台球, 房间, 桌子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>
            <a:fillRect/>
          </a:stretch>
        </p:blipFill>
        <p:spPr>
          <a:xfrm>
            <a:off x="0" y="645"/>
            <a:ext cx="3193143" cy="6857355"/>
          </a:xfrm>
          <a:prstGeom prst="rect">
            <a:avLst/>
          </a:prstGeom>
        </p:spPr>
      </p:pic>
      <p:pic>
        <p:nvPicPr>
          <p:cNvPr id="21" name="图片 20" descr="图片包含 室内, 桌子, 小, 蛋糕&#10;&#10;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t="24971" r="16786"/>
          <a:stretch>
            <a:fillRect/>
          </a:stretch>
        </p:blipFill>
        <p:spPr>
          <a:xfrm>
            <a:off x="5921831" y="2824180"/>
            <a:ext cx="6270169" cy="40338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480" y="2086921"/>
            <a:ext cx="9413040" cy="2145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AA2FE09-6756-F397-1CB9-A0D1719EE1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017224" h="10287000">
                <a:moveTo>
                  <a:pt x="0" y="0"/>
                </a:moveTo>
                <a:lnTo>
                  <a:pt x="18017224" y="0"/>
                </a:lnTo>
                <a:lnTo>
                  <a:pt x="180172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561" b="-235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矩形: 圆角 11">
            <a:extLst>
              <a:ext uri="{FF2B5EF4-FFF2-40B4-BE49-F238E27FC236}">
                <a16:creationId xmlns:a16="http://schemas.microsoft.com/office/drawing/2014/main" id="{66A6B9EA-62BC-2DE5-FD81-E14AB4FCA376}"/>
              </a:ext>
            </a:extLst>
          </p:cNvPr>
          <p:cNvSpPr/>
          <p:nvPr/>
        </p:nvSpPr>
        <p:spPr>
          <a:xfrm>
            <a:off x="381000" y="381000"/>
            <a:ext cx="11430000" cy="6115957"/>
          </a:xfrm>
          <a:prstGeom prst="roundRect">
            <a:avLst>
              <a:gd name="adj" fmla="val 3273"/>
            </a:avLst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2" name="组合 55">
            <a:extLst>
              <a:ext uri="{FF2B5EF4-FFF2-40B4-BE49-F238E27FC236}">
                <a16:creationId xmlns:a16="http://schemas.microsoft.com/office/drawing/2014/main" id="{F5547FA4-94EA-B8B9-B73D-913F23E57105}"/>
              </a:ext>
            </a:extLst>
          </p:cNvPr>
          <p:cNvGrpSpPr/>
          <p:nvPr/>
        </p:nvGrpSpPr>
        <p:grpSpPr>
          <a:xfrm>
            <a:off x="5840033" y="5969700"/>
            <a:ext cx="511935" cy="88265"/>
            <a:chOff x="9259910" y="951124"/>
            <a:chExt cx="746975" cy="128789"/>
          </a:xfrm>
          <a:solidFill>
            <a:schemeClr val="accent1"/>
          </a:solidFill>
        </p:grpSpPr>
        <p:sp>
          <p:nvSpPr>
            <p:cNvPr id="43" name="椭圆 52">
              <a:extLst>
                <a:ext uri="{FF2B5EF4-FFF2-40B4-BE49-F238E27FC236}">
                  <a16:creationId xmlns:a16="http://schemas.microsoft.com/office/drawing/2014/main" id="{6E5C3205-B4AA-7227-60ED-6F4C122AA011}"/>
                </a:ext>
              </a:extLst>
            </p:cNvPr>
            <p:cNvSpPr/>
            <p:nvPr/>
          </p:nvSpPr>
          <p:spPr>
            <a:xfrm>
              <a:off x="9878096" y="951124"/>
              <a:ext cx="128789" cy="128789"/>
            </a:xfrm>
            <a:prstGeom prst="ellipse">
              <a:avLst/>
            </a:prstGeom>
            <a:grpFill/>
            <a:ln>
              <a:noFill/>
            </a:ln>
            <a:effectLst>
              <a:outerShdw blurRad="330200" dist="177800" dir="5400000" sx="87000" sy="87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10600030101010101" pitchFamily="2" charset="-122"/>
                <a:ea typeface="胡晓波男神体" panose="02010600030101010101" pitchFamily="2" charset="-122"/>
                <a:cs typeface="胡晓波男神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  <p:sp>
          <p:nvSpPr>
            <p:cNvPr id="44" name="椭圆 53">
              <a:extLst>
                <a:ext uri="{FF2B5EF4-FFF2-40B4-BE49-F238E27FC236}">
                  <a16:creationId xmlns:a16="http://schemas.microsoft.com/office/drawing/2014/main" id="{959A67F4-B837-CC9E-37CF-3CC94D8B9A8E}"/>
                </a:ext>
              </a:extLst>
            </p:cNvPr>
            <p:cNvSpPr/>
            <p:nvPr/>
          </p:nvSpPr>
          <p:spPr>
            <a:xfrm>
              <a:off x="9569003" y="951124"/>
              <a:ext cx="128789" cy="128789"/>
            </a:xfrm>
            <a:prstGeom prst="ellipse">
              <a:avLst/>
            </a:prstGeom>
            <a:grpFill/>
            <a:ln>
              <a:noFill/>
            </a:ln>
            <a:effectLst>
              <a:outerShdw blurRad="330200" dist="177800" dir="5400000" sx="87000" sy="87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10600030101010101" pitchFamily="2" charset="-122"/>
                <a:ea typeface="胡晓波男神体" panose="02010600030101010101" pitchFamily="2" charset="-122"/>
                <a:cs typeface="胡晓波男神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  <p:sp>
          <p:nvSpPr>
            <p:cNvPr id="45" name="椭圆 54">
              <a:extLst>
                <a:ext uri="{FF2B5EF4-FFF2-40B4-BE49-F238E27FC236}">
                  <a16:creationId xmlns:a16="http://schemas.microsoft.com/office/drawing/2014/main" id="{BEBA11D9-F0FA-256A-6B2F-439C04D184A1}"/>
                </a:ext>
              </a:extLst>
            </p:cNvPr>
            <p:cNvSpPr/>
            <p:nvPr/>
          </p:nvSpPr>
          <p:spPr>
            <a:xfrm>
              <a:off x="9259910" y="951124"/>
              <a:ext cx="128789" cy="128789"/>
            </a:xfrm>
            <a:prstGeom prst="ellipse">
              <a:avLst/>
            </a:prstGeom>
            <a:grpFill/>
            <a:ln>
              <a:noFill/>
            </a:ln>
            <a:effectLst>
              <a:outerShdw blurRad="330200" dist="177800" dir="5400000" sx="87000" sy="87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10600030101010101" pitchFamily="2" charset="-122"/>
                <a:ea typeface="胡晓波男神体" panose="02010600030101010101" pitchFamily="2" charset="-122"/>
                <a:cs typeface="胡晓波男神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7C775ED-94A3-6C1A-9438-26C90739F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663" y="350829"/>
            <a:ext cx="6038079" cy="89841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50CAD63-A93A-D476-D62C-6E910A383123}"/>
              </a:ext>
            </a:extLst>
          </p:cNvPr>
          <p:cNvSpPr txBox="1"/>
          <p:nvPr/>
        </p:nvSpPr>
        <p:spPr>
          <a:xfrm>
            <a:off x="850565" y="1249241"/>
            <a:ext cx="52577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2C2F97-68F4-23BF-B540-6C6223BE0117}"/>
              </a:ext>
            </a:extLst>
          </p:cNvPr>
          <p:cNvSpPr txBox="1"/>
          <p:nvPr/>
        </p:nvSpPr>
        <p:spPr>
          <a:xfrm>
            <a:off x="850565" y="3474280"/>
            <a:ext cx="4788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lụa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song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dờn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D3CFAF-D598-17F5-B8AD-5C3B62135178}"/>
              </a:ext>
            </a:extLst>
          </p:cNvPr>
          <p:cNvSpPr txBox="1"/>
          <p:nvPr/>
        </p:nvSpPr>
        <p:spPr>
          <a:xfrm>
            <a:off x="6197134" y="1268396"/>
            <a:ext cx="5321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rich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nghịch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A19F71-7770-7E53-044D-CC3BAE798251}"/>
              </a:ext>
            </a:extLst>
          </p:cNvPr>
          <p:cNvSpPr txBox="1"/>
          <p:nvPr/>
        </p:nvSpPr>
        <p:spPr>
          <a:xfrm>
            <a:off x="6263702" y="3428999"/>
            <a:ext cx="59203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mênh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1432A8-875A-9D8B-217E-E2251B928DFE}"/>
              </a:ext>
            </a:extLst>
          </p:cNvPr>
          <p:cNvSpPr txBox="1"/>
          <p:nvPr/>
        </p:nvSpPr>
        <p:spPr>
          <a:xfrm>
            <a:off x="9831987" y="5514957"/>
            <a:ext cx="47881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Bùi Minh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Huế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EE44682-516B-1198-B9C0-FF2BD5081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" y="5190313"/>
            <a:ext cx="2348409" cy="1647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3CB2C0E-75D1-7F16-7B04-B884780AB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18" y="5210962"/>
            <a:ext cx="2348409" cy="16470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7428C35-7DEF-6C1E-F177-C11E53030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28" y="5190313"/>
            <a:ext cx="2348409" cy="164703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E38C4E1-2B3B-4B4B-ADA4-DA6F7A73B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049" y="5210962"/>
            <a:ext cx="3008850" cy="164703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4D3D9A8-8B6A-875D-5816-C514DA9BD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40" y="5234445"/>
            <a:ext cx="2348409" cy="16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4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DE518-CF63-40E0-9CDD-80A2EF555BD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06" y="2535140"/>
            <a:ext cx="5990364" cy="224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93434" y="-166152"/>
            <a:ext cx="1784193" cy="1703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601" y="4394200"/>
            <a:ext cx="1881999" cy="2382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814391" y="175437"/>
            <a:ext cx="1086973" cy="85195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594A02E-3C51-4936-9531-CC7FC881B915}"/>
              </a:ext>
            </a:extLst>
          </p:cNvPr>
          <p:cNvSpPr/>
          <p:nvPr/>
        </p:nvSpPr>
        <p:spPr>
          <a:xfrm>
            <a:off x="5045242" y="776705"/>
            <a:ext cx="5620031" cy="5923616"/>
          </a:xfrm>
          <a:custGeom>
            <a:avLst/>
            <a:gdLst/>
            <a:ahLst/>
            <a:cxnLst/>
            <a:rect l="l" t="t" r="r" b="b"/>
            <a:pathLst>
              <a:path w="8430046" h="8885424">
                <a:moveTo>
                  <a:pt x="0" y="0"/>
                </a:moveTo>
                <a:lnTo>
                  <a:pt x="8430046" y="0"/>
                </a:lnTo>
                <a:lnTo>
                  <a:pt x="8430046" y="8885424"/>
                </a:lnTo>
                <a:lnTo>
                  <a:pt x="0" y="88854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5">
            <a:hlinkClick r:id="rId11" action="ppaction://hlinksldjump"/>
            <a:extLst>
              <a:ext uri="{FF2B5EF4-FFF2-40B4-BE49-F238E27FC236}">
                <a16:creationId xmlns:a16="http://schemas.microsoft.com/office/drawing/2014/main" id="{BABF3D4E-B3C9-E425-60CB-7D957AEE0A41}"/>
              </a:ext>
            </a:extLst>
          </p:cNvPr>
          <p:cNvSpPr/>
          <p:nvPr/>
        </p:nvSpPr>
        <p:spPr>
          <a:xfrm>
            <a:off x="8426395" y="2544072"/>
            <a:ext cx="1062557" cy="1062557"/>
          </a:xfrm>
          <a:custGeom>
            <a:avLst/>
            <a:gdLst/>
            <a:ahLst/>
            <a:cxnLst/>
            <a:rect l="l" t="t" r="r" b="b"/>
            <a:pathLst>
              <a:path w="1593836" h="1593836">
                <a:moveTo>
                  <a:pt x="0" y="0"/>
                </a:moveTo>
                <a:lnTo>
                  <a:pt x="1593836" y="0"/>
                </a:lnTo>
                <a:lnTo>
                  <a:pt x="1593836" y="1593836"/>
                </a:lnTo>
                <a:lnTo>
                  <a:pt x="0" y="15938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5BFB80-73F2-46B0-B949-F55B63D54B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600" y="287885"/>
            <a:ext cx="5145470" cy="2645893"/>
          </a:xfrm>
          <a:prstGeom prst="rect">
            <a:avLst/>
          </a:prstGeom>
        </p:spPr>
      </p:pic>
      <p:pic>
        <p:nvPicPr>
          <p:cNvPr id="26" name="1">
            <a:hlinkClick r:id="rId14" action="ppaction://hlinksldjump"/>
            <a:extLst>
              <a:ext uri="{FF2B5EF4-FFF2-40B4-BE49-F238E27FC236}">
                <a16:creationId xmlns:a16="http://schemas.microsoft.com/office/drawing/2014/main" id="{3606E7AE-E3B4-838A-09ED-D7C5AFBB2C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73604" y="1431236"/>
            <a:ext cx="1103472" cy="1103472"/>
          </a:xfrm>
          <a:prstGeom prst="rect">
            <a:avLst/>
          </a:prstGeom>
        </p:spPr>
      </p:pic>
      <p:pic>
        <p:nvPicPr>
          <p:cNvPr id="27" name="3">
            <a:hlinkClick r:id="rId16" action="ppaction://hlinksldjump"/>
            <a:extLst>
              <a:ext uri="{FF2B5EF4-FFF2-40B4-BE49-F238E27FC236}">
                <a16:creationId xmlns:a16="http://schemas.microsoft.com/office/drawing/2014/main" id="{3463E194-42B8-FFF9-8535-8586D10B17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57696" y="2595627"/>
            <a:ext cx="1828959" cy="1475360"/>
          </a:xfrm>
          <a:prstGeom prst="rect">
            <a:avLst/>
          </a:prstGeom>
        </p:spPr>
      </p:pic>
      <p:pic>
        <p:nvPicPr>
          <p:cNvPr id="28" name="6">
            <a:hlinkClick r:id="rId18" action="ppaction://hlinksldjump"/>
            <a:extLst>
              <a:ext uri="{FF2B5EF4-FFF2-40B4-BE49-F238E27FC236}">
                <a16:creationId xmlns:a16="http://schemas.microsoft.com/office/drawing/2014/main" id="{57EABF09-99E2-C40A-4845-7CA72FCC492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74812" y="1080361"/>
            <a:ext cx="1103472" cy="1103472"/>
          </a:xfrm>
          <a:prstGeom prst="rect">
            <a:avLst/>
          </a:prstGeom>
        </p:spPr>
      </p:pic>
      <p:pic>
        <p:nvPicPr>
          <p:cNvPr id="7" name="nhạc hay">
            <a:hlinkClick r:id="" action="ppaction://media"/>
            <a:extLst>
              <a:ext uri="{FF2B5EF4-FFF2-40B4-BE49-F238E27FC236}">
                <a16:creationId xmlns:a16="http://schemas.microsoft.com/office/drawing/2014/main" id="{D17A79B9-10FB-DDE8-0403-5F01BAA67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8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27139F5D-69D2-44CF-F0D0-70E6A2554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02" y="648951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2D568-50A2-6AF6-C588-51766A09AD23}"/>
              </a:ext>
            </a:extLst>
          </p:cNvPr>
          <p:cNvSpPr txBox="1"/>
          <p:nvPr/>
        </p:nvSpPr>
        <p:spPr>
          <a:xfrm>
            <a:off x="2133600" y="649092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DFF961-2160-166A-4097-7F1F76A2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92" y="650767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C983F6-E04E-5C5B-CD1E-99C64E8C21EB}"/>
              </a:ext>
            </a:extLst>
          </p:cNvPr>
          <p:cNvSpPr txBox="1"/>
          <p:nvPr/>
        </p:nvSpPr>
        <p:spPr>
          <a:xfrm>
            <a:off x="4880851" y="650183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17" name="Picture 24" descr="Gmail - Free social media icons">
            <a:extLst>
              <a:ext uri="{FF2B5EF4-FFF2-40B4-BE49-F238E27FC236}">
                <a16:creationId xmlns:a16="http://schemas.microsoft.com/office/drawing/2014/main" id="{6F2EDA4D-373D-5031-922F-B45B9028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46" y="650183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F200D-3A53-81D8-E70A-652DCE6CFAB3}"/>
              </a:ext>
            </a:extLst>
          </p:cNvPr>
          <p:cNvSpPr txBox="1"/>
          <p:nvPr/>
        </p:nvSpPr>
        <p:spPr>
          <a:xfrm>
            <a:off x="7088974" y="650801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>
            <a:off x="8446406" y="1625128"/>
            <a:ext cx="24257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 rot="19383958">
            <a:off x="8567055" y="851515"/>
            <a:ext cx="2882712" cy="738352"/>
          </a:xfrm>
          <a:prstGeom prst="ellipse">
            <a:avLst/>
          </a:prstGeom>
          <a:noFill/>
          <a:ln w="19050"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10600030101010101" pitchFamily="2" charset="-122"/>
              <a:ea typeface="胡晓波男神体" panose="02010600030101010101" pitchFamily="2" charset="-122"/>
              <a:cs typeface="胡晓波男神体" panose="02010600030101010101" pitchFamily="2" charset="-122"/>
              <a:sym typeface="庞门正道标题体" panose="02010600030101010101" pitchFamily="2" charset="-122"/>
            </a:endParaRPr>
          </a:p>
        </p:txBody>
      </p:sp>
      <p:sp>
        <p:nvSpPr>
          <p:cNvPr id="27" name="星形: 四角 26"/>
          <p:cNvSpPr/>
          <p:nvPr/>
        </p:nvSpPr>
        <p:spPr>
          <a:xfrm>
            <a:off x="10986471" y="474137"/>
            <a:ext cx="271462" cy="271462"/>
          </a:xfrm>
          <a:prstGeom prst="star4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10600030101010101" pitchFamily="2" charset="-122"/>
              <a:ea typeface="胡晓波男神体" panose="02010600030101010101" pitchFamily="2" charset="-122"/>
              <a:cs typeface="胡晓波男神体" panose="02010600030101010101" pitchFamily="2" charset="-122"/>
              <a:sym typeface="庞门正道标题体" panose="02010600030101010101" pitchFamily="2" charset="-122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686623" y="474137"/>
            <a:ext cx="10818753" cy="5802153"/>
          </a:xfrm>
          <a:prstGeom prst="roundRect">
            <a:avLst>
              <a:gd name="adj" fmla="val 50000"/>
            </a:avLst>
          </a:prstGeom>
          <a:solidFill>
            <a:schemeClr val="bg1">
              <a:alpha val="73000"/>
            </a:schemeClr>
          </a:solidFill>
          <a:ln>
            <a:noFill/>
          </a:ln>
          <a:effectLst>
            <a:outerShdw blurRad="241300" dist="1016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10600030101010101" pitchFamily="2" charset="-122"/>
              <a:ea typeface="胡晓波男神体" panose="02010600030101010101" pitchFamily="2" charset="-122"/>
              <a:cs typeface="胡晓波男神体" panose="02010600030101010101" pitchFamily="2" charset="-122"/>
              <a:sym typeface="庞门正道标题体" panose="02010600030101010101" pitchFamily="2" charset="-122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2575315" y="745599"/>
            <a:ext cx="6783572" cy="967561"/>
          </a:xfrm>
          <a:prstGeom prst="roundRect">
            <a:avLst/>
          </a:prstGeom>
          <a:noFill/>
          <a:ln w="317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3367" y="703994"/>
            <a:ext cx="6783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Trong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đẹp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5812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9765" y="1934821"/>
            <a:ext cx="52577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9699" y="4417147"/>
            <a:ext cx="6783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đỏ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511" y="4107455"/>
            <a:ext cx="3395110" cy="174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FB541529-58AB-A1B0-2613-9783C04B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6690C3-8030-C7D9-8C2D-3840BD868011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BẤM BÔNG HOA QUAY LẠI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1" grpId="0" animBg="1"/>
      <p:bldP spid="2" grpId="0" animBg="1"/>
      <p:bldP spid="3" grpId="0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52" y="283191"/>
            <a:ext cx="11302964" cy="6291617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575315" y="745599"/>
            <a:ext cx="6783572" cy="636887"/>
          </a:xfrm>
          <a:prstGeom prst="roundRect">
            <a:avLst/>
          </a:prstGeom>
          <a:noFill/>
          <a:ln w="317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6633" y="717609"/>
            <a:ext cx="6783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5812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1836" y="1674048"/>
            <a:ext cx="4788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lụa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dờn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222745" y="4047339"/>
            <a:ext cx="9757780" cy="1038225"/>
          </a:xfrm>
          <a:prstGeom prst="roundRect">
            <a:avLst/>
          </a:prstGeom>
          <a:solidFill>
            <a:srgbClr val="BCAE2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Nắng ban mai hiền hoà, như những dải lụa tơ vàng óng, như con sóng dập dờn trên đổng lúa xanh.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850" l="10000" r="92200">
                        <a14:foregroundMark x1="38100" y1="90850" x2="48250" y2="90850"/>
                        <a14:foregroundMark x1="30950" y1="86100" x2="37150" y2="87700"/>
                        <a14:foregroundMark x1="90500" y1="70850" x2="92200" y2="74850"/>
                        <a14:foregroundMark x1="49850" y1="37550" x2="53000" y2="5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90" y="4546308"/>
            <a:ext cx="2564531" cy="2564531"/>
          </a:xfrm>
          <a:prstGeom prst="rect">
            <a:avLst/>
          </a:prstGeom>
        </p:spPr>
      </p:pic>
      <p:pic>
        <p:nvPicPr>
          <p:cNvPr id="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3C1B0406-26FA-A397-127F-E361C1AE0F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7D3DA3-1FF0-2C3B-D880-B6972426D0AD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BẤM BÔNG HOA QUAY LẠI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52" y="283191"/>
            <a:ext cx="11302964" cy="6291617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575315" y="745599"/>
            <a:ext cx="6783572" cy="1015663"/>
          </a:xfrm>
          <a:prstGeom prst="roundRect">
            <a:avLst/>
          </a:prstGeom>
          <a:noFill/>
          <a:ln w="317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7607" y="787043"/>
            <a:ext cx="6783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chiền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5812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850" l="10000" r="92200">
                        <a14:foregroundMark x1="38100" y1="90850" x2="48250" y2="90850"/>
                        <a14:foregroundMark x1="30950" y1="86100" x2="37150" y2="87700"/>
                        <a14:foregroundMark x1="90500" y1="70850" x2="92200" y2="74850"/>
                        <a14:foregroundMark x1="49850" y1="37550" x2="53000" y2="5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90" y="4546308"/>
            <a:ext cx="2564531" cy="2564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6468" y="2427749"/>
            <a:ext cx="53216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rích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9" r="52314"/>
          <a:stretch>
            <a:fillRect/>
          </a:stretch>
        </p:blipFill>
        <p:spPr>
          <a:xfrm>
            <a:off x="5823857" y="2209886"/>
            <a:ext cx="2079068" cy="2531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65" t="2264" r="17593"/>
          <a:stretch>
            <a:fillRect/>
          </a:stretch>
        </p:blipFill>
        <p:spPr>
          <a:xfrm>
            <a:off x="8290619" y="2173879"/>
            <a:ext cx="2079068" cy="2567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5216976" y="4891533"/>
            <a:ext cx="3292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rích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1011" y="4873604"/>
            <a:ext cx="242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cỏ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B113B538-A693-8352-E606-4D2B5EEA0A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503903" y="4688958"/>
            <a:ext cx="1595947" cy="20201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181665-EED5-8FEE-F06B-576F9A2CE66C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BẤM BÔNG HOA QUAY LẠI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>
            <a:off x="8446406" y="1625128"/>
            <a:ext cx="24257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 rot="19383958">
            <a:off x="8567055" y="851515"/>
            <a:ext cx="2882712" cy="738352"/>
          </a:xfrm>
          <a:prstGeom prst="ellipse">
            <a:avLst/>
          </a:prstGeom>
          <a:noFill/>
          <a:ln w="19050"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  <a:sym typeface="庞门正道标题体" panose="02010600030101010101" pitchFamily="2" charset="-122"/>
            </a:endParaRPr>
          </a:p>
        </p:txBody>
      </p:sp>
      <p:sp>
        <p:nvSpPr>
          <p:cNvPr id="27" name="星形: 四角 26"/>
          <p:cNvSpPr/>
          <p:nvPr/>
        </p:nvSpPr>
        <p:spPr>
          <a:xfrm>
            <a:off x="10986471" y="474137"/>
            <a:ext cx="271462" cy="271462"/>
          </a:xfrm>
          <a:prstGeom prst="star4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  <a:sym typeface="庞门正道标题体" panose="02010600030101010101" pitchFamily="2" charset="-122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686623" y="474137"/>
            <a:ext cx="10818753" cy="5802153"/>
          </a:xfrm>
          <a:prstGeom prst="roundRect">
            <a:avLst>
              <a:gd name="adj" fmla="val 50000"/>
            </a:avLst>
          </a:prstGeom>
          <a:solidFill>
            <a:schemeClr val="bg1">
              <a:alpha val="73000"/>
            </a:schemeClr>
          </a:solidFill>
          <a:ln>
            <a:noFill/>
          </a:ln>
          <a:effectLst>
            <a:outerShdw blurRad="241300" dist="1016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  <a:sym typeface="庞门正道标题体" panose="02010600030101010101" pitchFamily="2" charset="-122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2575315" y="745599"/>
            <a:ext cx="6783572" cy="967561"/>
          </a:xfrm>
          <a:prstGeom prst="roundRect">
            <a:avLst/>
          </a:prstGeom>
          <a:noFill/>
          <a:ln w="317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3367" y="703994"/>
            <a:ext cx="6783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4. Theo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5812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8426" y="1864633"/>
            <a:ext cx="59203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1665803" y="4065216"/>
            <a:ext cx="8860683" cy="1545771"/>
          </a:xfrm>
          <a:prstGeom prst="roundRect">
            <a:avLst/>
          </a:prstGeom>
          <a:solidFill>
            <a:srgbClr val="BCAE2B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 ngân nga hát khẽ bởi vì bé cảm thấy cánh đồng quê hương thật là đẹp, bé cảm thấy hạnh phúc trong lòng.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02AF1358-F83E-08DF-4597-4774024D19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463662-0883-84FD-F57D-B3C2E67E6CE4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BẤM BÔNG HOA QUAY LẠI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1" grpId="0" animBg="1"/>
      <p:bldP spid="2" grpId="0" animBg="1"/>
      <p:bldP spid="3" grpId="0"/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8564" y="1235608"/>
            <a:ext cx="2032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172562" y="1214986"/>
            <a:ext cx="2032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8564" y="1837623"/>
            <a:ext cx="2235200" cy="390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1850" y="1776266"/>
            <a:ext cx="2192109" cy="535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9557" y="2305429"/>
            <a:ext cx="2133600" cy="413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5332" y="2294497"/>
            <a:ext cx="3523500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4662" y="2720225"/>
            <a:ext cx="2373195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1460" y="2678113"/>
            <a:ext cx="5065405" cy="48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8564" y="3501765"/>
            <a:ext cx="2373195" cy="4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82185" y="3554894"/>
            <a:ext cx="3454400" cy="424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8564" y="3990116"/>
            <a:ext cx="2007773" cy="457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lụa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9597" y="3994919"/>
            <a:ext cx="2211302" cy="423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14662" y="4537315"/>
            <a:ext cx="1661995" cy="45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84027" y="4513981"/>
            <a:ext cx="4876800" cy="45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3744" y="5089284"/>
            <a:ext cx="1763595" cy="457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41460" y="5112368"/>
            <a:ext cx="2528064" cy="457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9677" y="1319806"/>
            <a:ext cx="2674043" cy="462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052833" y="1288510"/>
            <a:ext cx="1723479" cy="543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30259" y="2209620"/>
            <a:ext cx="2553629" cy="535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39939" y="1782108"/>
            <a:ext cx="2805154" cy="456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77751" y="1783869"/>
            <a:ext cx="967550" cy="444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742516" y="2231970"/>
            <a:ext cx="2862997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nghịch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80629" y="2732339"/>
            <a:ext cx="1560395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43727" y="2722549"/>
            <a:ext cx="4778988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2156" y="3530263"/>
            <a:ext cx="2354997" cy="4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318448" y="3561704"/>
            <a:ext cx="2725003" cy="424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30259" y="4103973"/>
            <a:ext cx="2488232" cy="3928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033040" y="4095828"/>
            <a:ext cx="1657821" cy="423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542358" y="4566363"/>
            <a:ext cx="1319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09610" y="4547035"/>
            <a:ext cx="2036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72371" y="5079361"/>
            <a:ext cx="2739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83888" y="5097686"/>
            <a:ext cx="2154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38087" y="5610684"/>
            <a:ext cx="287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Bùi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767" y="509863"/>
            <a:ext cx="5258491" cy="782416"/>
          </a:xfrm>
          <a:prstGeom prst="rect">
            <a:avLst/>
          </a:prstGeom>
        </p:spPr>
      </p:pic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617EEA03-D7FB-4021-22C8-A77CD8D7989D}"/>
              </a:ext>
            </a:extLst>
          </p:cNvPr>
          <p:cNvSpPr/>
          <p:nvPr/>
        </p:nvSpPr>
        <p:spPr>
          <a:xfrm>
            <a:off x="8697433" y="159489"/>
            <a:ext cx="3122428" cy="975360"/>
          </a:xfrm>
          <a:prstGeom prst="roundRect">
            <a:avLst/>
          </a:prstGeom>
          <a:solidFill>
            <a:srgbClr val="68B5D3"/>
          </a:solidFill>
          <a:ln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4" grpId="0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886" y="664403"/>
            <a:ext cx="6997822" cy="884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077" y="2677789"/>
            <a:ext cx="4385866" cy="3726224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551922" y="1703543"/>
            <a:ext cx="6783572" cy="734858"/>
          </a:xfrm>
          <a:prstGeom prst="roundRect">
            <a:avLst/>
          </a:prstGeom>
          <a:noFill/>
          <a:ln w="317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4214" y="1788529"/>
            <a:ext cx="6783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thuộc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lòng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khổ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350" l="10000" r="90000">
                        <a14:foregroundMark x1="15900" y1="88900" x2="39750" y2="94050"/>
                        <a14:foregroundMark x1="39750" y1="94050" x2="31550" y2="97450"/>
                        <a14:foregroundMark x1="31550" y1="97450" x2="24600" y2="95350"/>
                        <a14:foregroundMark x1="24600" y1="95350" x2="22550" y2="94000"/>
                        <a14:foregroundMark x1="16050" y1="73350" x2="27800" y2="43950"/>
                        <a14:foregroundMark x1="27800" y1="43950" x2="26650" y2="33550"/>
                        <a14:foregroundMark x1="26650" y1="33550" x2="31050" y2="25450"/>
                        <a14:foregroundMark x1="31050" y1="25450" x2="39500" y2="28250"/>
                        <a14:foregroundMark x1="39500" y1="28250" x2="37800" y2="56150"/>
                        <a14:foregroundMark x1="37800" y1="56150" x2="43800" y2="59950"/>
                        <a14:foregroundMark x1="43800" y1="59950" x2="44300" y2="5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661" y="5092774"/>
            <a:ext cx="1765226" cy="1765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850" l="10000" r="92200">
                        <a14:foregroundMark x1="38100" y1="90850" x2="48250" y2="90850"/>
                        <a14:foregroundMark x1="30950" y1="86100" x2="37150" y2="87700"/>
                        <a14:foregroundMark x1="90500" y1="70850" x2="92200" y2="74850"/>
                        <a14:foregroundMark x1="49850" y1="37550" x2="53000" y2="5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1379"/>
            <a:ext cx="1763260" cy="176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AA2FE09-6756-F397-1CB9-A0D1719EE1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017224" h="10287000">
                <a:moveTo>
                  <a:pt x="0" y="0"/>
                </a:moveTo>
                <a:lnTo>
                  <a:pt x="18017224" y="0"/>
                </a:lnTo>
                <a:lnTo>
                  <a:pt x="180172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561" b="-235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CDD70FFE-DF5A-2BEE-6770-2833C29BA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09587"/>
            <a:ext cx="3411485" cy="2042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B3EB6-10EF-D10A-839D-BCF552A0C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6177" y="3063583"/>
            <a:ext cx="13954129" cy="2071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" y="3181350"/>
            <a:ext cx="3295650" cy="3295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377" y="710558"/>
            <a:ext cx="6351245" cy="180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377" y="2511658"/>
            <a:ext cx="8140544" cy="35952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4083" y="3181350"/>
            <a:ext cx="554181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Tìm trong bài từ ngữ: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Chỉ màu sắc của mặt 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Chỉ màu sắc của ánh 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Chỉ màu sắc của 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ồ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 lúa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95179" y="3564969"/>
            <a:ext cx="1544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đỏ rực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6573" y="4262089"/>
            <a:ext cx="1878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 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43486" y="4880992"/>
            <a:ext cx="1255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nature, plain, fiel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" y="-112388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085" y="196"/>
            <a:ext cx="2210312" cy="920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700">
            <a:off x="136569" y="61351"/>
            <a:ext cx="1608591" cy="6780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223819">
            <a:off x="10314336" y="5385463"/>
            <a:ext cx="1133945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735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 panose="020B0604020202020204"/>
              </a:rPr>
              <a:t>MăngNon</a:t>
            </a:r>
            <a:endParaRPr kumimoji="0" lang="id-ID" sz="173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 panose="020B0604020202020204"/>
            </a:endParaRPr>
          </a:p>
        </p:txBody>
      </p:sp>
      <p:sp>
        <p:nvSpPr>
          <p:cNvPr id="2" name="Google Shape;792;p36"/>
          <p:cNvSpPr txBox="1"/>
          <p:nvPr/>
        </p:nvSpPr>
        <p:spPr>
          <a:xfrm>
            <a:off x="279535" y="495165"/>
            <a:ext cx="1003213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 thêm từ ngữ tả mặt trời, ánh nắng, đồng lúa.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99128" y="2098471"/>
            <a:ext cx="11186043" cy="3420585"/>
            <a:chOff x="799128" y="2098471"/>
            <a:chExt cx="11186043" cy="3420585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799128" y="2098471"/>
              <a:ext cx="11186043" cy="342058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940864" y="2179260"/>
              <a:ext cx="10870136" cy="3230940"/>
            </a:xfrm>
            <a:prstGeom prst="roundRect">
              <a:avLst/>
            </a:prstGeom>
            <a:noFill/>
            <a:ln w="317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zz</a:t>
              </a:r>
            </a:p>
          </p:txBody>
        </p:sp>
      </p:grpSp>
      <p:sp>
        <p:nvSpPr>
          <p:cNvPr id="5" name="Google Shape;792;p36"/>
          <p:cNvSpPr txBox="1"/>
          <p:nvPr/>
        </p:nvSpPr>
        <p:spPr>
          <a:xfrm>
            <a:off x="1024334" y="2150795"/>
            <a:ext cx="10226801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 trời: chói chang, vàng tươi, rực rỡ, to tròn, to tròn như cái mâm….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 nắng: chan hòa, ấm áp, le lói, rực rỡ…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 lúa: xanh rì, vàng ươm, mênh mông, bát ngát…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269F3-07A5-4CBD-8626-F64BA165C37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51" y="2191555"/>
            <a:ext cx="5270296" cy="3360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FF0740-CD0F-4F9A-88C5-C1842D080F8B}"/>
              </a:ext>
            </a:extLst>
          </p:cNvPr>
          <p:cNvSpPr/>
          <p:nvPr/>
        </p:nvSpPr>
        <p:spPr>
          <a:xfrm>
            <a:off x="1501227" y="455128"/>
            <a:ext cx="328752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 altLang="zh-CN" sz="3733" b="1" kern="0" dirty="0" err="1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733" b="1" kern="0" dirty="0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kern="0" dirty="0" err="1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</a:rPr>
              <a:t>mẫu</a:t>
            </a:r>
            <a:endParaRPr lang="zh-CN" altLang="en-US" sz="3733" b="1" kern="0" dirty="0">
              <a:solidFill>
                <a:srgbClr val="0070C0"/>
              </a:solidFill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48FE4988-5977-41C9-A4F2-11C210249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45" y="3234469"/>
            <a:ext cx="5253956" cy="1286400"/>
          </a:xfrm>
          <a:prstGeom prst="rect">
            <a:avLst/>
          </a:prstGeom>
        </p:spPr>
      </p:pic>
      <p:pic>
        <p:nvPicPr>
          <p:cNvPr id="15" name="Picture 1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258DFB5D-257C-4BA9-9583-514DEDB58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51" y="957629"/>
            <a:ext cx="2141144" cy="2471371"/>
          </a:xfrm>
          <a:prstGeom prst="rect">
            <a:avLst/>
          </a:prstGeom>
        </p:spPr>
      </p:pic>
      <p:sp>
        <p:nvSpPr>
          <p:cNvPr id="16" name="TextBox 28">
            <a:extLst>
              <a:ext uri="{FF2B5EF4-FFF2-40B4-BE49-F238E27FC236}">
                <a16:creationId xmlns:a16="http://schemas.microsoft.com/office/drawing/2014/main" id="{74F593A2-4EE3-4B6F-84F2-4E1A754B7815}"/>
              </a:ext>
            </a:extLst>
          </p:cNvPr>
          <p:cNvSpPr txBox="1"/>
          <p:nvPr/>
        </p:nvSpPr>
        <p:spPr>
          <a:xfrm>
            <a:off x="3937479" y="5477796"/>
            <a:ext cx="4089648" cy="1015010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3733" b="1">
                <a:solidFill>
                  <a:prstClr val="black"/>
                </a:solidFill>
                <a:latin typeface="Calibri"/>
                <a:ea typeface="inpin heiti" charset="-122"/>
                <a:cs typeface="Times New Roman" panose="02020603050405020304" pitchFamily="18" charset="0"/>
              </a:rPr>
              <a:t>MẮT DÕI</a:t>
            </a:r>
            <a:endParaRPr lang="zh-CN" altLang="en-US" sz="3733" b="1" dirty="0">
              <a:solidFill>
                <a:prstClr val="black"/>
              </a:solidFill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848ABDDA-EC12-4FD0-926D-7276CC2F5FDF}"/>
              </a:ext>
            </a:extLst>
          </p:cNvPr>
          <p:cNvSpPr txBox="1"/>
          <p:nvPr/>
        </p:nvSpPr>
        <p:spPr>
          <a:xfrm>
            <a:off x="8365336" y="2223408"/>
            <a:ext cx="3826665" cy="1015010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3733" b="1" kern="0" dirty="0">
                <a:solidFill>
                  <a:prstClr val="black"/>
                </a:solidFill>
                <a:latin typeface="Calibri"/>
                <a:ea typeface="inpin heiti" charset="-122"/>
                <a:cs typeface="Times New Roman" panose="02020603050405020304" pitchFamily="18" charset="0"/>
              </a:rPr>
              <a:t>TAI NGHE</a:t>
            </a:r>
            <a:endParaRPr lang="zh-CN" altLang="en-US" sz="3733" b="1" kern="0" dirty="0">
              <a:solidFill>
                <a:prstClr val="black"/>
              </a:solidFill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93620A5E-D60A-4143-9629-1D7E4298C931}"/>
              </a:ext>
            </a:extLst>
          </p:cNvPr>
          <p:cNvSpPr txBox="1"/>
          <p:nvPr/>
        </p:nvSpPr>
        <p:spPr>
          <a:xfrm>
            <a:off x="239349" y="2172511"/>
            <a:ext cx="3214584" cy="1015010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3733" b="1" kern="0" dirty="0">
                <a:solidFill>
                  <a:prstClr val="black"/>
                </a:solidFill>
                <a:latin typeface="Calibri"/>
                <a:ea typeface="inpin heiti" charset="-122"/>
                <a:cs typeface="Times New Roman" panose="02020603050405020304" pitchFamily="18" charset="0"/>
              </a:rPr>
              <a:t>TAY DÒ</a:t>
            </a:r>
            <a:endParaRPr lang="zh-CN" altLang="en-US" sz="3733" b="1" kern="0" dirty="0">
              <a:solidFill>
                <a:prstClr val="black"/>
              </a:solidFill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2CE60AE-0820-4D16-969F-F6C32DEC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522876" y="4642211"/>
            <a:ext cx="954488" cy="9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6E9C2B8-5CAE-432C-A9A8-E5F8F51CC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593377" y="1976735"/>
            <a:ext cx="954488" cy="9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80B83AFF-4481-4AAF-939D-1617CCBB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460235" y="2086283"/>
            <a:ext cx="954488" cy="9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6E5468-F7E6-4F94-87DE-64D8D4D887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392" y="415615"/>
            <a:ext cx="737037" cy="822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5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55">
            <a:extLst>
              <a:ext uri="{FF2B5EF4-FFF2-40B4-BE49-F238E27FC236}">
                <a16:creationId xmlns:a16="http://schemas.microsoft.com/office/drawing/2014/main" id="{856EADD9-7EB2-EB15-0D8A-A4F0A245C45E}"/>
              </a:ext>
            </a:extLst>
          </p:cNvPr>
          <p:cNvGrpSpPr/>
          <p:nvPr/>
        </p:nvGrpSpPr>
        <p:grpSpPr>
          <a:xfrm>
            <a:off x="5840033" y="5969700"/>
            <a:ext cx="511935" cy="88265"/>
            <a:chOff x="9259910" y="951124"/>
            <a:chExt cx="746975" cy="128789"/>
          </a:xfrm>
          <a:solidFill>
            <a:schemeClr val="accent1"/>
          </a:solidFill>
        </p:grpSpPr>
        <p:sp>
          <p:nvSpPr>
            <p:cNvPr id="6" name="椭圆 52">
              <a:extLst>
                <a:ext uri="{FF2B5EF4-FFF2-40B4-BE49-F238E27FC236}">
                  <a16:creationId xmlns:a16="http://schemas.microsoft.com/office/drawing/2014/main" id="{9FB6B676-7B07-32BB-7878-9D58A08BC3FA}"/>
                </a:ext>
              </a:extLst>
            </p:cNvPr>
            <p:cNvSpPr/>
            <p:nvPr/>
          </p:nvSpPr>
          <p:spPr>
            <a:xfrm>
              <a:off x="9878096" y="951124"/>
              <a:ext cx="128789" cy="128789"/>
            </a:xfrm>
            <a:prstGeom prst="ellipse">
              <a:avLst/>
            </a:prstGeom>
            <a:grpFill/>
            <a:ln>
              <a:noFill/>
            </a:ln>
            <a:effectLst>
              <a:outerShdw blurRad="330200" dist="177800" dir="5400000" sx="87000" sy="87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10600030101010101" pitchFamily="2" charset="-122"/>
                <a:ea typeface="胡晓波男神体" panose="02010600030101010101" pitchFamily="2" charset="-122"/>
                <a:cs typeface="胡晓波男神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  <p:sp>
          <p:nvSpPr>
            <p:cNvPr id="7" name="椭圆 53">
              <a:extLst>
                <a:ext uri="{FF2B5EF4-FFF2-40B4-BE49-F238E27FC236}">
                  <a16:creationId xmlns:a16="http://schemas.microsoft.com/office/drawing/2014/main" id="{FBAB1B26-DDD8-1D07-2ADA-EA2889A66963}"/>
                </a:ext>
              </a:extLst>
            </p:cNvPr>
            <p:cNvSpPr/>
            <p:nvPr/>
          </p:nvSpPr>
          <p:spPr>
            <a:xfrm>
              <a:off x="9569003" y="951124"/>
              <a:ext cx="128789" cy="128789"/>
            </a:xfrm>
            <a:prstGeom prst="ellipse">
              <a:avLst/>
            </a:prstGeom>
            <a:grpFill/>
            <a:ln>
              <a:noFill/>
            </a:ln>
            <a:effectLst>
              <a:outerShdw blurRad="330200" dist="177800" dir="5400000" sx="87000" sy="87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10600030101010101" pitchFamily="2" charset="-122"/>
                <a:ea typeface="胡晓波男神体" panose="02010600030101010101" pitchFamily="2" charset="-122"/>
                <a:cs typeface="胡晓波男神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  <p:sp>
          <p:nvSpPr>
            <p:cNvPr id="8" name="椭圆 54">
              <a:extLst>
                <a:ext uri="{FF2B5EF4-FFF2-40B4-BE49-F238E27FC236}">
                  <a16:creationId xmlns:a16="http://schemas.microsoft.com/office/drawing/2014/main" id="{A9890B18-12D5-F4EE-282B-88A7B10BF45B}"/>
                </a:ext>
              </a:extLst>
            </p:cNvPr>
            <p:cNvSpPr/>
            <p:nvPr/>
          </p:nvSpPr>
          <p:spPr>
            <a:xfrm>
              <a:off x="9259910" y="951124"/>
              <a:ext cx="128789" cy="128789"/>
            </a:xfrm>
            <a:prstGeom prst="ellipse">
              <a:avLst/>
            </a:prstGeom>
            <a:grpFill/>
            <a:ln>
              <a:noFill/>
            </a:ln>
            <a:effectLst>
              <a:outerShdw blurRad="330200" dist="177800" dir="5400000" sx="87000" sy="87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10600030101010101" pitchFamily="2" charset="-122"/>
                <a:ea typeface="胡晓波男神体" panose="02010600030101010101" pitchFamily="2" charset="-122"/>
                <a:cs typeface="胡晓波男神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00D743E-09F6-1CE4-19C3-C449E8A37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693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D4A4A3-F6C1-D6E5-7566-BF57D4ECF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663" y="350829"/>
            <a:ext cx="6038079" cy="8984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99B6B-15C3-F47D-4A39-89867B03121E}"/>
              </a:ext>
            </a:extLst>
          </p:cNvPr>
          <p:cNvSpPr txBox="1"/>
          <p:nvPr/>
        </p:nvSpPr>
        <p:spPr>
          <a:xfrm>
            <a:off x="850565" y="1249241"/>
            <a:ext cx="52577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A135B1-81A3-A925-A802-377181CD0113}"/>
              </a:ext>
            </a:extLst>
          </p:cNvPr>
          <p:cNvSpPr txBox="1"/>
          <p:nvPr/>
        </p:nvSpPr>
        <p:spPr>
          <a:xfrm>
            <a:off x="850565" y="3474280"/>
            <a:ext cx="4788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lụa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song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dờn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FA265-B79C-7336-4F3E-01ED821A34EC}"/>
              </a:ext>
            </a:extLst>
          </p:cNvPr>
          <p:cNvSpPr txBox="1"/>
          <p:nvPr/>
        </p:nvSpPr>
        <p:spPr>
          <a:xfrm>
            <a:off x="6197134" y="1268396"/>
            <a:ext cx="5321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rich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nghịch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320F64-885C-01B2-99E7-B9D43630BDB5}"/>
              </a:ext>
            </a:extLst>
          </p:cNvPr>
          <p:cNvSpPr txBox="1"/>
          <p:nvPr/>
        </p:nvSpPr>
        <p:spPr>
          <a:xfrm>
            <a:off x="6263702" y="3428999"/>
            <a:ext cx="59203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mênh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5AF1C8-FBE5-A7DB-36E4-C3E42B6F14BF}"/>
              </a:ext>
            </a:extLst>
          </p:cNvPr>
          <p:cNvSpPr txBox="1"/>
          <p:nvPr/>
        </p:nvSpPr>
        <p:spPr>
          <a:xfrm>
            <a:off x="9831987" y="5514957"/>
            <a:ext cx="47881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Bùi Minh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Huế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CE3800-DF0E-2A05-0A1E-0D6578F5C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" y="5190313"/>
            <a:ext cx="2348409" cy="16470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A38691-B641-6D3E-C380-C0C7113C98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18" y="5210962"/>
            <a:ext cx="2348409" cy="16470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7C0C22-7067-DF06-021D-E8ABA27D91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28" y="5190313"/>
            <a:ext cx="2348409" cy="16470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ACA42B-6346-3786-D955-AA38272492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049" y="5210962"/>
            <a:ext cx="3008850" cy="16470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49D403-9ACE-319E-14DE-6458674AC7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40" y="5234445"/>
            <a:ext cx="2348409" cy="16470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9352DA9-DADC-5F2C-1340-131E52283FC6}"/>
              </a:ext>
            </a:extLst>
          </p:cNvPr>
          <p:cNvSpPr txBox="1"/>
          <p:nvPr/>
        </p:nvSpPr>
        <p:spPr>
          <a:xfrm>
            <a:off x="9831987" y="403366"/>
            <a:ext cx="204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5812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5812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2D47C2-CDFF-153F-C7FF-C191072E921A}"/>
              </a:ext>
            </a:extLst>
          </p:cNvPr>
          <p:cNvSpPr txBox="1"/>
          <p:nvPr/>
        </p:nvSpPr>
        <p:spPr>
          <a:xfrm>
            <a:off x="548141" y="800035"/>
            <a:ext cx="26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Eremitage" panose="02040603050506020204" pitchFamily="18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34A67A-0BB2-8B43-455C-53E4071D807E}"/>
              </a:ext>
            </a:extLst>
          </p:cNvPr>
          <p:cNvSpPr txBox="1"/>
          <p:nvPr/>
        </p:nvSpPr>
        <p:spPr>
          <a:xfrm>
            <a:off x="397722" y="3120337"/>
            <a:ext cx="364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UTM Eremitage" panose="02040603050506020204" pitchFamily="18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CE1B5A-924D-A972-4826-DB73B50FC62A}"/>
              </a:ext>
            </a:extLst>
          </p:cNvPr>
          <p:cNvSpPr txBox="1"/>
          <p:nvPr/>
        </p:nvSpPr>
        <p:spPr>
          <a:xfrm>
            <a:off x="5751772" y="1079934"/>
            <a:ext cx="485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UTM Eremitage" panose="02040603050506020204" pitchFamily="18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296915-D56A-60CB-43F8-1FF1A8958AF6}"/>
              </a:ext>
            </a:extLst>
          </p:cNvPr>
          <p:cNvSpPr txBox="1"/>
          <p:nvPr/>
        </p:nvSpPr>
        <p:spPr>
          <a:xfrm>
            <a:off x="5780030" y="3192714"/>
            <a:ext cx="485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UTM Eremitage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939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AA2FE09-6756-F397-1CB9-A0D1719EE1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017224" h="10287000">
                <a:moveTo>
                  <a:pt x="0" y="0"/>
                </a:moveTo>
                <a:lnTo>
                  <a:pt x="18017224" y="0"/>
                </a:lnTo>
                <a:lnTo>
                  <a:pt x="180172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561" b="-235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矩形: 圆角 11">
            <a:extLst>
              <a:ext uri="{FF2B5EF4-FFF2-40B4-BE49-F238E27FC236}">
                <a16:creationId xmlns:a16="http://schemas.microsoft.com/office/drawing/2014/main" id="{66A6B9EA-62BC-2DE5-FD81-E14AB4FCA376}"/>
              </a:ext>
            </a:extLst>
          </p:cNvPr>
          <p:cNvSpPr/>
          <p:nvPr/>
        </p:nvSpPr>
        <p:spPr>
          <a:xfrm>
            <a:off x="381000" y="381000"/>
            <a:ext cx="11430000" cy="6115957"/>
          </a:xfrm>
          <a:prstGeom prst="roundRect">
            <a:avLst>
              <a:gd name="adj" fmla="val 3273"/>
            </a:avLst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EE44682-516B-1198-B9C0-FF2BD5081E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" y="5190313"/>
            <a:ext cx="2348409" cy="1647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3CB2C0E-75D1-7F16-7B04-B884780AB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18" y="5210962"/>
            <a:ext cx="2348409" cy="16470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7428C35-7DEF-6C1E-F177-C11E53030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28" y="5190313"/>
            <a:ext cx="2348409" cy="164703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E38C4E1-2B3B-4B4B-ADA4-DA6F7A73B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049" y="5210962"/>
            <a:ext cx="3008850" cy="164703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4D3D9A8-8B6A-875D-5816-C514DA9BD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40" y="5234445"/>
            <a:ext cx="2348409" cy="16470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D533F2-488F-2CA6-52F5-842D2D3B1285}"/>
              </a:ext>
            </a:extLst>
          </p:cNvPr>
          <p:cNvSpPr/>
          <p:nvPr/>
        </p:nvSpPr>
        <p:spPr>
          <a:xfrm>
            <a:off x="0" y="237392"/>
            <a:ext cx="12192000" cy="1195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E86C5ED2-42F1-4B82-8612-01EB39D12ED2}"/>
              </a:ext>
            </a:extLst>
          </p:cNvPr>
          <p:cNvSpPr/>
          <p:nvPr/>
        </p:nvSpPr>
        <p:spPr>
          <a:xfrm>
            <a:off x="566396" y="1670539"/>
            <a:ext cx="11059208" cy="4827432"/>
          </a:xfrm>
          <a:custGeom>
            <a:avLst/>
            <a:gdLst>
              <a:gd name="csX0" fmla="*/ 0 w 11059208"/>
              <a:gd name="csY0" fmla="*/ 0 h 4827432"/>
              <a:gd name="csX1" fmla="*/ 0 w 11059208"/>
              <a:gd name="csY1" fmla="*/ 0 h 4827432"/>
              <a:gd name="csX2" fmla="*/ 11059208 w 11059208"/>
              <a:gd name="csY2" fmla="*/ 0 h 4827432"/>
              <a:gd name="csX3" fmla="*/ 11059208 w 11059208"/>
              <a:gd name="csY3" fmla="*/ 0 h 4827432"/>
              <a:gd name="csX4" fmla="*/ 11059208 w 11059208"/>
              <a:gd name="csY4" fmla="*/ 4827432 h 4827432"/>
              <a:gd name="csX5" fmla="*/ 11059208 w 11059208"/>
              <a:gd name="csY5" fmla="*/ 4827432 h 4827432"/>
              <a:gd name="csX6" fmla="*/ 0 w 11059208"/>
              <a:gd name="csY6" fmla="*/ 4827432 h 4827432"/>
              <a:gd name="csX7" fmla="*/ 0 w 11059208"/>
              <a:gd name="csY7" fmla="*/ 4827432 h 4827432"/>
              <a:gd name="csX8" fmla="*/ 0 w 11059208"/>
              <a:gd name="csY8" fmla="*/ 0 h 48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059208" h="4827432" fill="none" extrusionOk="0">
                <a:moveTo>
                  <a:pt x="0" y="0"/>
                </a:moveTo>
                <a:lnTo>
                  <a:pt x="0" y="0"/>
                </a:lnTo>
                <a:cubicBezTo>
                  <a:pt x="3560436" y="5753"/>
                  <a:pt x="7797124" y="-51483"/>
                  <a:pt x="11059208" y="0"/>
                </a:cubicBezTo>
                <a:lnTo>
                  <a:pt x="11059208" y="0"/>
                </a:lnTo>
                <a:cubicBezTo>
                  <a:pt x="10898501" y="1053214"/>
                  <a:pt x="11098875" y="4146152"/>
                  <a:pt x="11059208" y="4827432"/>
                </a:cubicBezTo>
                <a:lnTo>
                  <a:pt x="11059208" y="4827432"/>
                </a:lnTo>
                <a:cubicBezTo>
                  <a:pt x="9808017" y="4808474"/>
                  <a:pt x="2882328" y="4766791"/>
                  <a:pt x="0" y="4827432"/>
                </a:cubicBezTo>
                <a:lnTo>
                  <a:pt x="0" y="4827432"/>
                </a:lnTo>
                <a:cubicBezTo>
                  <a:pt x="32216" y="4291114"/>
                  <a:pt x="57206" y="2338867"/>
                  <a:pt x="0" y="0"/>
                </a:cubicBezTo>
                <a:close/>
              </a:path>
              <a:path w="11059208" h="4827432" stroke="0" extrusionOk="0">
                <a:moveTo>
                  <a:pt x="0" y="0"/>
                </a:moveTo>
                <a:lnTo>
                  <a:pt x="0" y="0"/>
                </a:lnTo>
                <a:cubicBezTo>
                  <a:pt x="1991815" y="-133594"/>
                  <a:pt x="6473099" y="63808"/>
                  <a:pt x="11059208" y="0"/>
                </a:cubicBezTo>
                <a:lnTo>
                  <a:pt x="11059208" y="0"/>
                </a:lnTo>
                <a:cubicBezTo>
                  <a:pt x="10936208" y="1456930"/>
                  <a:pt x="11156068" y="3884671"/>
                  <a:pt x="11059208" y="4827432"/>
                </a:cubicBezTo>
                <a:lnTo>
                  <a:pt x="11059208" y="4827432"/>
                </a:lnTo>
                <a:cubicBezTo>
                  <a:pt x="5534448" y="4768538"/>
                  <a:pt x="3036998" y="4841665"/>
                  <a:pt x="0" y="4827432"/>
                </a:cubicBezTo>
                <a:lnTo>
                  <a:pt x="0" y="4827432"/>
                </a:lnTo>
                <a:cubicBezTo>
                  <a:pt x="-3173" y="2654029"/>
                  <a:pt x="-94267" y="21906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68B5D3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74521AC6-365F-D6AE-F8E5-D07E8D4667D0}"/>
              </a:ext>
            </a:extLst>
          </p:cNvPr>
          <p:cNvSpPr/>
          <p:nvPr/>
        </p:nvSpPr>
        <p:spPr>
          <a:xfrm>
            <a:off x="5991099" y="3075240"/>
            <a:ext cx="3852672" cy="975360"/>
          </a:xfrm>
          <a:prstGeom prst="roundRect">
            <a:avLst/>
          </a:prstGeom>
          <a:solidFill>
            <a:srgbClr val="68B5D3"/>
          </a:solidFill>
          <a:ln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endParaRPr lang="en-US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3BD4B610-8A17-3F52-3A3E-BFA8D8337054}"/>
              </a:ext>
            </a:extLst>
          </p:cNvPr>
          <p:cNvSpPr/>
          <p:nvPr/>
        </p:nvSpPr>
        <p:spPr>
          <a:xfrm>
            <a:off x="5595366" y="4238282"/>
            <a:ext cx="4644138" cy="975360"/>
          </a:xfrm>
          <a:prstGeom prst="roundRect">
            <a:avLst/>
          </a:prstGeom>
          <a:solidFill>
            <a:srgbClr val="68B5D3"/>
          </a:solidFill>
          <a:ln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chiền</a:t>
            </a: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chiện</a:t>
            </a:r>
            <a:endParaRPr lang="en-US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86754CA-1550-652F-4093-527B9D910187}"/>
              </a:ext>
            </a:extLst>
          </p:cNvPr>
          <p:cNvSpPr/>
          <p:nvPr/>
        </p:nvSpPr>
        <p:spPr>
          <a:xfrm>
            <a:off x="6507126" y="5401325"/>
            <a:ext cx="4606886" cy="975360"/>
          </a:xfrm>
          <a:prstGeom prst="roundRect">
            <a:avLst/>
          </a:prstGeom>
          <a:solidFill>
            <a:srgbClr val="68B5D3"/>
          </a:solidFill>
          <a:ln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endParaRPr lang="en-US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512B6F1F-BC06-EECB-8218-B3BE725C2613}"/>
              </a:ext>
            </a:extLst>
          </p:cNvPr>
          <p:cNvSpPr/>
          <p:nvPr/>
        </p:nvSpPr>
        <p:spPr>
          <a:xfrm>
            <a:off x="4721618" y="1912198"/>
            <a:ext cx="3852672" cy="975360"/>
          </a:xfrm>
          <a:prstGeom prst="roundRect">
            <a:avLst/>
          </a:prstGeom>
          <a:solidFill>
            <a:srgbClr val="68B5D3"/>
          </a:solidFill>
          <a:ln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endParaRPr lang="en-US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8C92CC1-8C09-D568-4C4B-EF87137F7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61399" y="2147884"/>
            <a:ext cx="2422921" cy="41804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A08AEA-A380-51A1-602B-7AF80E437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985775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9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E7D0E77D-B479-11FA-B6F6-E9283588B2A2}"/>
              </a:ext>
            </a:extLst>
          </p:cNvPr>
          <p:cNvSpPr/>
          <p:nvPr/>
        </p:nvSpPr>
        <p:spPr>
          <a:xfrm>
            <a:off x="566396" y="1895295"/>
            <a:ext cx="11059208" cy="4602675"/>
          </a:xfrm>
          <a:custGeom>
            <a:avLst/>
            <a:gdLst>
              <a:gd name="csX0" fmla="*/ 0 w 11059208"/>
              <a:gd name="csY0" fmla="*/ 0 h 4602675"/>
              <a:gd name="csX1" fmla="*/ 0 w 11059208"/>
              <a:gd name="csY1" fmla="*/ 0 h 4602675"/>
              <a:gd name="csX2" fmla="*/ 11059208 w 11059208"/>
              <a:gd name="csY2" fmla="*/ 0 h 4602675"/>
              <a:gd name="csX3" fmla="*/ 11059208 w 11059208"/>
              <a:gd name="csY3" fmla="*/ 0 h 4602675"/>
              <a:gd name="csX4" fmla="*/ 11059208 w 11059208"/>
              <a:gd name="csY4" fmla="*/ 4602675 h 4602675"/>
              <a:gd name="csX5" fmla="*/ 11059208 w 11059208"/>
              <a:gd name="csY5" fmla="*/ 4602675 h 4602675"/>
              <a:gd name="csX6" fmla="*/ 0 w 11059208"/>
              <a:gd name="csY6" fmla="*/ 4602675 h 4602675"/>
              <a:gd name="csX7" fmla="*/ 0 w 11059208"/>
              <a:gd name="csY7" fmla="*/ 4602675 h 4602675"/>
              <a:gd name="csX8" fmla="*/ 0 w 11059208"/>
              <a:gd name="csY8" fmla="*/ 0 h 46026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059208" h="4602675" fill="none" extrusionOk="0">
                <a:moveTo>
                  <a:pt x="0" y="0"/>
                </a:moveTo>
                <a:lnTo>
                  <a:pt x="0" y="0"/>
                </a:lnTo>
                <a:cubicBezTo>
                  <a:pt x="3560436" y="5753"/>
                  <a:pt x="7797124" y="-51483"/>
                  <a:pt x="11059208" y="0"/>
                </a:cubicBezTo>
                <a:lnTo>
                  <a:pt x="11059208" y="0"/>
                </a:lnTo>
                <a:cubicBezTo>
                  <a:pt x="10898501" y="1155083"/>
                  <a:pt x="11098875" y="3498230"/>
                  <a:pt x="11059208" y="4602675"/>
                </a:cubicBezTo>
                <a:lnTo>
                  <a:pt x="11059208" y="4602675"/>
                </a:lnTo>
                <a:cubicBezTo>
                  <a:pt x="9808017" y="4583717"/>
                  <a:pt x="2882328" y="4542034"/>
                  <a:pt x="0" y="4602675"/>
                </a:cubicBezTo>
                <a:lnTo>
                  <a:pt x="0" y="4602675"/>
                </a:lnTo>
                <a:cubicBezTo>
                  <a:pt x="32216" y="3772237"/>
                  <a:pt x="57206" y="2032021"/>
                  <a:pt x="0" y="0"/>
                </a:cubicBezTo>
                <a:close/>
              </a:path>
              <a:path w="11059208" h="4602675" stroke="0" extrusionOk="0">
                <a:moveTo>
                  <a:pt x="0" y="0"/>
                </a:moveTo>
                <a:lnTo>
                  <a:pt x="0" y="0"/>
                </a:lnTo>
                <a:cubicBezTo>
                  <a:pt x="1991815" y="-133594"/>
                  <a:pt x="6473099" y="63808"/>
                  <a:pt x="11059208" y="0"/>
                </a:cubicBezTo>
                <a:lnTo>
                  <a:pt x="11059208" y="0"/>
                </a:lnTo>
                <a:cubicBezTo>
                  <a:pt x="10936208" y="1211634"/>
                  <a:pt x="11156068" y="3938823"/>
                  <a:pt x="11059208" y="4602675"/>
                </a:cubicBezTo>
                <a:lnTo>
                  <a:pt x="11059208" y="4602675"/>
                </a:lnTo>
                <a:cubicBezTo>
                  <a:pt x="5534448" y="4543781"/>
                  <a:pt x="3036998" y="4616908"/>
                  <a:pt x="0" y="4602675"/>
                </a:cubicBezTo>
                <a:lnTo>
                  <a:pt x="0" y="4602675"/>
                </a:lnTo>
                <a:cubicBezTo>
                  <a:pt x="-3173" y="2781620"/>
                  <a:pt x="-94267" y="198494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68B5D3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37392"/>
            <a:ext cx="12192000" cy="1195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C6137B48-DD6C-D400-4265-B9000931029F}"/>
              </a:ext>
            </a:extLst>
          </p:cNvPr>
          <p:cNvSpPr/>
          <p:nvPr/>
        </p:nvSpPr>
        <p:spPr>
          <a:xfrm>
            <a:off x="3504339" y="2146212"/>
            <a:ext cx="5791906" cy="8466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spc="3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spc="3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spc="3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spc="3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4000" b="1" spc="3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spc="3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spc="3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spc="3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rích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389" y="3477692"/>
            <a:ext cx="103201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6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kêu nhỏ liên tiếp của chim chiền chiện.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3" y="25907"/>
            <a:ext cx="11985775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AA2FE09-6756-F397-1CB9-A0D1719EE1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017224" h="10287000">
                <a:moveTo>
                  <a:pt x="0" y="0"/>
                </a:moveTo>
                <a:lnTo>
                  <a:pt x="18017224" y="0"/>
                </a:lnTo>
                <a:lnTo>
                  <a:pt x="180172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561" b="-235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矩形: 圆角 11">
            <a:extLst>
              <a:ext uri="{FF2B5EF4-FFF2-40B4-BE49-F238E27FC236}">
                <a16:creationId xmlns:a16="http://schemas.microsoft.com/office/drawing/2014/main" id="{66A6B9EA-62BC-2DE5-FD81-E14AB4FCA376}"/>
              </a:ext>
            </a:extLst>
          </p:cNvPr>
          <p:cNvSpPr/>
          <p:nvPr/>
        </p:nvSpPr>
        <p:spPr>
          <a:xfrm>
            <a:off x="381000" y="381000"/>
            <a:ext cx="11430000" cy="6115957"/>
          </a:xfrm>
          <a:prstGeom prst="roundRect">
            <a:avLst>
              <a:gd name="adj" fmla="val 3273"/>
            </a:avLst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2" name="组合 55">
            <a:extLst>
              <a:ext uri="{FF2B5EF4-FFF2-40B4-BE49-F238E27FC236}">
                <a16:creationId xmlns:a16="http://schemas.microsoft.com/office/drawing/2014/main" id="{F5547FA4-94EA-B8B9-B73D-913F23E57105}"/>
              </a:ext>
            </a:extLst>
          </p:cNvPr>
          <p:cNvGrpSpPr/>
          <p:nvPr/>
        </p:nvGrpSpPr>
        <p:grpSpPr>
          <a:xfrm>
            <a:off x="5840033" y="5969700"/>
            <a:ext cx="511935" cy="88265"/>
            <a:chOff x="9259910" y="951124"/>
            <a:chExt cx="746975" cy="128789"/>
          </a:xfrm>
          <a:solidFill>
            <a:schemeClr val="accent1"/>
          </a:solidFill>
        </p:grpSpPr>
        <p:sp>
          <p:nvSpPr>
            <p:cNvPr id="43" name="椭圆 52">
              <a:extLst>
                <a:ext uri="{FF2B5EF4-FFF2-40B4-BE49-F238E27FC236}">
                  <a16:creationId xmlns:a16="http://schemas.microsoft.com/office/drawing/2014/main" id="{6E5C3205-B4AA-7227-60ED-6F4C122AA011}"/>
                </a:ext>
              </a:extLst>
            </p:cNvPr>
            <p:cNvSpPr/>
            <p:nvPr/>
          </p:nvSpPr>
          <p:spPr>
            <a:xfrm>
              <a:off x="9878096" y="951124"/>
              <a:ext cx="128789" cy="128789"/>
            </a:xfrm>
            <a:prstGeom prst="ellipse">
              <a:avLst/>
            </a:prstGeom>
            <a:grpFill/>
            <a:ln>
              <a:noFill/>
            </a:ln>
            <a:effectLst>
              <a:outerShdw blurRad="330200" dist="177800" dir="5400000" sx="87000" sy="87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10600030101010101" pitchFamily="2" charset="-122"/>
                <a:ea typeface="胡晓波男神体" panose="02010600030101010101" pitchFamily="2" charset="-122"/>
                <a:cs typeface="胡晓波男神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  <p:sp>
          <p:nvSpPr>
            <p:cNvPr id="44" name="椭圆 53">
              <a:extLst>
                <a:ext uri="{FF2B5EF4-FFF2-40B4-BE49-F238E27FC236}">
                  <a16:creationId xmlns:a16="http://schemas.microsoft.com/office/drawing/2014/main" id="{959A67F4-B837-CC9E-37CF-3CC94D8B9A8E}"/>
                </a:ext>
              </a:extLst>
            </p:cNvPr>
            <p:cNvSpPr/>
            <p:nvPr/>
          </p:nvSpPr>
          <p:spPr>
            <a:xfrm>
              <a:off x="9569003" y="951124"/>
              <a:ext cx="128789" cy="128789"/>
            </a:xfrm>
            <a:prstGeom prst="ellipse">
              <a:avLst/>
            </a:prstGeom>
            <a:grpFill/>
            <a:ln>
              <a:noFill/>
            </a:ln>
            <a:effectLst>
              <a:outerShdw blurRad="330200" dist="177800" dir="5400000" sx="87000" sy="87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10600030101010101" pitchFamily="2" charset="-122"/>
                <a:ea typeface="胡晓波男神体" panose="02010600030101010101" pitchFamily="2" charset="-122"/>
                <a:cs typeface="胡晓波男神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  <p:sp>
          <p:nvSpPr>
            <p:cNvPr id="45" name="椭圆 54">
              <a:extLst>
                <a:ext uri="{FF2B5EF4-FFF2-40B4-BE49-F238E27FC236}">
                  <a16:creationId xmlns:a16="http://schemas.microsoft.com/office/drawing/2014/main" id="{BEBA11D9-F0FA-256A-6B2F-439C04D184A1}"/>
                </a:ext>
              </a:extLst>
            </p:cNvPr>
            <p:cNvSpPr/>
            <p:nvPr/>
          </p:nvSpPr>
          <p:spPr>
            <a:xfrm>
              <a:off x="9259910" y="951124"/>
              <a:ext cx="128789" cy="128789"/>
            </a:xfrm>
            <a:prstGeom prst="ellipse">
              <a:avLst/>
            </a:prstGeom>
            <a:grpFill/>
            <a:ln>
              <a:noFill/>
            </a:ln>
            <a:effectLst>
              <a:outerShdw blurRad="330200" dist="177800" dir="5400000" sx="87000" sy="87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10600030101010101" pitchFamily="2" charset="-122"/>
                <a:ea typeface="胡晓波男神体" panose="02010600030101010101" pitchFamily="2" charset="-122"/>
                <a:cs typeface="胡晓波男神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7C775ED-94A3-6C1A-9438-26C90739F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663" y="350829"/>
            <a:ext cx="6038079" cy="89841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50CAD63-A93A-D476-D62C-6E910A383123}"/>
              </a:ext>
            </a:extLst>
          </p:cNvPr>
          <p:cNvSpPr txBox="1"/>
          <p:nvPr/>
        </p:nvSpPr>
        <p:spPr>
          <a:xfrm>
            <a:off x="850565" y="1249241"/>
            <a:ext cx="52577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2C2F97-68F4-23BF-B540-6C6223BE0117}"/>
              </a:ext>
            </a:extLst>
          </p:cNvPr>
          <p:cNvSpPr txBox="1"/>
          <p:nvPr/>
        </p:nvSpPr>
        <p:spPr>
          <a:xfrm>
            <a:off x="850565" y="3474280"/>
            <a:ext cx="4788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lụa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song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dờn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D3CFAF-D598-17F5-B8AD-5C3B62135178}"/>
              </a:ext>
            </a:extLst>
          </p:cNvPr>
          <p:cNvSpPr txBox="1"/>
          <p:nvPr/>
        </p:nvSpPr>
        <p:spPr>
          <a:xfrm>
            <a:off x="6197134" y="1268396"/>
            <a:ext cx="5321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rich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nghịch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A19F71-7770-7E53-044D-CC3BAE798251}"/>
              </a:ext>
            </a:extLst>
          </p:cNvPr>
          <p:cNvSpPr txBox="1"/>
          <p:nvPr/>
        </p:nvSpPr>
        <p:spPr>
          <a:xfrm>
            <a:off x="6263702" y="3428999"/>
            <a:ext cx="59203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mênh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1432A8-875A-9D8B-217E-E2251B928DFE}"/>
              </a:ext>
            </a:extLst>
          </p:cNvPr>
          <p:cNvSpPr txBox="1"/>
          <p:nvPr/>
        </p:nvSpPr>
        <p:spPr>
          <a:xfrm>
            <a:off x="9831987" y="5514957"/>
            <a:ext cx="47881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Bùi Minh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Huế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EE44682-516B-1198-B9C0-FF2BD5081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" y="5190313"/>
            <a:ext cx="2348409" cy="1647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3CB2C0E-75D1-7F16-7B04-B884780AB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18" y="5210962"/>
            <a:ext cx="2348409" cy="16470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7428C35-7DEF-6C1E-F177-C11E53030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28" y="5190313"/>
            <a:ext cx="2348409" cy="164703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E38C4E1-2B3B-4B4B-ADA4-DA6F7A73B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049" y="5210962"/>
            <a:ext cx="3008850" cy="164703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4D3D9A8-8B6A-875D-5816-C514DA9BD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40" y="5234445"/>
            <a:ext cx="2348409" cy="16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1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自定义 15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58125"/>
      </a:accent1>
      <a:accent2>
        <a:srgbClr val="F58125"/>
      </a:accent2>
      <a:accent3>
        <a:srgbClr val="F58125"/>
      </a:accent3>
      <a:accent4>
        <a:srgbClr val="F58125"/>
      </a:accent4>
      <a:accent5>
        <a:srgbClr val="F58125"/>
      </a:accent5>
      <a:accent6>
        <a:srgbClr val="F58125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755</Words>
  <Application>Microsoft Office PowerPoint</Application>
  <PresentationFormat>Widescreen</PresentationFormat>
  <Paragraphs>151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#9Slide05 Aphrodite Pro</vt:lpstr>
      <vt:lpstr>Arial</vt:lpstr>
      <vt:lpstr>Arial-Rounded</vt:lpstr>
      <vt:lpstr>Calibri</vt:lpstr>
      <vt:lpstr>Cambria</vt:lpstr>
      <vt:lpstr>Cascadia Mono SemiBold</vt:lpstr>
      <vt:lpstr>Humanst521 BT</vt:lpstr>
      <vt:lpstr>SVN-Cookies</vt:lpstr>
      <vt:lpstr>SVN-Newton</vt:lpstr>
      <vt:lpstr>Times New Roman</vt:lpstr>
      <vt:lpstr>UTM Eremitage</vt:lpstr>
      <vt:lpstr>庞门正道标题体</vt:lpstr>
      <vt:lpstr>第一PPT，www.1ppt.com</vt:lpstr>
      <vt:lpstr>Office 主题​​</vt:lpstr>
      <vt:lpstr>1_Office 主题​​</vt:lpstr>
      <vt:lpstr>1_Office Theme</vt:lpstr>
      <vt:lpstr>2_Office Theme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</cp:lastModifiedBy>
  <cp:revision>45</cp:revision>
  <dcterms:created xsi:type="dcterms:W3CDTF">2021-07-20T01:55:21Z</dcterms:created>
  <dcterms:modified xsi:type="dcterms:W3CDTF">2026-04-28T11:20:13Z</dcterms:modified>
</cp:coreProperties>
</file>