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  <p:sldMasterId id="2147483672" r:id="rId2"/>
    <p:sldMasterId id="2147483684" r:id="rId3"/>
    <p:sldMasterId id="2147483708" r:id="rId4"/>
  </p:sldMasterIdLst>
  <p:notesMasterIdLst>
    <p:notesMasterId r:id="rId14"/>
  </p:notesMasterIdLst>
  <p:sldIdLst>
    <p:sldId id="256" r:id="rId5"/>
    <p:sldId id="257" r:id="rId6"/>
    <p:sldId id="258" r:id="rId7"/>
    <p:sldId id="269" r:id="rId8"/>
    <p:sldId id="267" r:id="rId9"/>
    <p:sldId id="266" r:id="rId10"/>
    <p:sldId id="260" r:id="rId11"/>
    <p:sldId id="261" r:id="rId12"/>
    <p:sldId id="262" r:id="rId13"/>
  </p:sldIdLst>
  <p:sldSz cx="9144000" cy="6858000" type="screen4x3"/>
  <p:notesSz cx="6858000" cy="9144000"/>
  <p:embeddedFontLst>
    <p:embeddedFont>
      <p:font typeface="Tahoma" panose="020B0604030504040204" pitchFamily="34" charset="0"/>
      <p:regular r:id="rId15"/>
      <p:bold r:id="rId16"/>
    </p:embeddedFont>
  </p:embeddedFontLst>
  <p:defaultTextStyle>
    <a:defPPr>
      <a:defRPr lang="vi-V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706E"/>
    <a:srgbClr val="CAC876"/>
    <a:srgbClr val="E0DD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1" d="100"/>
          <a:sy n="71" d="100"/>
        </p:scale>
        <p:origin x="1140" y="3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font" Target="fonts/font2.fntdata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font" Target="fonts/font1.fntdata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F584BDE-448A-4B45-B84A-C32F756E30DF}" type="datetimeFigureOut">
              <a:rPr lang="vi-VN" smtClean="0"/>
              <a:pPr/>
              <a:t>27/04/2026</a:t>
            </a:fld>
            <a:endParaRPr lang="vi-V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vi-V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E011C3E-8D59-4B87-B56C-E94D4BA2B6F8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8325123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vi-V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011C3E-8D59-4B87-B56C-E94D4BA2B6F8}" type="slidenum">
              <a:rPr lang="vi-VN" smtClean="0"/>
              <a:pPr/>
              <a:t>1</a:t>
            </a:fld>
            <a:endParaRPr lang="vi-VN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6E9AE-D825-4BD0-BE5A-45DB0766ABA4}" type="datetimeFigureOut">
              <a:rPr lang="vi-VN" smtClean="0"/>
              <a:pPr/>
              <a:t>27/04/2026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31CC28-F2B6-4965-B7FC-4FA9EABECE12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6E9AE-D825-4BD0-BE5A-45DB0766ABA4}" type="datetimeFigureOut">
              <a:rPr lang="vi-VN" smtClean="0"/>
              <a:pPr/>
              <a:t>27/04/2026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31CC28-F2B6-4965-B7FC-4FA9EABECE12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6E9AE-D825-4BD0-BE5A-45DB0766ABA4}" type="datetimeFigureOut">
              <a:rPr lang="vi-VN" smtClean="0"/>
              <a:pPr/>
              <a:t>27/04/2026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31CC28-F2B6-4965-B7FC-4FA9EABECE12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6E9AE-D825-4BD0-BE5A-45DB0766ABA4}" type="datetimeFigureOut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27/04/2026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31CC28-F2B6-4965-B7FC-4FA9EABECE12}" type="slidenum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4157634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6E9AE-D825-4BD0-BE5A-45DB0766ABA4}" type="datetimeFigureOut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27/04/2026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31CC28-F2B6-4965-B7FC-4FA9EABECE12}" type="slidenum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478174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6E9AE-D825-4BD0-BE5A-45DB0766ABA4}" type="datetimeFigureOut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27/04/2026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31CC28-F2B6-4965-B7FC-4FA9EABECE12}" type="slidenum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4774845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6E9AE-D825-4BD0-BE5A-45DB0766ABA4}" type="datetimeFigureOut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27/04/2026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31CC28-F2B6-4965-B7FC-4FA9EABECE12}" type="slidenum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936399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6E9AE-D825-4BD0-BE5A-45DB0766ABA4}" type="datetimeFigureOut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27/04/2026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31CC28-F2B6-4965-B7FC-4FA9EABECE12}" type="slidenum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975707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6E9AE-D825-4BD0-BE5A-45DB0766ABA4}" type="datetimeFigureOut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27/04/2026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31CC28-F2B6-4965-B7FC-4FA9EABECE12}" type="slidenum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012581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6E9AE-D825-4BD0-BE5A-45DB0766ABA4}" type="datetimeFigureOut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27/04/2026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31CC28-F2B6-4965-B7FC-4FA9EABECE12}" type="slidenum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8100514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6E9AE-D825-4BD0-BE5A-45DB0766ABA4}" type="datetimeFigureOut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27/04/2026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31CC28-F2B6-4965-B7FC-4FA9EABECE12}" type="slidenum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916632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6E9AE-D825-4BD0-BE5A-45DB0766ABA4}" type="datetimeFigureOut">
              <a:rPr lang="vi-VN" smtClean="0"/>
              <a:pPr/>
              <a:t>27/04/2026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31CC28-F2B6-4965-B7FC-4FA9EABECE12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6E9AE-D825-4BD0-BE5A-45DB0766ABA4}" type="datetimeFigureOut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27/04/2026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31CC28-F2B6-4965-B7FC-4FA9EABECE12}" type="slidenum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374977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6E9AE-D825-4BD0-BE5A-45DB0766ABA4}" type="datetimeFigureOut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27/04/2026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31CC28-F2B6-4965-B7FC-4FA9EABECE12}" type="slidenum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9566430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6E9AE-D825-4BD0-BE5A-45DB0766ABA4}" type="datetimeFigureOut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27/04/2026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31CC28-F2B6-4965-B7FC-4FA9EABECE12}" type="slidenum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933336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6E9AE-D825-4BD0-BE5A-45DB0766ABA4}" type="datetimeFigureOut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27/04/2026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31CC28-F2B6-4965-B7FC-4FA9EABECE12}" type="slidenum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4157634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6E9AE-D825-4BD0-BE5A-45DB0766ABA4}" type="datetimeFigureOut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27/04/2026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31CC28-F2B6-4965-B7FC-4FA9EABECE12}" type="slidenum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478174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6E9AE-D825-4BD0-BE5A-45DB0766ABA4}" type="datetimeFigureOut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27/04/2026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31CC28-F2B6-4965-B7FC-4FA9EABECE12}" type="slidenum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4774845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6E9AE-D825-4BD0-BE5A-45DB0766ABA4}" type="datetimeFigureOut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27/04/2026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31CC28-F2B6-4965-B7FC-4FA9EABECE12}" type="slidenum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9363992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6E9AE-D825-4BD0-BE5A-45DB0766ABA4}" type="datetimeFigureOut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27/04/2026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31CC28-F2B6-4965-B7FC-4FA9EABECE12}" type="slidenum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975707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6E9AE-D825-4BD0-BE5A-45DB0766ABA4}" type="datetimeFigureOut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27/04/2026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31CC28-F2B6-4965-B7FC-4FA9EABECE12}" type="slidenum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0125818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6E9AE-D825-4BD0-BE5A-45DB0766ABA4}" type="datetimeFigureOut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27/04/2026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31CC28-F2B6-4965-B7FC-4FA9EABECE12}" type="slidenum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810051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6E9AE-D825-4BD0-BE5A-45DB0766ABA4}" type="datetimeFigureOut">
              <a:rPr lang="vi-VN" smtClean="0"/>
              <a:pPr/>
              <a:t>27/04/2026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31CC28-F2B6-4965-B7FC-4FA9EABECE12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6E9AE-D825-4BD0-BE5A-45DB0766ABA4}" type="datetimeFigureOut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27/04/2026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31CC28-F2B6-4965-B7FC-4FA9EABECE12}" type="slidenum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9166327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6E9AE-D825-4BD0-BE5A-45DB0766ABA4}" type="datetimeFigureOut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27/04/2026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31CC28-F2B6-4965-B7FC-4FA9EABECE12}" type="slidenum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3749777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6E9AE-D825-4BD0-BE5A-45DB0766ABA4}" type="datetimeFigureOut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27/04/2026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31CC28-F2B6-4965-B7FC-4FA9EABECE12}" type="slidenum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95664307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6E9AE-D825-4BD0-BE5A-45DB0766ABA4}" type="datetimeFigureOut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27/04/2026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31CC28-F2B6-4965-B7FC-4FA9EABECE12}" type="slidenum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9333368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6E9AE-D825-4BD0-BE5A-45DB0766ABA4}" type="datetimeFigureOut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27/04/2026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31CC28-F2B6-4965-B7FC-4FA9EABECE12}" type="slidenum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6808706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6E9AE-D825-4BD0-BE5A-45DB0766ABA4}" type="datetimeFigureOut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27/04/2026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31CC28-F2B6-4965-B7FC-4FA9EABECE12}" type="slidenum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8954417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6E9AE-D825-4BD0-BE5A-45DB0766ABA4}" type="datetimeFigureOut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27/04/2026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31CC28-F2B6-4965-B7FC-4FA9EABECE12}" type="slidenum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3737371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6E9AE-D825-4BD0-BE5A-45DB0766ABA4}" type="datetimeFigureOut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27/04/2026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31CC28-F2B6-4965-B7FC-4FA9EABECE12}" type="slidenum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25594472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6E9AE-D825-4BD0-BE5A-45DB0766ABA4}" type="datetimeFigureOut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27/04/2026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31CC28-F2B6-4965-B7FC-4FA9EABECE12}" type="slidenum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48101283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6E9AE-D825-4BD0-BE5A-45DB0766ABA4}" type="datetimeFigureOut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27/04/2026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31CC28-F2B6-4965-B7FC-4FA9EABECE12}" type="slidenum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529326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6E9AE-D825-4BD0-BE5A-45DB0766ABA4}" type="datetimeFigureOut">
              <a:rPr lang="vi-VN" smtClean="0"/>
              <a:pPr/>
              <a:t>27/04/2026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31CC28-F2B6-4965-B7FC-4FA9EABECE12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6E9AE-D825-4BD0-BE5A-45DB0766ABA4}" type="datetimeFigureOut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27/04/2026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31CC28-F2B6-4965-B7FC-4FA9EABECE12}" type="slidenum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2618921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6E9AE-D825-4BD0-BE5A-45DB0766ABA4}" type="datetimeFigureOut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27/04/2026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31CC28-F2B6-4965-B7FC-4FA9EABECE12}" type="slidenum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6063343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6E9AE-D825-4BD0-BE5A-45DB0766ABA4}" type="datetimeFigureOut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27/04/2026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31CC28-F2B6-4965-B7FC-4FA9EABECE12}" type="slidenum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6988460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6E9AE-D825-4BD0-BE5A-45DB0766ABA4}" type="datetimeFigureOut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27/04/2026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31CC28-F2B6-4965-B7FC-4FA9EABECE12}" type="slidenum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8313564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6E9AE-D825-4BD0-BE5A-45DB0766ABA4}" type="datetimeFigureOut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27/04/2026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31CC28-F2B6-4965-B7FC-4FA9EABECE12}" type="slidenum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194549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6E9AE-D825-4BD0-BE5A-45DB0766ABA4}" type="datetimeFigureOut">
              <a:rPr lang="vi-VN" smtClean="0"/>
              <a:pPr/>
              <a:t>27/04/2026</a:t>
            </a:fld>
            <a:endParaRPr lang="vi-V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31CC28-F2B6-4965-B7FC-4FA9EABECE12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6E9AE-D825-4BD0-BE5A-45DB0766ABA4}" type="datetimeFigureOut">
              <a:rPr lang="vi-VN" smtClean="0"/>
              <a:pPr/>
              <a:t>27/04/2026</a:t>
            </a:fld>
            <a:endParaRPr lang="vi-V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31CC28-F2B6-4965-B7FC-4FA9EABECE12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6E9AE-D825-4BD0-BE5A-45DB0766ABA4}" type="datetimeFigureOut">
              <a:rPr lang="vi-VN" smtClean="0"/>
              <a:pPr/>
              <a:t>27/04/2026</a:t>
            </a:fld>
            <a:endParaRPr lang="vi-V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31CC28-F2B6-4965-B7FC-4FA9EABECE12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6E9AE-D825-4BD0-BE5A-45DB0766ABA4}" type="datetimeFigureOut">
              <a:rPr lang="vi-VN" smtClean="0"/>
              <a:pPr/>
              <a:t>27/04/2026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31CC28-F2B6-4965-B7FC-4FA9EABECE12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6E9AE-D825-4BD0-BE5A-45DB0766ABA4}" type="datetimeFigureOut">
              <a:rPr lang="vi-VN" smtClean="0"/>
              <a:pPr/>
              <a:t>27/04/2026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31CC28-F2B6-4965-B7FC-4FA9EABECE12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96E9AE-D825-4BD0-BE5A-45DB0766ABA4}" type="datetimeFigureOut">
              <a:rPr lang="vi-VN" smtClean="0"/>
              <a:pPr/>
              <a:t>27/04/2026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31CC28-F2B6-4965-B7FC-4FA9EABECE12}" type="slidenum">
              <a:rPr lang="vi-VN" smtClean="0"/>
              <a:pPr/>
              <a:t>‹#›</a:t>
            </a:fld>
            <a:endParaRPr lang="vi-V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96E9AE-D825-4BD0-BE5A-45DB0766ABA4}" type="datetimeFigureOut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27/04/2026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31CC28-F2B6-4965-B7FC-4FA9EABECE12}" type="slidenum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8221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96E9AE-D825-4BD0-BE5A-45DB0766ABA4}" type="datetimeFigureOut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27/04/2026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31CC28-F2B6-4965-B7FC-4FA9EABECE12}" type="slidenum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8221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96E9AE-D825-4BD0-BE5A-45DB0766ABA4}" type="datetimeFigureOut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27/04/2026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31CC28-F2B6-4965-B7FC-4FA9EABECE12}" type="slidenum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459401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3" Type="http://schemas.openxmlformats.org/officeDocument/2006/relationships/image" Target="../media/image1.jpg"/><Relationship Id="rId7" Type="http://schemas.openxmlformats.org/officeDocument/2006/relationships/image" Target="../media/image5.jpeg"/><Relationship Id="rId12" Type="http://schemas.openxmlformats.org/officeDocument/2006/relationships/image" Target="../media/image10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11" Type="http://schemas.openxmlformats.org/officeDocument/2006/relationships/image" Target="../media/image9.jpeg"/><Relationship Id="rId5" Type="http://schemas.openxmlformats.org/officeDocument/2006/relationships/image" Target="../media/image3.jpeg"/><Relationship Id="rId10" Type="http://schemas.openxmlformats.org/officeDocument/2006/relationships/image" Target="../media/image8.jpeg"/><Relationship Id="rId4" Type="http://schemas.openxmlformats.org/officeDocument/2006/relationships/image" Target="../media/image2.jpeg"/><Relationship Id="rId9" Type="http://schemas.openxmlformats.org/officeDocument/2006/relationships/image" Target="../media/image7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3.png"/><Relationship Id="rId4" Type="http://schemas.openxmlformats.org/officeDocument/2006/relationships/slide" Target="slide3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jpeg"/><Relationship Id="rId3" Type="http://schemas.openxmlformats.org/officeDocument/2006/relationships/image" Target="../media/image14.png"/><Relationship Id="rId7" Type="http://schemas.openxmlformats.org/officeDocument/2006/relationships/image" Target="../media/image13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7.png"/><Relationship Id="rId5" Type="http://schemas.openxmlformats.org/officeDocument/2006/relationships/image" Target="../media/image16.png"/><Relationship Id="rId4" Type="http://schemas.openxmlformats.org/officeDocument/2006/relationships/image" Target="../media/image15.png"/><Relationship Id="rId9" Type="http://schemas.openxmlformats.org/officeDocument/2006/relationships/image" Target="../media/image19.jpe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jpeg"/><Relationship Id="rId3" Type="http://schemas.openxmlformats.org/officeDocument/2006/relationships/image" Target="../media/image14.png"/><Relationship Id="rId7" Type="http://schemas.openxmlformats.org/officeDocument/2006/relationships/image" Target="../media/image13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35.xml"/><Relationship Id="rId6" Type="http://schemas.openxmlformats.org/officeDocument/2006/relationships/image" Target="../media/image17.png"/><Relationship Id="rId5" Type="http://schemas.openxmlformats.org/officeDocument/2006/relationships/image" Target="../media/image16.png"/><Relationship Id="rId4" Type="http://schemas.openxmlformats.org/officeDocument/2006/relationships/image" Target="../media/image15.png"/><Relationship Id="rId9" Type="http://schemas.openxmlformats.org/officeDocument/2006/relationships/image" Target="../media/image19.jpe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jpeg"/><Relationship Id="rId3" Type="http://schemas.openxmlformats.org/officeDocument/2006/relationships/image" Target="../media/image14.png"/><Relationship Id="rId7" Type="http://schemas.openxmlformats.org/officeDocument/2006/relationships/image" Target="../media/image13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4.xml"/><Relationship Id="rId6" Type="http://schemas.openxmlformats.org/officeDocument/2006/relationships/image" Target="../media/image17.png"/><Relationship Id="rId5" Type="http://schemas.openxmlformats.org/officeDocument/2006/relationships/image" Target="../media/image16.png"/><Relationship Id="rId4" Type="http://schemas.openxmlformats.org/officeDocument/2006/relationships/image" Target="../media/image15.png"/><Relationship Id="rId9" Type="http://schemas.openxmlformats.org/officeDocument/2006/relationships/image" Target="../media/image19.jpe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jpeg"/><Relationship Id="rId3" Type="http://schemas.openxmlformats.org/officeDocument/2006/relationships/image" Target="../media/image14.png"/><Relationship Id="rId7" Type="http://schemas.openxmlformats.org/officeDocument/2006/relationships/image" Target="../media/image13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17.png"/><Relationship Id="rId5" Type="http://schemas.openxmlformats.org/officeDocument/2006/relationships/image" Target="../media/image16.png"/><Relationship Id="rId4" Type="http://schemas.openxmlformats.org/officeDocument/2006/relationships/image" Target="../media/image15.png"/><Relationship Id="rId9" Type="http://schemas.openxmlformats.org/officeDocument/2006/relationships/image" Target="../media/image19.jpe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jpeg"/><Relationship Id="rId3" Type="http://schemas.openxmlformats.org/officeDocument/2006/relationships/image" Target="../media/image14.png"/><Relationship Id="rId7" Type="http://schemas.openxmlformats.org/officeDocument/2006/relationships/image" Target="../media/image13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7.png"/><Relationship Id="rId5" Type="http://schemas.openxmlformats.org/officeDocument/2006/relationships/image" Target="../media/image16.png"/><Relationship Id="rId4" Type="http://schemas.openxmlformats.org/officeDocument/2006/relationships/image" Target="../media/image15.png"/><Relationship Id="rId9" Type="http://schemas.openxmlformats.org/officeDocument/2006/relationships/image" Target="../media/image19.jpe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jpeg"/><Relationship Id="rId3" Type="http://schemas.openxmlformats.org/officeDocument/2006/relationships/image" Target="../media/image14.png"/><Relationship Id="rId7" Type="http://schemas.openxmlformats.org/officeDocument/2006/relationships/image" Target="../media/image13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7.png"/><Relationship Id="rId5" Type="http://schemas.openxmlformats.org/officeDocument/2006/relationships/image" Target="../media/image16.png"/><Relationship Id="rId4" Type="http://schemas.openxmlformats.org/officeDocument/2006/relationships/image" Target="../media/image15.png"/><Relationship Id="rId9" Type="http://schemas.openxmlformats.org/officeDocument/2006/relationships/image" Target="../media/image19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eg"/><Relationship Id="rId5" Type="http://schemas.openxmlformats.org/officeDocument/2006/relationships/image" Target="../media/image3.jpeg"/><Relationship Id="rId4" Type="http://schemas.openxmlformats.org/officeDocument/2006/relationships/image" Target="../media/image20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3000" r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" name="Picture 24" descr="1c98244e0147f1e783b3d16720741e69.jpg"/>
          <p:cNvPicPr>
            <a:picLocks noChangeAspect="1"/>
          </p:cNvPicPr>
          <p:nvPr/>
        </p:nvPicPr>
        <p:blipFill>
          <a:blip r:embed="rId4">
            <a:clrChange>
              <a:clrFrom>
                <a:srgbClr val="F6F6F6"/>
              </a:clrFrom>
              <a:clrTo>
                <a:srgbClr val="F6F6F6">
                  <a:alpha val="0"/>
                </a:srgbClr>
              </a:clrTo>
            </a:clrChange>
          </a:blip>
          <a:srcRect l="6182" t="55208" r="53035" b="22917"/>
          <a:stretch>
            <a:fillRect/>
          </a:stretch>
        </p:blipFill>
        <p:spPr>
          <a:xfrm>
            <a:off x="2688030" y="3944232"/>
            <a:ext cx="1387010" cy="745115"/>
          </a:xfrm>
          <a:prstGeom prst="rect">
            <a:avLst/>
          </a:prstGeom>
        </p:spPr>
      </p:pic>
      <p:pic>
        <p:nvPicPr>
          <p:cNvPr id="23" name="Picture 22" descr="18053136-tác-giả-của-một-con-gà-mái-và-bảy-quả-trứng-của-cô-trên-một-nền-trắng.jpg"/>
          <p:cNvPicPr>
            <a:picLocks noChangeAspect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2075960" y="998213"/>
            <a:ext cx="1999080" cy="2058753"/>
          </a:xfrm>
          <a:prstGeom prst="rect">
            <a:avLst/>
          </a:prstGeom>
        </p:spPr>
      </p:pic>
      <p:pic>
        <p:nvPicPr>
          <p:cNvPr id="28" name="Picture 27" descr="1c98244e0147f1e783b3d16720741e69.jpg"/>
          <p:cNvPicPr>
            <a:picLocks noChangeAspect="1"/>
          </p:cNvPicPr>
          <p:nvPr/>
        </p:nvPicPr>
        <p:blipFill>
          <a:blip r:embed="rId4">
            <a:clrChange>
              <a:clrFrom>
                <a:srgbClr val="F6F6F6"/>
              </a:clrFrom>
              <a:clrTo>
                <a:srgbClr val="F6F6F6">
                  <a:alpha val="0"/>
                </a:srgbClr>
              </a:clrTo>
            </a:clrChange>
          </a:blip>
          <a:srcRect l="36438" t="37500" r="40610" b="42708"/>
          <a:stretch>
            <a:fillRect/>
          </a:stretch>
        </p:blipFill>
        <p:spPr>
          <a:xfrm>
            <a:off x="3777055" y="3523939"/>
            <a:ext cx="1332493" cy="1159538"/>
          </a:xfrm>
          <a:prstGeom prst="rect">
            <a:avLst/>
          </a:prstGeom>
        </p:spPr>
      </p:pic>
      <p:pic>
        <p:nvPicPr>
          <p:cNvPr id="29" name="Picture 28" descr="kuik1.pn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7429520" y="3714752"/>
            <a:ext cx="821180" cy="785818"/>
          </a:xfrm>
          <a:prstGeom prst="rect">
            <a:avLst/>
          </a:prstGeom>
        </p:spPr>
      </p:pic>
      <p:pic>
        <p:nvPicPr>
          <p:cNvPr id="30" name="Picture 29" descr="18013219-tác-giả-của-một-con-gà-gần-bảng-mũi-tên-trên-một-nền-trắng 2.jpg"/>
          <p:cNvPicPr>
            <a:picLocks noChangeAspect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 flipH="1">
            <a:off x="5652120" y="3543452"/>
            <a:ext cx="3769918" cy="3314548"/>
          </a:xfrm>
          <a:prstGeom prst="rect">
            <a:avLst/>
          </a:prstGeom>
        </p:spPr>
      </p:pic>
      <p:pic>
        <p:nvPicPr>
          <p:cNvPr id="31" name="Picture 30" descr="349de0c82228b446ebd18bb653781d4e.jpg"/>
          <p:cNvPicPr>
            <a:picLocks noChangeAspect="1"/>
          </p:cNvPicPr>
          <p:nvPr/>
        </p:nvPicPr>
        <p:blipFill>
          <a:blip r:embed="rId8" cstate="print">
            <a:clrChange>
              <a:clrFrom>
                <a:srgbClr val="F6F6F6"/>
              </a:clrFrom>
              <a:clrTo>
                <a:srgbClr val="F6F6F6">
                  <a:alpha val="0"/>
                </a:srgbClr>
              </a:clrTo>
            </a:clrChange>
          </a:blip>
          <a:srcRect t="45833" r="22500"/>
          <a:stretch>
            <a:fillRect/>
          </a:stretch>
        </p:blipFill>
        <p:spPr>
          <a:xfrm>
            <a:off x="8808970" y="6615550"/>
            <a:ext cx="278758" cy="214314"/>
          </a:xfrm>
          <a:prstGeom prst="rect">
            <a:avLst/>
          </a:prstGeom>
        </p:spPr>
      </p:pic>
      <p:sp>
        <p:nvSpPr>
          <p:cNvPr id="34" name="Rectangle 33"/>
          <p:cNvSpPr/>
          <p:nvPr/>
        </p:nvSpPr>
        <p:spPr>
          <a:xfrm>
            <a:off x="971649" y="90272"/>
            <a:ext cx="5610812" cy="646331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6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cs typeface="Tahoma" pitchFamily="34" charset="0"/>
              </a:rPr>
              <a:t>THU HOẠCH TRỨNG GÀ</a:t>
            </a:r>
          </a:p>
        </p:txBody>
      </p:sp>
      <p:pic>
        <p:nvPicPr>
          <p:cNvPr id="43" name="Picture 42" descr="18789247-tác-giả-của-những-con-vịt-màu-nâu-và-bốn-con-vịt-con-màu-vàng-của-cô-trên-một-nền-trắng.jpg"/>
          <p:cNvPicPr>
            <a:picLocks noChangeAspect="1"/>
          </p:cNvPicPr>
          <p:nvPr/>
        </p:nvPicPr>
        <p:blipFill>
          <a:blip r:embed="rId9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646616" y="5589240"/>
            <a:ext cx="1590074" cy="1479172"/>
          </a:xfrm>
          <a:prstGeom prst="rect">
            <a:avLst/>
          </a:prstGeom>
        </p:spPr>
      </p:pic>
      <p:pic>
        <p:nvPicPr>
          <p:cNvPr id="18" name="Picture 17" descr="9a12101c4398f4729d1cb617915a20f0.jpg"/>
          <p:cNvPicPr>
            <a:picLocks noChangeAspect="1"/>
          </p:cNvPicPr>
          <p:nvPr/>
        </p:nvPicPr>
        <p:blipFill>
          <a:blip r:embed="rId10" cstate="print">
            <a:clrChange>
              <a:clrFrom>
                <a:srgbClr val="F6F6F6"/>
              </a:clrFrom>
              <a:clrTo>
                <a:srgbClr val="F6F6F6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6072198" y="6072206"/>
            <a:ext cx="785794" cy="785794"/>
          </a:xfrm>
          <a:prstGeom prst="rect">
            <a:avLst/>
          </a:prstGeom>
        </p:spPr>
      </p:pic>
      <p:pic>
        <p:nvPicPr>
          <p:cNvPr id="20" name="Picture 19" descr="coleta-de-passaros-coloridos_1096-119.jpg"/>
          <p:cNvPicPr>
            <a:picLocks noChangeAspect="1"/>
          </p:cNvPicPr>
          <p:nvPr/>
        </p:nvPicPr>
        <p:blipFill>
          <a:blip r:embed="rId11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</a:blip>
          <a:srcRect l="6630" t="74921" r="67012" b="5910"/>
          <a:stretch>
            <a:fillRect/>
          </a:stretch>
        </p:blipFill>
        <p:spPr>
          <a:xfrm>
            <a:off x="3071802" y="4714884"/>
            <a:ext cx="285752" cy="207819"/>
          </a:xfrm>
          <a:prstGeom prst="rect">
            <a:avLst/>
          </a:prstGeom>
        </p:spPr>
      </p:pic>
      <p:pic>
        <p:nvPicPr>
          <p:cNvPr id="1026" name="Picture 2" descr="C:\Users\Admin\AppData\Local\Temp\Rar$DI16.811\11.png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8144" y="1265858"/>
            <a:ext cx="2532250" cy="20616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0000" r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ounded Rectangle 7"/>
          <p:cNvSpPr/>
          <p:nvPr/>
        </p:nvSpPr>
        <p:spPr>
          <a:xfrm>
            <a:off x="3402988" y="70340"/>
            <a:ext cx="5357850" cy="1857364"/>
          </a:xfrm>
          <a:prstGeom prst="roundRect">
            <a:avLst/>
          </a:prstGeom>
          <a:solidFill>
            <a:schemeClr val="accent2">
              <a:lumMod val="75000"/>
            </a:schemeClr>
          </a:solidFill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2200" b="1" dirty="0" err="1"/>
              <a:t>Những</a:t>
            </a:r>
            <a:r>
              <a:rPr lang="en-US" sz="2200" b="1" dirty="0"/>
              <a:t> </a:t>
            </a:r>
            <a:r>
              <a:rPr lang="en-US" sz="2200" b="1" dirty="0" err="1"/>
              <a:t>chu</a:t>
            </a:r>
            <a:r>
              <a:rPr lang="en-US" sz="2200" b="1" dirty="0"/>
              <a:t>́ </a:t>
            </a:r>
            <a:r>
              <a:rPr lang="en-US" sz="2200" b="1" dirty="0" err="1"/>
              <a:t>ga</a:t>
            </a:r>
            <a:r>
              <a:rPr lang="en-US" sz="2200" b="1" dirty="0"/>
              <a:t>̀ </a:t>
            </a:r>
            <a:r>
              <a:rPr lang="en-US" sz="2200" b="1" dirty="0" err="1"/>
              <a:t>mái</a:t>
            </a:r>
            <a:r>
              <a:rPr lang="en-US" sz="2200" b="1" dirty="0"/>
              <a:t> </a:t>
            </a:r>
            <a:r>
              <a:rPr lang="en-US" sz="2200" b="1" dirty="0" err="1"/>
              <a:t>của</a:t>
            </a:r>
            <a:r>
              <a:rPr lang="en-US" sz="2200" b="1" dirty="0"/>
              <a:t> </a:t>
            </a:r>
            <a:r>
              <a:rPr lang="en-US" sz="2200" b="1" dirty="0" err="1"/>
              <a:t>chúng</a:t>
            </a:r>
            <a:r>
              <a:rPr lang="en-US" sz="2200" b="1" dirty="0"/>
              <a:t> ta </a:t>
            </a:r>
            <a:r>
              <a:rPr lang="en-US" sz="2200" b="1" dirty="0" err="1"/>
              <a:t>đã</a:t>
            </a:r>
            <a:r>
              <a:rPr lang="en-US" sz="2200" b="1" dirty="0"/>
              <a:t> </a:t>
            </a:r>
            <a:r>
              <a:rPr lang="en-US" sz="2200" b="1" dirty="0" err="1"/>
              <a:t>đẻ</a:t>
            </a:r>
            <a:r>
              <a:rPr lang="en-US" sz="2200" b="1" dirty="0"/>
              <a:t> </a:t>
            </a:r>
            <a:r>
              <a:rPr lang="en-US" sz="2200" b="1" dirty="0" err="1"/>
              <a:t>rất</a:t>
            </a:r>
            <a:r>
              <a:rPr lang="en-US" sz="2200" b="1" dirty="0"/>
              <a:t> </a:t>
            </a:r>
            <a:r>
              <a:rPr lang="en-US" sz="2200" b="1" dirty="0" err="1"/>
              <a:t>nhiều</a:t>
            </a:r>
            <a:r>
              <a:rPr lang="en-US" sz="2200" b="1" dirty="0"/>
              <a:t> </a:t>
            </a:r>
            <a:r>
              <a:rPr lang="en-US" sz="2200" b="1" dirty="0" err="1"/>
              <a:t>trứng</a:t>
            </a:r>
            <a:r>
              <a:rPr lang="en-US" sz="2200" b="1" dirty="0"/>
              <a:t>. </a:t>
            </a:r>
            <a:r>
              <a:rPr lang="en-US" sz="2200" b="1" dirty="0" err="1"/>
              <a:t>Bạn</a:t>
            </a:r>
            <a:r>
              <a:rPr lang="en-US" sz="2200" b="1" dirty="0"/>
              <a:t> </a:t>
            </a:r>
            <a:r>
              <a:rPr lang="en-US" sz="2200" b="1" dirty="0" err="1"/>
              <a:t>hãy</a:t>
            </a:r>
            <a:r>
              <a:rPr lang="en-US" sz="2200" b="1" dirty="0"/>
              <a:t> </a:t>
            </a:r>
            <a:r>
              <a:rPr lang="en-US" sz="2200" b="1" dirty="0" err="1"/>
              <a:t>giúp</a:t>
            </a:r>
            <a:r>
              <a:rPr lang="en-US" sz="2200" b="1" dirty="0"/>
              <a:t> </a:t>
            </a:r>
            <a:r>
              <a:rPr lang="en-US" sz="2200" b="1" dirty="0" err="1"/>
              <a:t>mình</a:t>
            </a:r>
            <a:r>
              <a:rPr lang="en-US" sz="2200" b="1" dirty="0"/>
              <a:t> </a:t>
            </a:r>
            <a:r>
              <a:rPr lang="en-US" sz="2200" b="1" dirty="0" err="1"/>
              <a:t>thu</a:t>
            </a:r>
            <a:r>
              <a:rPr lang="en-US" sz="2200" b="1" dirty="0"/>
              <a:t> </a:t>
            </a:r>
            <a:r>
              <a:rPr lang="en-US" sz="2200" b="1" dirty="0" err="1"/>
              <a:t>hoạch</a:t>
            </a:r>
            <a:r>
              <a:rPr lang="en-US" sz="2200" b="1" dirty="0"/>
              <a:t> </a:t>
            </a:r>
            <a:r>
              <a:rPr lang="en-US" sz="2200" b="1" dirty="0" err="1"/>
              <a:t>số</a:t>
            </a:r>
            <a:r>
              <a:rPr lang="en-US" sz="2200" b="1" dirty="0"/>
              <a:t> </a:t>
            </a:r>
            <a:r>
              <a:rPr lang="en-US" sz="2200" b="1" dirty="0" err="1"/>
              <a:t>trứng</a:t>
            </a:r>
            <a:r>
              <a:rPr lang="en-US" sz="2200" b="1" dirty="0"/>
              <a:t> </a:t>
            </a:r>
            <a:r>
              <a:rPr lang="en-US" sz="2200" b="1" dirty="0" err="1"/>
              <a:t>đó</a:t>
            </a:r>
            <a:r>
              <a:rPr lang="en-US" sz="2200" b="1" dirty="0"/>
              <a:t> </a:t>
            </a:r>
            <a:r>
              <a:rPr lang="en-US" sz="2200" b="1" dirty="0" err="1"/>
              <a:t>bằng</a:t>
            </a:r>
            <a:r>
              <a:rPr lang="en-US" sz="2200" b="1" dirty="0"/>
              <a:t> </a:t>
            </a:r>
            <a:r>
              <a:rPr lang="en-US" sz="2200" b="1" dirty="0" err="1"/>
              <a:t>cách</a:t>
            </a:r>
            <a:r>
              <a:rPr lang="en-US" sz="2200" b="1" dirty="0"/>
              <a:t> </a:t>
            </a:r>
            <a:r>
              <a:rPr lang="en-US" sz="2200" b="1" dirty="0" err="1"/>
              <a:t>trả</a:t>
            </a:r>
            <a:r>
              <a:rPr lang="en-US" sz="2200" b="1" dirty="0"/>
              <a:t> </a:t>
            </a:r>
            <a:r>
              <a:rPr lang="en-US" sz="2200" b="1" dirty="0" err="1"/>
              <a:t>lời</a:t>
            </a:r>
            <a:r>
              <a:rPr lang="en-US" sz="2200" b="1" dirty="0"/>
              <a:t> </a:t>
            </a:r>
            <a:r>
              <a:rPr lang="en-US" sz="2200" b="1" dirty="0" err="1"/>
              <a:t>các</a:t>
            </a:r>
            <a:r>
              <a:rPr lang="en-US" sz="2200" b="1" dirty="0"/>
              <a:t> </a:t>
            </a:r>
            <a:r>
              <a:rPr lang="en-US" sz="2200" b="1" dirty="0" err="1"/>
              <a:t>câu</a:t>
            </a:r>
            <a:r>
              <a:rPr lang="en-US" sz="2200" b="1" dirty="0"/>
              <a:t> </a:t>
            </a:r>
            <a:r>
              <a:rPr lang="en-US" sz="2200" b="1" dirty="0" err="1"/>
              <a:t>hỏi</a:t>
            </a:r>
            <a:r>
              <a:rPr lang="en-US" sz="2200" b="1" dirty="0"/>
              <a:t> </a:t>
            </a:r>
            <a:r>
              <a:rPr lang="en-US" sz="2200" b="1" dirty="0" err="1"/>
              <a:t>nhé</a:t>
            </a:r>
            <a:r>
              <a:rPr lang="en-US" sz="2200" b="1" dirty="0"/>
              <a:t>. </a:t>
            </a:r>
            <a:r>
              <a:rPr lang="en-US" sz="2200" b="1" dirty="0" err="1"/>
              <a:t>Khi</a:t>
            </a:r>
            <a:r>
              <a:rPr lang="en-US" sz="2200" b="1" dirty="0"/>
              <a:t> </a:t>
            </a:r>
            <a:r>
              <a:rPr lang="en-US" sz="2200" b="1" dirty="0" err="1"/>
              <a:t>bạn</a:t>
            </a:r>
            <a:r>
              <a:rPr lang="en-US" sz="2200" b="1" dirty="0"/>
              <a:t> </a:t>
            </a:r>
            <a:r>
              <a:rPr lang="en-US" sz="2200" b="1" dirty="0" err="1"/>
              <a:t>trả</a:t>
            </a:r>
            <a:r>
              <a:rPr lang="en-US" sz="2200" b="1" dirty="0"/>
              <a:t> </a:t>
            </a:r>
            <a:r>
              <a:rPr lang="en-US" sz="2200" b="1" dirty="0" err="1"/>
              <a:t>lời</a:t>
            </a:r>
            <a:r>
              <a:rPr lang="en-US" sz="2200" b="1" dirty="0"/>
              <a:t> </a:t>
            </a:r>
            <a:r>
              <a:rPr lang="en-US" sz="2200" b="1" dirty="0" err="1"/>
              <a:t>đúng</a:t>
            </a:r>
            <a:r>
              <a:rPr lang="en-US" sz="2200" b="1" dirty="0"/>
              <a:t> </a:t>
            </a:r>
            <a:r>
              <a:rPr lang="en-US" sz="2200" b="1" dirty="0" err="1"/>
              <a:t>là</a:t>
            </a:r>
            <a:r>
              <a:rPr lang="en-US" sz="2200" b="1" dirty="0"/>
              <a:t> </a:t>
            </a:r>
            <a:r>
              <a:rPr lang="en-US" sz="2200" b="1" dirty="0" err="1"/>
              <a:t>trứng</a:t>
            </a:r>
            <a:r>
              <a:rPr lang="en-US" sz="2200" b="1" dirty="0"/>
              <a:t> </a:t>
            </a:r>
            <a:r>
              <a:rPr lang="en-US" sz="2200" b="1" dirty="0" err="1"/>
              <a:t>đã</a:t>
            </a:r>
            <a:r>
              <a:rPr lang="en-US" sz="2200" b="1" dirty="0"/>
              <a:t> </a:t>
            </a:r>
            <a:r>
              <a:rPr lang="en-US" sz="2200" b="1" dirty="0" err="1"/>
              <a:t>vào</a:t>
            </a:r>
            <a:r>
              <a:rPr lang="en-US" sz="2200" b="1" dirty="0"/>
              <a:t> </a:t>
            </a:r>
            <a:r>
              <a:rPr lang="en-US" sz="2200" b="1" dirty="0" err="1"/>
              <a:t>giỏ</a:t>
            </a:r>
            <a:r>
              <a:rPr lang="en-US" sz="2200" b="1" dirty="0"/>
              <a:t> </a:t>
            </a:r>
            <a:r>
              <a:rPr lang="en-US" sz="2200" b="1" dirty="0" err="1"/>
              <a:t>của</a:t>
            </a:r>
            <a:r>
              <a:rPr lang="en-US" sz="2200" b="1" dirty="0"/>
              <a:t> </a:t>
            </a:r>
            <a:r>
              <a:rPr lang="en-US" sz="2200" b="1" dirty="0" err="1"/>
              <a:t>mình</a:t>
            </a:r>
            <a:r>
              <a:rPr lang="en-US" sz="2200" b="1" dirty="0"/>
              <a:t> </a:t>
            </a:r>
            <a:r>
              <a:rPr lang="en-US" sz="2200" b="1" dirty="0" err="1"/>
              <a:t>rồi</a:t>
            </a:r>
            <a:r>
              <a:rPr lang="en-US" sz="2200" b="1" dirty="0"/>
              <a:t> </a:t>
            </a:r>
            <a:r>
              <a:rPr lang="en-US" sz="2200" b="1" dirty="0" err="1"/>
              <a:t>đấy</a:t>
            </a:r>
            <a:r>
              <a:rPr lang="en-US" sz="2200" b="1" dirty="0"/>
              <a:t>. </a:t>
            </a:r>
            <a:r>
              <a:rPr lang="en-US" sz="2200" b="1" dirty="0" err="1"/>
              <a:t>Nào</a:t>
            </a:r>
            <a:r>
              <a:rPr lang="en-US" sz="2200" b="1" dirty="0"/>
              <a:t> </a:t>
            </a:r>
            <a:r>
              <a:rPr lang="en-US" sz="2200" b="1" dirty="0" err="1"/>
              <a:t>bắt</a:t>
            </a:r>
            <a:r>
              <a:rPr lang="en-US" sz="2200" b="1" dirty="0"/>
              <a:t> </a:t>
            </a:r>
            <a:r>
              <a:rPr lang="en-US" sz="2200" b="1" dirty="0" err="1"/>
              <a:t>đầu</a:t>
            </a:r>
            <a:r>
              <a:rPr lang="en-US" sz="2200" b="1" dirty="0"/>
              <a:t> </a:t>
            </a:r>
            <a:r>
              <a:rPr lang="en-US" sz="2200" b="1" dirty="0" err="1"/>
              <a:t>thôi</a:t>
            </a:r>
            <a:r>
              <a:rPr lang="en-US" sz="2200" b="1" dirty="0"/>
              <a:t>!</a:t>
            </a:r>
            <a:endParaRPr lang="vi-VN" sz="2200" b="1" dirty="0"/>
          </a:p>
        </p:txBody>
      </p:sp>
      <p:grpSp>
        <p:nvGrpSpPr>
          <p:cNvPr id="13" name="Group 12"/>
          <p:cNvGrpSpPr/>
          <p:nvPr/>
        </p:nvGrpSpPr>
        <p:grpSpPr>
          <a:xfrm>
            <a:off x="4796029" y="2010305"/>
            <a:ext cx="2571768" cy="1489035"/>
            <a:chOff x="3387886" y="1857364"/>
            <a:chExt cx="2571768" cy="1489035"/>
          </a:xfrm>
        </p:grpSpPr>
        <p:pic>
          <p:nvPicPr>
            <p:cNvPr id="11" name="Picture 10" descr="15057373-dấu-hiệu-bằng-gỗ-treo-trên-dây-chuyền-vector-minh-họa.jpg"/>
            <p:cNvPicPr>
              <a:picLocks noChangeAspect="1"/>
            </p:cNvPicPr>
            <p:nvPr/>
          </p:nvPicPr>
          <p:blipFill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l="13750" t="17000" r="6250" b="14000"/>
            <a:stretch>
              <a:fillRect/>
            </a:stretch>
          </p:blipFill>
          <p:spPr>
            <a:xfrm>
              <a:off x="3387886" y="1857364"/>
              <a:ext cx="2571768" cy="1489035"/>
            </a:xfrm>
            <a:prstGeom prst="rect">
              <a:avLst/>
            </a:prstGeom>
          </p:spPr>
        </p:pic>
        <p:sp>
          <p:nvSpPr>
            <p:cNvPr id="12" name="TextBox 11">
              <a:hlinkClick r:id="rId4" action="ppaction://hlinksldjump"/>
            </p:cNvPr>
            <p:cNvSpPr txBox="1"/>
            <p:nvPr/>
          </p:nvSpPr>
          <p:spPr>
            <a:xfrm>
              <a:off x="3945322" y="2541412"/>
              <a:ext cx="1269620" cy="492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600" b="1" dirty="0" err="1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Bắt</a:t>
              </a:r>
              <a:r>
                <a:rPr lang="en-US" sz="26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</a:t>
              </a:r>
              <a:r>
                <a:rPr lang="en-US" sz="2600" b="1" dirty="0" err="1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đầu</a:t>
              </a:r>
              <a:endParaRPr lang="vi-VN" sz="2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pic>
        <p:nvPicPr>
          <p:cNvPr id="9" name="Picture 8" descr="ee376867b6edb2b7f8a1c93f2ceb4b12.png">
            <a:hlinkClick r:id="" action="ppaction://hlinkshowjump?jump=firstslide"/>
          </p:cNvPr>
          <p:cNvPicPr>
            <a:picLocks noChangeAspect="1"/>
          </p:cNvPicPr>
          <p:nvPr/>
        </p:nvPicPr>
        <p:blipFill>
          <a:blip r:embed="rId5" cstate="print">
            <a:clrChange>
              <a:clrFrom>
                <a:srgbClr val="000000">
                  <a:alpha val="0"/>
                </a:srgbClr>
              </a:clrFrom>
              <a:clrTo>
                <a:srgbClr val="000000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327924" y="5956340"/>
            <a:ext cx="972000" cy="972000"/>
          </a:xfrm>
          <a:prstGeom prst="rect">
            <a:avLst/>
          </a:prstGeom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55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3000" r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loud Callout 9"/>
          <p:cNvSpPr/>
          <p:nvPr/>
        </p:nvSpPr>
        <p:spPr>
          <a:xfrm>
            <a:off x="0" y="5466"/>
            <a:ext cx="9144000" cy="1714512"/>
          </a:xfrm>
          <a:prstGeom prst="cloudCallout">
            <a:avLst>
              <a:gd name="adj1" fmla="val 31321"/>
              <a:gd name="adj2" fmla="val 110910"/>
            </a:avLst>
          </a:prstGeom>
          <a:solidFill>
            <a:srgbClr val="CC706E"/>
          </a:solidFill>
          <a:ln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2800" b="1" dirty="0" err="1"/>
              <a:t>Câu</a:t>
            </a:r>
            <a:r>
              <a:rPr lang="en-US" sz="2800" b="1" dirty="0"/>
              <a:t> 1:   2 x 5 = 10</a:t>
            </a:r>
          </a:p>
          <a:p>
            <a:pPr algn="just"/>
            <a:r>
              <a:rPr lang="en-US" sz="2800" b="1" dirty="0"/>
              <a:t>2 x 5 </a:t>
            </a:r>
            <a:r>
              <a:rPr lang="en-US" sz="2800" b="1" dirty="0" err="1"/>
              <a:t>được</a:t>
            </a:r>
            <a:r>
              <a:rPr lang="en-US" sz="2800" b="1" dirty="0"/>
              <a:t> </a:t>
            </a:r>
            <a:r>
              <a:rPr lang="en-US" sz="2800" b="1" dirty="0" err="1"/>
              <a:t>gọi</a:t>
            </a:r>
            <a:r>
              <a:rPr lang="en-US" sz="2800" b="1" dirty="0"/>
              <a:t> </a:t>
            </a:r>
            <a:r>
              <a:rPr lang="en-US" sz="2800" b="1" dirty="0" err="1"/>
              <a:t>là</a:t>
            </a:r>
            <a:r>
              <a:rPr lang="en-US" sz="2800" b="1" dirty="0"/>
              <a:t> .....</a:t>
            </a:r>
            <a:endParaRPr lang="vi-VN" sz="2800" b="1" dirty="0"/>
          </a:p>
        </p:txBody>
      </p:sp>
      <p:pic>
        <p:nvPicPr>
          <p:cNvPr id="11" name="Picture 10" descr="ga cau hoi 1.png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5357818" y="1643050"/>
            <a:ext cx="3176889" cy="2680949"/>
          </a:xfrm>
          <a:prstGeom prst="rect">
            <a:avLst/>
          </a:prstGeom>
        </p:spPr>
      </p:pic>
      <p:sp>
        <p:nvSpPr>
          <p:cNvPr id="13" name="Hexagon 12"/>
          <p:cNvSpPr/>
          <p:nvPr/>
        </p:nvSpPr>
        <p:spPr>
          <a:xfrm>
            <a:off x="1071538" y="3511418"/>
            <a:ext cx="3929090" cy="571504"/>
          </a:xfrm>
          <a:prstGeom prst="hexagon">
            <a:avLst/>
          </a:prstGeom>
          <a:solidFill>
            <a:srgbClr val="FFC000"/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bg1"/>
                </a:solidFill>
              </a:rPr>
              <a:t>A : </a:t>
            </a:r>
            <a:r>
              <a:rPr lang="en-US" sz="2800" b="1" dirty="0" err="1">
                <a:solidFill>
                  <a:schemeClr val="bg1"/>
                </a:solidFill>
              </a:rPr>
              <a:t>Tích</a:t>
            </a:r>
            <a:r>
              <a:rPr lang="en-US" sz="2800" b="1" dirty="0">
                <a:solidFill>
                  <a:schemeClr val="bg1"/>
                </a:solidFill>
              </a:rPr>
              <a:t>  </a:t>
            </a:r>
            <a:endParaRPr lang="vi-VN" sz="2800" b="1" dirty="0">
              <a:solidFill>
                <a:schemeClr val="bg1"/>
              </a:solidFill>
            </a:endParaRPr>
          </a:p>
        </p:txBody>
      </p:sp>
      <p:pic>
        <p:nvPicPr>
          <p:cNvPr id="14" name="Picture 13" descr="ga cau hoi.png"/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70980" y="4214818"/>
            <a:ext cx="962774" cy="928694"/>
          </a:xfrm>
          <a:prstGeom prst="rect">
            <a:avLst/>
          </a:prstGeom>
        </p:spPr>
      </p:pic>
      <p:sp>
        <p:nvSpPr>
          <p:cNvPr id="15" name="Hexagon 14"/>
          <p:cNvSpPr/>
          <p:nvPr/>
        </p:nvSpPr>
        <p:spPr>
          <a:xfrm>
            <a:off x="1038722" y="4429132"/>
            <a:ext cx="3929090" cy="571504"/>
          </a:xfrm>
          <a:prstGeom prst="hexagon">
            <a:avLst/>
          </a:prstGeom>
          <a:solidFill>
            <a:srgbClr val="FFC000"/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bg1"/>
                </a:solidFill>
              </a:rPr>
              <a:t>B: </a:t>
            </a:r>
            <a:r>
              <a:rPr lang="en-US" sz="2800" b="1" dirty="0" err="1">
                <a:solidFill>
                  <a:schemeClr val="bg1"/>
                </a:solidFill>
              </a:rPr>
              <a:t>Thừa</a:t>
            </a:r>
            <a:r>
              <a:rPr lang="en-US" sz="2800" b="1" dirty="0">
                <a:solidFill>
                  <a:schemeClr val="bg1"/>
                </a:solidFill>
              </a:rPr>
              <a:t> </a:t>
            </a:r>
            <a:r>
              <a:rPr lang="en-US" sz="2800" b="1" dirty="0" err="1">
                <a:solidFill>
                  <a:schemeClr val="bg1"/>
                </a:solidFill>
              </a:rPr>
              <a:t>số</a:t>
            </a:r>
            <a:endParaRPr lang="vi-VN" sz="2800" b="1" dirty="0">
              <a:solidFill>
                <a:schemeClr val="bg1"/>
              </a:solidFill>
            </a:endParaRPr>
          </a:p>
        </p:txBody>
      </p:sp>
      <p:pic>
        <p:nvPicPr>
          <p:cNvPr id="16" name="Picture 15" descr="ga cau hoi.png"/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67370" y="5096000"/>
            <a:ext cx="962774" cy="928694"/>
          </a:xfrm>
          <a:prstGeom prst="rect">
            <a:avLst/>
          </a:prstGeom>
        </p:spPr>
      </p:pic>
      <p:sp>
        <p:nvSpPr>
          <p:cNvPr id="17" name="Hexagon 16"/>
          <p:cNvSpPr/>
          <p:nvPr/>
        </p:nvSpPr>
        <p:spPr>
          <a:xfrm>
            <a:off x="1035112" y="5310314"/>
            <a:ext cx="3929090" cy="571504"/>
          </a:xfrm>
          <a:prstGeom prst="hexagon">
            <a:avLst/>
          </a:prstGeom>
          <a:solidFill>
            <a:srgbClr val="FFC000"/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bg1"/>
                </a:solidFill>
              </a:rPr>
              <a:t>C: </a:t>
            </a:r>
            <a:r>
              <a:rPr lang="en-US" sz="2800" b="1" dirty="0" err="1">
                <a:solidFill>
                  <a:schemeClr val="bg1"/>
                </a:solidFill>
              </a:rPr>
              <a:t>Số</a:t>
            </a:r>
            <a:r>
              <a:rPr lang="en-US" sz="2800" b="1" dirty="0">
                <a:solidFill>
                  <a:schemeClr val="bg1"/>
                </a:solidFill>
              </a:rPr>
              <a:t> </a:t>
            </a:r>
            <a:r>
              <a:rPr lang="en-US" sz="2800" b="1" dirty="0" err="1">
                <a:solidFill>
                  <a:schemeClr val="bg1"/>
                </a:solidFill>
              </a:rPr>
              <a:t>hạng</a:t>
            </a:r>
            <a:endParaRPr lang="vi-VN" sz="2800" b="1" dirty="0">
              <a:solidFill>
                <a:schemeClr val="bg1"/>
              </a:solidFill>
            </a:endParaRPr>
          </a:p>
        </p:txBody>
      </p:sp>
      <p:pic>
        <p:nvPicPr>
          <p:cNvPr id="18" name="Picture 17" descr="ga cau hoi.png"/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34554" y="5985578"/>
            <a:ext cx="962774" cy="928694"/>
          </a:xfrm>
          <a:prstGeom prst="rect">
            <a:avLst/>
          </a:prstGeom>
        </p:spPr>
      </p:pic>
      <p:sp>
        <p:nvSpPr>
          <p:cNvPr id="19" name="Hexagon 18"/>
          <p:cNvSpPr/>
          <p:nvPr/>
        </p:nvSpPr>
        <p:spPr>
          <a:xfrm>
            <a:off x="1002296" y="6199892"/>
            <a:ext cx="3929090" cy="571504"/>
          </a:xfrm>
          <a:prstGeom prst="hexagon">
            <a:avLst/>
          </a:prstGeom>
          <a:solidFill>
            <a:srgbClr val="FFC000"/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bg1"/>
                </a:solidFill>
              </a:rPr>
              <a:t>D: </a:t>
            </a:r>
            <a:r>
              <a:rPr lang="en-US" sz="2800" b="1" dirty="0" err="1">
                <a:solidFill>
                  <a:schemeClr val="bg1"/>
                </a:solidFill>
              </a:rPr>
              <a:t>Tổng</a:t>
            </a:r>
            <a:endParaRPr lang="vi-VN" sz="2800" b="1" dirty="0">
              <a:solidFill>
                <a:schemeClr val="bg1"/>
              </a:solidFill>
            </a:endParaRPr>
          </a:p>
        </p:txBody>
      </p:sp>
      <p:sp>
        <p:nvSpPr>
          <p:cNvPr id="32" name="TextBox 31"/>
          <p:cNvSpPr txBox="1"/>
          <p:nvPr/>
        </p:nvSpPr>
        <p:spPr>
          <a:xfrm rot="19938490">
            <a:off x="1701704" y="2246163"/>
            <a:ext cx="184775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Yeah, </a:t>
            </a:r>
            <a:r>
              <a:rPr lang="en-US" sz="2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Đúng</a:t>
            </a:r>
            <a:r>
              <a:rPr lang="en-US" sz="2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rồi</a:t>
            </a:r>
            <a:r>
              <a:rPr lang="en-US" sz="2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</a:p>
          <a:p>
            <a:pPr algn="ctr"/>
            <a:r>
              <a:rPr lang="en-US" sz="2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bạn</a:t>
            </a:r>
            <a:r>
              <a:rPr lang="en-US" sz="2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giỏi</a:t>
            </a:r>
            <a:r>
              <a:rPr lang="en-US" sz="2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quá</a:t>
            </a:r>
            <a:r>
              <a:rPr lang="en-US" sz="2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!</a:t>
            </a:r>
            <a:endParaRPr lang="vi-VN" sz="2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25" name="Picture 24" descr="ga cau hoi.png"/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86146" y="3313162"/>
            <a:ext cx="962774" cy="928694"/>
          </a:xfrm>
          <a:prstGeom prst="rect">
            <a:avLst/>
          </a:prstGeom>
        </p:spPr>
      </p:pic>
      <p:sp>
        <p:nvSpPr>
          <p:cNvPr id="22" name="TextBox 21"/>
          <p:cNvSpPr txBox="1"/>
          <p:nvPr/>
        </p:nvSpPr>
        <p:spPr>
          <a:xfrm>
            <a:off x="5929322" y="4857760"/>
            <a:ext cx="27146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>
                <a:solidFill>
                  <a:srgbClr val="C00000"/>
                </a:solidFill>
              </a:rPr>
              <a:t>Ồ, </a:t>
            </a:r>
            <a:r>
              <a:rPr lang="en-US" sz="2000" b="1" dirty="0" err="1">
                <a:solidFill>
                  <a:srgbClr val="C00000"/>
                </a:solidFill>
              </a:rPr>
              <a:t>tiếc</a:t>
            </a:r>
            <a:r>
              <a:rPr lang="en-US" sz="2000" b="1" dirty="0">
                <a:solidFill>
                  <a:srgbClr val="C00000"/>
                </a:solidFill>
              </a:rPr>
              <a:t> </a:t>
            </a:r>
            <a:r>
              <a:rPr lang="en-US" sz="2000" b="1" dirty="0" err="1">
                <a:solidFill>
                  <a:srgbClr val="C00000"/>
                </a:solidFill>
              </a:rPr>
              <a:t>quá</a:t>
            </a:r>
            <a:r>
              <a:rPr lang="en-US" sz="2000" b="1" dirty="0">
                <a:solidFill>
                  <a:srgbClr val="C00000"/>
                </a:solidFill>
              </a:rPr>
              <a:t>, </a:t>
            </a:r>
            <a:r>
              <a:rPr lang="en-US" sz="2000" b="1" dirty="0" err="1">
                <a:solidFill>
                  <a:srgbClr val="C00000"/>
                </a:solidFill>
              </a:rPr>
              <a:t>sai</a:t>
            </a:r>
            <a:r>
              <a:rPr lang="en-US" sz="2000" b="1" dirty="0">
                <a:solidFill>
                  <a:srgbClr val="C00000"/>
                </a:solidFill>
              </a:rPr>
              <a:t> </a:t>
            </a:r>
            <a:r>
              <a:rPr lang="en-US" sz="2000" b="1" dirty="0" err="1">
                <a:solidFill>
                  <a:srgbClr val="C00000"/>
                </a:solidFill>
              </a:rPr>
              <a:t>mất</a:t>
            </a:r>
            <a:r>
              <a:rPr lang="en-US" sz="2000" b="1" dirty="0">
                <a:solidFill>
                  <a:srgbClr val="C00000"/>
                </a:solidFill>
              </a:rPr>
              <a:t> </a:t>
            </a:r>
            <a:r>
              <a:rPr lang="en-US" sz="2000" b="1" dirty="0" err="1">
                <a:solidFill>
                  <a:srgbClr val="C00000"/>
                </a:solidFill>
              </a:rPr>
              <a:t>rồi</a:t>
            </a:r>
            <a:r>
              <a:rPr lang="en-US" sz="2000" b="1" dirty="0">
                <a:solidFill>
                  <a:srgbClr val="C00000"/>
                </a:solidFill>
              </a:rPr>
              <a:t>!</a:t>
            </a:r>
            <a:endParaRPr lang="vi-VN" sz="2000" b="1" dirty="0">
              <a:solidFill>
                <a:srgbClr val="C00000"/>
              </a:solidFill>
            </a:endParaRPr>
          </a:p>
        </p:txBody>
      </p:sp>
      <p:pic>
        <p:nvPicPr>
          <p:cNvPr id="33" name="Picture 32" descr="egg-2151891_960_720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2786050" y="2857496"/>
            <a:ext cx="666000" cy="666000"/>
          </a:xfrm>
          <a:prstGeom prst="rect">
            <a:avLst/>
          </a:prstGeom>
        </p:spPr>
      </p:pic>
      <p:pic>
        <p:nvPicPr>
          <p:cNvPr id="34" name="Picture 33" descr="egg-2151896__340.png"/>
          <p:cNvPicPr>
            <a:picLocks noChangeAspect="1"/>
          </p:cNvPicPr>
          <p:nvPr/>
        </p:nvPicPr>
        <p:blipFill>
          <a:blip r:embed="rId6" cstate="print">
            <a:clrChange>
              <a:clrFrom>
                <a:srgbClr val="000000">
                  <a:alpha val="0"/>
                </a:srgbClr>
              </a:clrFrom>
              <a:clrTo>
                <a:srgbClr val="000000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5286380" y="4572008"/>
            <a:ext cx="666732" cy="666732"/>
          </a:xfrm>
          <a:prstGeom prst="rect">
            <a:avLst/>
          </a:prstGeom>
        </p:spPr>
      </p:pic>
      <p:pic>
        <p:nvPicPr>
          <p:cNvPr id="20" name="Picture 19" descr="ee376867b6edb2b7f8a1c93f2ceb4b12.png">
            <a:hlinkClick r:id="" action="ppaction://hlinkshowjump?jump=firstslide"/>
          </p:cNvPr>
          <p:cNvPicPr>
            <a:picLocks noChangeAspect="1"/>
          </p:cNvPicPr>
          <p:nvPr/>
        </p:nvPicPr>
        <p:blipFill>
          <a:blip r:embed="rId7" cstate="print">
            <a:clrChange>
              <a:clrFrom>
                <a:srgbClr val="000000">
                  <a:alpha val="0"/>
                </a:srgbClr>
              </a:clrFrom>
              <a:clrTo>
                <a:srgbClr val="000000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6610076" y="6215082"/>
            <a:ext cx="756026" cy="756026"/>
          </a:xfrm>
          <a:prstGeom prst="rect">
            <a:avLst/>
          </a:prstGeom>
        </p:spPr>
      </p:pic>
      <p:pic>
        <p:nvPicPr>
          <p:cNvPr id="21" name="Picture 20" descr="images (3).jpg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8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50000" r="-1" b="46667"/>
          <a:stretch>
            <a:fillRect/>
          </a:stretch>
        </p:blipFill>
        <p:spPr>
          <a:xfrm>
            <a:off x="8628348" y="6381126"/>
            <a:ext cx="481967" cy="514098"/>
          </a:xfrm>
          <a:prstGeom prst="rect">
            <a:avLst/>
          </a:prstGeom>
        </p:spPr>
      </p:pic>
      <p:pic>
        <p:nvPicPr>
          <p:cNvPr id="23" name="Picture 22" descr="images (7).jpg"/>
          <p:cNvPicPr>
            <a:picLocks noChangeAspect="1"/>
          </p:cNvPicPr>
          <p:nvPr/>
        </p:nvPicPr>
        <p:blipFill>
          <a:blip r:embed="rId9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7890554" y="6373920"/>
            <a:ext cx="665303" cy="665303"/>
          </a:xfrm>
          <a:prstGeom prst="rect">
            <a:avLst/>
          </a:prstGeom>
        </p:spPr>
      </p:pic>
      <p:pic>
        <p:nvPicPr>
          <p:cNvPr id="28" name="Picture 27" descr="images (3).jpg">
            <a:hlinkClick r:id="" action="ppaction://hlinkshowjump?jump=previousslide"/>
          </p:cNvPr>
          <p:cNvPicPr>
            <a:picLocks noChangeAspect="1"/>
          </p:cNvPicPr>
          <p:nvPr/>
        </p:nvPicPr>
        <p:blipFill>
          <a:blip r:embed="rId8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r="49999" b="50000"/>
          <a:stretch>
            <a:fillRect/>
          </a:stretch>
        </p:blipFill>
        <p:spPr>
          <a:xfrm>
            <a:off x="7323882" y="6357970"/>
            <a:ext cx="514098" cy="514098"/>
          </a:xfrm>
          <a:prstGeom prst="rect">
            <a:avLst/>
          </a:prstGeom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000"/>
                            </p:stCondLst>
                            <p:childTnLst>
                              <p:par>
                                <p:cTn id="1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4000"/>
                            </p:stCondLst>
                            <p:childTnLst>
                              <p:par>
                                <p:cTn id="1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6000"/>
                            </p:stCondLst>
                            <p:childTnLst>
                              <p:par>
                                <p:cTn id="2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8000"/>
                            </p:stCondLst>
                            <p:childTnLst>
                              <p:par>
                                <p:cTn id="3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39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0" fill="hold">
                      <p:stCondLst>
                        <p:cond delay="0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9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969696"/>
                                      </p:to>
                                    </p:animClr>
                                    <p:set>
                                      <p:cBhvr>
                                        <p:cTn id="50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1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3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969696"/>
                                      </p:to>
                                    </p:animClr>
                                    <p:set>
                                      <p:cBhvr>
                                        <p:cTn id="54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5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7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969696"/>
                                      </p:to>
                                    </p:animClr>
                                    <p:set>
                                      <p:cBhvr>
                                        <p:cTn id="58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9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60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1" fill="hold">
                      <p:stCondLst>
                        <p:cond delay="0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4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777777"/>
                                      </p:to>
                                    </p:animClr>
                                    <p:set>
                                      <p:cBhvr>
                                        <p:cTn id="65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6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8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777777"/>
                                      </p:to>
                                    </p:animClr>
                                    <p:set>
                                      <p:cBhvr>
                                        <p:cTn id="69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0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72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777777"/>
                                      </p:to>
                                    </p:animClr>
                                    <p:set>
                                      <p:cBhvr>
                                        <p:cTn id="73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4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81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2" fill="hold">
                      <p:stCondLst>
                        <p:cond delay="0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85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969696"/>
                                      </p:to>
                                    </p:animClr>
                                    <p:set>
                                      <p:cBhvr>
                                        <p:cTn id="86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7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8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89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969696"/>
                                      </p:to>
                                    </p:animClr>
                                    <p:set>
                                      <p:cBhvr>
                                        <p:cTn id="90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1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2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93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969696"/>
                                      </p:to>
                                    </p:animClr>
                                    <p:set>
                                      <p:cBhvr>
                                        <p:cTn id="94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5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9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  <p:seq concurrent="1" nextAc="seek">
              <p:cTn id="102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3" fill="hold">
                      <p:stCondLst>
                        <p:cond delay="0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06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777777"/>
                                      </p:to>
                                    </p:animClr>
                                    <p:set>
                                      <p:cBhvr>
                                        <p:cTn id="107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08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10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777777"/>
                                      </p:to>
                                    </p:animClr>
                                    <p:set>
                                      <p:cBhvr>
                                        <p:cTn id="111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12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14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777777"/>
                                      </p:to>
                                    </p:animClr>
                                    <p:set>
                                      <p:cBhvr>
                                        <p:cTn id="115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16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9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0" presetID="10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2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  <p:seq concurrent="1" nextAc="seek">
              <p:cTn id="123" restart="whenNotActive" fill="hold" evtFilter="cancelBubble" nodeType="interactiveSeq">
                <p:stCondLst>
                  <p:cond evt="onClick" delay="0">
                    <p:tgtEl>
                      <p:spTgt spid="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4" fill="hold">
                      <p:stCondLst>
                        <p:cond delay="0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1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2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CC00"/>
                                      </p:to>
                                    </p:animClr>
                                    <p:set>
                                      <p:cBhvr>
                                        <p:cTn id="12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2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0" presetID="1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1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CC00"/>
                                      </p:to>
                                    </p:animClr>
                                    <p:set>
                                      <p:cBhvr>
                                        <p:cTn id="132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3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4" presetID="1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5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CC00"/>
                                      </p:to>
                                    </p:animClr>
                                    <p:set>
                                      <p:cBhvr>
                                        <p:cTn id="136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37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8" presetID="1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9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CC00"/>
                                      </p:to>
                                    </p:animClr>
                                    <p:set>
                                      <p:cBhvr>
                                        <p:cTn id="140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1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4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6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8" presetID="1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"/>
                  </p:tgtEl>
                </p:cond>
              </p:nextCondLst>
            </p:seq>
          </p:childTnLst>
        </p:cTn>
      </p:par>
    </p:tnLst>
    <p:bldLst>
      <p:bldP spid="13" grpId="0" animBg="1"/>
      <p:bldP spid="13" grpId="1" animBg="1"/>
      <p:bldP spid="15" grpId="0" animBg="1"/>
      <p:bldP spid="15" grpId="1" animBg="1"/>
      <p:bldP spid="17" grpId="0" animBg="1"/>
      <p:bldP spid="17" grpId="1" animBg="1"/>
      <p:bldP spid="19" grpId="0" animBg="1"/>
      <p:bldP spid="19" grpId="1" animBg="1"/>
      <p:bldP spid="32" grpId="0"/>
      <p:bldP spid="32" grpId="1"/>
      <p:bldP spid="22" grpId="0"/>
      <p:bldP spid="22" grpId="1"/>
      <p:bldP spid="22" grpId="2"/>
      <p:bldP spid="22" grpId="3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3000" r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loud Callout 9"/>
          <p:cNvSpPr/>
          <p:nvPr/>
        </p:nvSpPr>
        <p:spPr>
          <a:xfrm>
            <a:off x="0" y="5466"/>
            <a:ext cx="9144000" cy="1714512"/>
          </a:xfrm>
          <a:prstGeom prst="cloudCallout">
            <a:avLst>
              <a:gd name="adj1" fmla="val 31321"/>
              <a:gd name="adj2" fmla="val 110910"/>
            </a:avLst>
          </a:prstGeom>
          <a:solidFill>
            <a:srgbClr val="CC706E"/>
          </a:solidFill>
          <a:ln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2800" b="1" dirty="0" err="1">
                <a:solidFill>
                  <a:prstClr val="white"/>
                </a:solidFill>
              </a:rPr>
              <a:t>Câu</a:t>
            </a:r>
            <a:r>
              <a:rPr lang="en-US" sz="2800" b="1" dirty="0">
                <a:solidFill>
                  <a:prstClr val="white"/>
                </a:solidFill>
              </a:rPr>
              <a:t> 2:  2 x  7 = .....</a:t>
            </a:r>
            <a:endParaRPr lang="vi-VN" sz="2800" b="1" dirty="0">
              <a:solidFill>
                <a:prstClr val="white"/>
              </a:solidFill>
            </a:endParaRPr>
          </a:p>
        </p:txBody>
      </p:sp>
      <p:pic>
        <p:nvPicPr>
          <p:cNvPr id="11" name="Picture 10" descr="ga cau hoi 1.png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5357818" y="1643050"/>
            <a:ext cx="3176889" cy="2680949"/>
          </a:xfrm>
          <a:prstGeom prst="rect">
            <a:avLst/>
          </a:prstGeom>
        </p:spPr>
      </p:pic>
      <p:sp>
        <p:nvSpPr>
          <p:cNvPr id="13" name="Hexagon 12"/>
          <p:cNvSpPr/>
          <p:nvPr/>
        </p:nvSpPr>
        <p:spPr>
          <a:xfrm>
            <a:off x="1029334" y="4412868"/>
            <a:ext cx="3929090" cy="571504"/>
          </a:xfrm>
          <a:prstGeom prst="hexagon">
            <a:avLst/>
          </a:prstGeom>
          <a:solidFill>
            <a:srgbClr val="FFC000"/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prstClr val="white"/>
                </a:solidFill>
              </a:rPr>
              <a:t>B</a:t>
            </a:r>
            <a:r>
              <a:rPr lang="en-US" sz="2800" b="1" dirty="0">
                <a:solidFill>
                  <a:prstClr val="white"/>
                </a:solidFill>
              </a:rPr>
              <a:t>: 14</a:t>
            </a:r>
            <a:endParaRPr lang="vi-VN" sz="2800" b="1" dirty="0">
              <a:solidFill>
                <a:prstClr val="white"/>
              </a:solidFill>
            </a:endParaRPr>
          </a:p>
        </p:txBody>
      </p:sp>
      <p:pic>
        <p:nvPicPr>
          <p:cNvPr id="14" name="Picture 13" descr="ga cau hoi.png"/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13610" y="3286124"/>
            <a:ext cx="962774" cy="928694"/>
          </a:xfrm>
          <a:prstGeom prst="rect">
            <a:avLst/>
          </a:prstGeom>
        </p:spPr>
      </p:pic>
      <p:sp>
        <p:nvSpPr>
          <p:cNvPr id="15" name="Hexagon 14"/>
          <p:cNvSpPr/>
          <p:nvPr/>
        </p:nvSpPr>
        <p:spPr>
          <a:xfrm>
            <a:off x="981352" y="3500438"/>
            <a:ext cx="3929090" cy="571504"/>
          </a:xfrm>
          <a:prstGeom prst="hexagon">
            <a:avLst/>
          </a:prstGeom>
          <a:solidFill>
            <a:srgbClr val="FFC000"/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prstClr val="white"/>
                </a:solidFill>
              </a:rPr>
              <a:t>A: 9</a:t>
            </a:r>
            <a:endParaRPr lang="vi-VN" sz="2800" b="1" dirty="0">
              <a:solidFill>
                <a:prstClr val="white"/>
              </a:solidFill>
            </a:endParaRPr>
          </a:p>
        </p:txBody>
      </p:sp>
      <p:pic>
        <p:nvPicPr>
          <p:cNvPr id="16" name="Picture 15" descr="ga cau hoi.png"/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67370" y="5096000"/>
            <a:ext cx="962774" cy="928694"/>
          </a:xfrm>
          <a:prstGeom prst="rect">
            <a:avLst/>
          </a:prstGeom>
        </p:spPr>
      </p:pic>
      <p:sp>
        <p:nvSpPr>
          <p:cNvPr id="17" name="Hexagon 16"/>
          <p:cNvSpPr/>
          <p:nvPr/>
        </p:nvSpPr>
        <p:spPr>
          <a:xfrm>
            <a:off x="1035112" y="5310314"/>
            <a:ext cx="3929090" cy="571504"/>
          </a:xfrm>
          <a:prstGeom prst="hexagon">
            <a:avLst/>
          </a:prstGeom>
          <a:solidFill>
            <a:srgbClr val="FFC000"/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prstClr val="white"/>
                </a:solidFill>
              </a:rPr>
              <a:t>C: 10</a:t>
            </a:r>
            <a:endParaRPr lang="vi-VN" sz="2800" b="1" dirty="0">
              <a:solidFill>
                <a:prstClr val="white"/>
              </a:solidFill>
            </a:endParaRPr>
          </a:p>
        </p:txBody>
      </p:sp>
      <p:pic>
        <p:nvPicPr>
          <p:cNvPr id="18" name="Picture 17" descr="ga cau hoi.png"/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34554" y="5985578"/>
            <a:ext cx="962774" cy="928694"/>
          </a:xfrm>
          <a:prstGeom prst="rect">
            <a:avLst/>
          </a:prstGeom>
        </p:spPr>
      </p:pic>
      <p:sp>
        <p:nvSpPr>
          <p:cNvPr id="19" name="Hexagon 18"/>
          <p:cNvSpPr/>
          <p:nvPr/>
        </p:nvSpPr>
        <p:spPr>
          <a:xfrm>
            <a:off x="1002296" y="6199892"/>
            <a:ext cx="3929090" cy="571504"/>
          </a:xfrm>
          <a:prstGeom prst="hexagon">
            <a:avLst/>
          </a:prstGeom>
          <a:solidFill>
            <a:srgbClr val="FFC000"/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prstClr val="white"/>
                </a:solidFill>
              </a:rPr>
              <a:t>D: 15</a:t>
            </a:r>
            <a:endParaRPr lang="vi-VN" sz="2800" b="1" dirty="0">
              <a:solidFill>
                <a:prstClr val="white"/>
              </a:solidFill>
            </a:endParaRPr>
          </a:p>
        </p:txBody>
      </p:sp>
      <p:sp>
        <p:nvSpPr>
          <p:cNvPr id="32" name="TextBox 31"/>
          <p:cNvSpPr txBox="1"/>
          <p:nvPr/>
        </p:nvSpPr>
        <p:spPr>
          <a:xfrm rot="19938490">
            <a:off x="1701704" y="2246163"/>
            <a:ext cx="184775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Yeah, </a:t>
            </a:r>
            <a:r>
              <a:rPr lang="en-US" sz="2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Đúng</a:t>
            </a:r>
            <a:r>
              <a:rPr lang="en-US" sz="2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rồi</a:t>
            </a:r>
            <a:r>
              <a:rPr lang="en-US" sz="2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</a:p>
          <a:p>
            <a:pPr algn="ctr"/>
            <a:r>
              <a:rPr lang="en-US" sz="2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bạn</a:t>
            </a:r>
            <a:r>
              <a:rPr lang="en-US" sz="2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giỏi</a:t>
            </a:r>
            <a:r>
              <a:rPr lang="en-US" sz="2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quá</a:t>
            </a:r>
            <a:r>
              <a:rPr lang="en-US" sz="2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!</a:t>
            </a:r>
            <a:endParaRPr lang="vi-VN" sz="2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25" name="Picture 24" descr="ga cau hoi.png"/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43942" y="4214612"/>
            <a:ext cx="962774" cy="928694"/>
          </a:xfrm>
          <a:prstGeom prst="rect">
            <a:avLst/>
          </a:prstGeom>
        </p:spPr>
      </p:pic>
      <p:sp>
        <p:nvSpPr>
          <p:cNvPr id="22" name="TextBox 21"/>
          <p:cNvSpPr txBox="1"/>
          <p:nvPr/>
        </p:nvSpPr>
        <p:spPr>
          <a:xfrm>
            <a:off x="5929322" y="4857760"/>
            <a:ext cx="27146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>
                <a:solidFill>
                  <a:srgbClr val="C00000"/>
                </a:solidFill>
              </a:rPr>
              <a:t>Ồ, </a:t>
            </a:r>
            <a:r>
              <a:rPr lang="en-US" sz="2000" b="1" dirty="0" err="1">
                <a:solidFill>
                  <a:srgbClr val="C00000"/>
                </a:solidFill>
              </a:rPr>
              <a:t>tiếc</a:t>
            </a:r>
            <a:r>
              <a:rPr lang="en-US" sz="2000" b="1" dirty="0">
                <a:solidFill>
                  <a:srgbClr val="C00000"/>
                </a:solidFill>
              </a:rPr>
              <a:t> </a:t>
            </a:r>
            <a:r>
              <a:rPr lang="en-US" sz="2000" b="1" dirty="0" err="1">
                <a:solidFill>
                  <a:srgbClr val="C00000"/>
                </a:solidFill>
              </a:rPr>
              <a:t>quá</a:t>
            </a:r>
            <a:r>
              <a:rPr lang="en-US" sz="2000" b="1" dirty="0">
                <a:solidFill>
                  <a:srgbClr val="C00000"/>
                </a:solidFill>
              </a:rPr>
              <a:t>, </a:t>
            </a:r>
            <a:r>
              <a:rPr lang="en-US" sz="2000" b="1" dirty="0" err="1">
                <a:solidFill>
                  <a:srgbClr val="C00000"/>
                </a:solidFill>
              </a:rPr>
              <a:t>sai</a:t>
            </a:r>
            <a:r>
              <a:rPr lang="en-US" sz="2000" b="1" dirty="0">
                <a:solidFill>
                  <a:srgbClr val="C00000"/>
                </a:solidFill>
              </a:rPr>
              <a:t> </a:t>
            </a:r>
            <a:r>
              <a:rPr lang="en-US" sz="2000" b="1" dirty="0" err="1">
                <a:solidFill>
                  <a:srgbClr val="C00000"/>
                </a:solidFill>
              </a:rPr>
              <a:t>mất</a:t>
            </a:r>
            <a:r>
              <a:rPr lang="en-US" sz="2000" b="1" dirty="0">
                <a:solidFill>
                  <a:srgbClr val="C00000"/>
                </a:solidFill>
              </a:rPr>
              <a:t> </a:t>
            </a:r>
            <a:r>
              <a:rPr lang="en-US" sz="2000" b="1" dirty="0" err="1">
                <a:solidFill>
                  <a:srgbClr val="C00000"/>
                </a:solidFill>
              </a:rPr>
              <a:t>rồi</a:t>
            </a:r>
            <a:r>
              <a:rPr lang="en-US" sz="2000" b="1" dirty="0">
                <a:solidFill>
                  <a:srgbClr val="C00000"/>
                </a:solidFill>
              </a:rPr>
              <a:t>!</a:t>
            </a:r>
            <a:endParaRPr lang="vi-VN" sz="2000" b="1" dirty="0">
              <a:solidFill>
                <a:srgbClr val="C00000"/>
              </a:solidFill>
            </a:endParaRPr>
          </a:p>
        </p:txBody>
      </p:sp>
      <p:pic>
        <p:nvPicPr>
          <p:cNvPr id="33" name="Picture 32" descr="egg-2151891_960_720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2786050" y="2857496"/>
            <a:ext cx="666000" cy="666000"/>
          </a:xfrm>
          <a:prstGeom prst="rect">
            <a:avLst/>
          </a:prstGeom>
        </p:spPr>
      </p:pic>
      <p:pic>
        <p:nvPicPr>
          <p:cNvPr id="34" name="Picture 33" descr="egg-2151896__340.png"/>
          <p:cNvPicPr>
            <a:picLocks noChangeAspect="1"/>
          </p:cNvPicPr>
          <p:nvPr/>
        </p:nvPicPr>
        <p:blipFill>
          <a:blip r:embed="rId6" cstate="print">
            <a:clrChange>
              <a:clrFrom>
                <a:srgbClr val="000000">
                  <a:alpha val="0"/>
                </a:srgbClr>
              </a:clrFrom>
              <a:clrTo>
                <a:srgbClr val="000000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5286380" y="4572008"/>
            <a:ext cx="666732" cy="666732"/>
          </a:xfrm>
          <a:prstGeom prst="rect">
            <a:avLst/>
          </a:prstGeom>
        </p:spPr>
      </p:pic>
      <p:pic>
        <p:nvPicPr>
          <p:cNvPr id="20" name="Picture 19" descr="ee376867b6edb2b7f8a1c93f2ceb4b12.png">
            <a:hlinkClick r:id="" action="ppaction://hlinkshowjump?jump=firstslide"/>
          </p:cNvPr>
          <p:cNvPicPr>
            <a:picLocks noChangeAspect="1"/>
          </p:cNvPicPr>
          <p:nvPr/>
        </p:nvPicPr>
        <p:blipFill>
          <a:blip r:embed="rId7" cstate="print">
            <a:clrChange>
              <a:clrFrom>
                <a:srgbClr val="000000">
                  <a:alpha val="0"/>
                </a:srgbClr>
              </a:clrFrom>
              <a:clrTo>
                <a:srgbClr val="000000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6610076" y="6215082"/>
            <a:ext cx="756026" cy="756026"/>
          </a:xfrm>
          <a:prstGeom prst="rect">
            <a:avLst/>
          </a:prstGeom>
        </p:spPr>
      </p:pic>
      <p:pic>
        <p:nvPicPr>
          <p:cNvPr id="21" name="Picture 20" descr="images (3).jpg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8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50000" r="-1" b="46667"/>
          <a:stretch>
            <a:fillRect/>
          </a:stretch>
        </p:blipFill>
        <p:spPr>
          <a:xfrm>
            <a:off x="8628348" y="6381126"/>
            <a:ext cx="481967" cy="514098"/>
          </a:xfrm>
          <a:prstGeom prst="rect">
            <a:avLst/>
          </a:prstGeom>
        </p:spPr>
      </p:pic>
      <p:pic>
        <p:nvPicPr>
          <p:cNvPr id="23" name="Picture 22" descr="images (7).jpg"/>
          <p:cNvPicPr>
            <a:picLocks noChangeAspect="1"/>
          </p:cNvPicPr>
          <p:nvPr/>
        </p:nvPicPr>
        <p:blipFill>
          <a:blip r:embed="rId9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7890554" y="6373920"/>
            <a:ext cx="665303" cy="665303"/>
          </a:xfrm>
          <a:prstGeom prst="rect">
            <a:avLst/>
          </a:prstGeom>
        </p:spPr>
      </p:pic>
      <p:pic>
        <p:nvPicPr>
          <p:cNvPr id="28" name="Picture 27" descr="images (3).jpg">
            <a:hlinkClick r:id="" action="ppaction://hlinkshowjump?jump=previousslide"/>
          </p:cNvPr>
          <p:cNvPicPr>
            <a:picLocks noChangeAspect="1"/>
          </p:cNvPicPr>
          <p:nvPr/>
        </p:nvPicPr>
        <p:blipFill>
          <a:blip r:embed="rId8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r="49999" b="50000"/>
          <a:stretch>
            <a:fillRect/>
          </a:stretch>
        </p:blipFill>
        <p:spPr>
          <a:xfrm>
            <a:off x="7323882" y="6357970"/>
            <a:ext cx="514098" cy="5140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07153025"/>
      </p:ext>
    </p:extLst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4000"/>
                            </p:stCondLst>
                            <p:childTnLst>
                              <p:par>
                                <p:cTn id="1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6000"/>
                            </p:stCondLst>
                            <p:childTnLst>
                              <p:par>
                                <p:cTn id="2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8000"/>
                            </p:stCondLst>
                            <p:childTnLst>
                              <p:par>
                                <p:cTn id="3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36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7" fill="hold">
                      <p:stCondLst>
                        <p:cond delay="0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6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969696"/>
                                      </p:to>
                                    </p:animClr>
                                    <p:set>
                                      <p:cBhvr>
                                        <p:cTn id="47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8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0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969696"/>
                                      </p:to>
                                    </p:animClr>
                                    <p:set>
                                      <p:cBhvr>
                                        <p:cTn id="51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2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4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969696"/>
                                      </p:to>
                                    </p:animClr>
                                    <p:set>
                                      <p:cBhvr>
                                        <p:cTn id="55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6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57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8" fill="hold">
                      <p:stCondLst>
                        <p:cond delay="0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1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777777"/>
                                      </p:to>
                                    </p:animClr>
                                    <p:set>
                                      <p:cBhvr>
                                        <p:cTn id="62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3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5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777777"/>
                                      </p:to>
                                    </p:animClr>
                                    <p:set>
                                      <p:cBhvr>
                                        <p:cTn id="66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7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9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777777"/>
                                      </p:to>
                                    </p:animClr>
                                    <p:set>
                                      <p:cBhvr>
                                        <p:cTn id="70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1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78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9" fill="hold">
                      <p:stCondLst>
                        <p:cond delay="0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82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969696"/>
                                      </p:to>
                                    </p:animClr>
                                    <p:set>
                                      <p:cBhvr>
                                        <p:cTn id="83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4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86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969696"/>
                                      </p:to>
                                    </p:animClr>
                                    <p:set>
                                      <p:cBhvr>
                                        <p:cTn id="87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8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90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969696"/>
                                      </p:to>
                                    </p:animClr>
                                    <p:set>
                                      <p:cBhvr>
                                        <p:cTn id="91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2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6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  <p:seq concurrent="1" nextAc="seek">
              <p:cTn id="99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0" fill="hold">
                      <p:stCondLst>
                        <p:cond delay="0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03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777777"/>
                                      </p:to>
                                    </p:animClr>
                                    <p:set>
                                      <p:cBhvr>
                                        <p:cTn id="104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05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6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07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777777"/>
                                      </p:to>
                                    </p:animClr>
                                    <p:set>
                                      <p:cBhvr>
                                        <p:cTn id="108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09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0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11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777777"/>
                                      </p:to>
                                    </p:animClr>
                                    <p:set>
                                      <p:cBhvr>
                                        <p:cTn id="112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13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6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7" presetID="10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9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  <p:seq concurrent="1" nextAc="seek">
              <p:cTn id="120" restart="whenNotActive" fill="hold" evtFilter="cancelBubble" nodeType="interactiveSeq">
                <p:stCondLst>
                  <p:cond evt="onClick" delay="0">
                    <p:tgtEl>
                      <p:spTgt spid="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1" fill="hold">
                      <p:stCondLst>
                        <p:cond delay="0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1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2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CC00"/>
                                      </p:to>
                                    </p:animClr>
                                    <p:set>
                                      <p:cBhvr>
                                        <p:cTn id="12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2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7" presetID="1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2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CC00"/>
                                      </p:to>
                                    </p:animClr>
                                    <p:set>
                                      <p:cBhvr>
                                        <p:cTn id="12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30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1" presetID="1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2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CC00"/>
                                      </p:to>
                                    </p:animClr>
                                    <p:set>
                                      <p:cBhvr>
                                        <p:cTn id="13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34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5" presetID="1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6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CC00"/>
                                      </p:to>
                                    </p:animClr>
                                    <p:set>
                                      <p:cBhvr>
                                        <p:cTn id="137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38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5" presetID="1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"/>
                  </p:tgtEl>
                </p:cond>
              </p:nextCondLst>
            </p:seq>
          </p:childTnLst>
        </p:cTn>
      </p:par>
    </p:tnLst>
    <p:bldLst>
      <p:bldP spid="13" grpId="0" animBg="1"/>
      <p:bldP spid="13" grpId="1" animBg="1"/>
      <p:bldP spid="15" grpId="0" animBg="1"/>
      <p:bldP spid="15" grpId="1" animBg="1"/>
      <p:bldP spid="17" grpId="0" animBg="1"/>
      <p:bldP spid="17" grpId="1" animBg="1"/>
      <p:bldP spid="19" grpId="0" animBg="1"/>
      <p:bldP spid="19" grpId="1" animBg="1"/>
      <p:bldP spid="32" grpId="0"/>
      <p:bldP spid="32" grpId="1"/>
      <p:bldP spid="22" grpId="0"/>
      <p:bldP spid="22" grpId="1"/>
      <p:bldP spid="22" grpId="2"/>
      <p:bldP spid="22" grpId="3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3000" r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loud Callout 9"/>
          <p:cNvSpPr/>
          <p:nvPr/>
        </p:nvSpPr>
        <p:spPr>
          <a:xfrm>
            <a:off x="0" y="5466"/>
            <a:ext cx="9144000" cy="1714512"/>
          </a:xfrm>
          <a:prstGeom prst="cloudCallout">
            <a:avLst>
              <a:gd name="adj1" fmla="val 31321"/>
              <a:gd name="adj2" fmla="val 110910"/>
            </a:avLst>
          </a:prstGeom>
          <a:solidFill>
            <a:srgbClr val="CC706E"/>
          </a:solidFill>
          <a:ln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2800" b="1" dirty="0" err="1">
                <a:solidFill>
                  <a:prstClr val="white"/>
                </a:solidFill>
              </a:rPr>
              <a:t>Câu</a:t>
            </a:r>
            <a:r>
              <a:rPr lang="en-US" sz="2800" b="1" dirty="0">
                <a:solidFill>
                  <a:prstClr val="white"/>
                </a:solidFill>
              </a:rPr>
              <a:t> 3: 40 : 5 = .....</a:t>
            </a:r>
            <a:endParaRPr lang="vi-VN" sz="2800" b="1" dirty="0">
              <a:solidFill>
                <a:prstClr val="white"/>
              </a:solidFill>
            </a:endParaRPr>
          </a:p>
        </p:txBody>
      </p:sp>
      <p:pic>
        <p:nvPicPr>
          <p:cNvPr id="11" name="Picture 10" descr="ga cau hoi 1.png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5357818" y="1643050"/>
            <a:ext cx="3176889" cy="2680949"/>
          </a:xfrm>
          <a:prstGeom prst="rect">
            <a:avLst/>
          </a:prstGeom>
        </p:spPr>
      </p:pic>
      <p:sp>
        <p:nvSpPr>
          <p:cNvPr id="13" name="Hexagon 12"/>
          <p:cNvSpPr/>
          <p:nvPr/>
        </p:nvSpPr>
        <p:spPr>
          <a:xfrm>
            <a:off x="1071538" y="3511418"/>
            <a:ext cx="3929090" cy="571504"/>
          </a:xfrm>
          <a:prstGeom prst="hexagon">
            <a:avLst/>
          </a:prstGeom>
          <a:solidFill>
            <a:srgbClr val="FFC000"/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prstClr val="white"/>
                </a:solidFill>
              </a:rPr>
              <a:t>A : 8</a:t>
            </a:r>
            <a:endParaRPr lang="vi-VN" sz="2800" b="1" dirty="0">
              <a:solidFill>
                <a:prstClr val="white"/>
              </a:solidFill>
            </a:endParaRPr>
          </a:p>
        </p:txBody>
      </p:sp>
      <p:pic>
        <p:nvPicPr>
          <p:cNvPr id="14" name="Picture 13" descr="ga cau hoi.png"/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70980" y="4214818"/>
            <a:ext cx="962774" cy="928694"/>
          </a:xfrm>
          <a:prstGeom prst="rect">
            <a:avLst/>
          </a:prstGeom>
        </p:spPr>
      </p:pic>
      <p:sp>
        <p:nvSpPr>
          <p:cNvPr id="15" name="Hexagon 14"/>
          <p:cNvSpPr/>
          <p:nvPr/>
        </p:nvSpPr>
        <p:spPr>
          <a:xfrm>
            <a:off x="1038722" y="4429132"/>
            <a:ext cx="3929090" cy="571504"/>
          </a:xfrm>
          <a:prstGeom prst="hexagon">
            <a:avLst/>
          </a:prstGeom>
          <a:solidFill>
            <a:srgbClr val="FFC000"/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prstClr val="white"/>
                </a:solidFill>
              </a:rPr>
              <a:t>B: 7</a:t>
            </a:r>
            <a:endParaRPr lang="vi-VN" sz="2800" b="1" dirty="0">
              <a:solidFill>
                <a:prstClr val="white"/>
              </a:solidFill>
            </a:endParaRPr>
          </a:p>
        </p:txBody>
      </p:sp>
      <p:pic>
        <p:nvPicPr>
          <p:cNvPr id="16" name="Picture 15" descr="ga cau hoi.png"/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67370" y="5096000"/>
            <a:ext cx="962774" cy="928694"/>
          </a:xfrm>
          <a:prstGeom prst="rect">
            <a:avLst/>
          </a:prstGeom>
        </p:spPr>
      </p:pic>
      <p:sp>
        <p:nvSpPr>
          <p:cNvPr id="17" name="Hexagon 16"/>
          <p:cNvSpPr/>
          <p:nvPr/>
        </p:nvSpPr>
        <p:spPr>
          <a:xfrm>
            <a:off x="1035112" y="5310314"/>
            <a:ext cx="3929090" cy="571504"/>
          </a:xfrm>
          <a:prstGeom prst="hexagon">
            <a:avLst/>
          </a:prstGeom>
          <a:solidFill>
            <a:srgbClr val="FFC000"/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prstClr val="white"/>
                </a:solidFill>
              </a:rPr>
              <a:t>C</a:t>
            </a:r>
            <a:r>
              <a:rPr lang="en-US" sz="2800" b="1">
                <a:solidFill>
                  <a:prstClr val="white"/>
                </a:solidFill>
              </a:rPr>
              <a:t>: 9</a:t>
            </a:r>
            <a:endParaRPr lang="vi-VN" sz="2800" b="1" dirty="0">
              <a:solidFill>
                <a:prstClr val="white"/>
              </a:solidFill>
            </a:endParaRPr>
          </a:p>
        </p:txBody>
      </p:sp>
      <p:pic>
        <p:nvPicPr>
          <p:cNvPr id="18" name="Picture 17" descr="ga cau hoi.png"/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34554" y="5985578"/>
            <a:ext cx="962774" cy="928694"/>
          </a:xfrm>
          <a:prstGeom prst="rect">
            <a:avLst/>
          </a:prstGeom>
        </p:spPr>
      </p:pic>
      <p:sp>
        <p:nvSpPr>
          <p:cNvPr id="19" name="Hexagon 18"/>
          <p:cNvSpPr/>
          <p:nvPr/>
        </p:nvSpPr>
        <p:spPr>
          <a:xfrm>
            <a:off x="1002296" y="6199892"/>
            <a:ext cx="3929090" cy="571504"/>
          </a:xfrm>
          <a:prstGeom prst="hexagon">
            <a:avLst/>
          </a:prstGeom>
          <a:solidFill>
            <a:srgbClr val="FFC000"/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prstClr val="white"/>
                </a:solidFill>
              </a:rPr>
              <a:t>D: 45</a:t>
            </a:r>
            <a:endParaRPr lang="vi-VN" sz="2800" b="1" dirty="0">
              <a:solidFill>
                <a:prstClr val="white"/>
              </a:solidFill>
            </a:endParaRPr>
          </a:p>
        </p:txBody>
      </p:sp>
      <p:sp>
        <p:nvSpPr>
          <p:cNvPr id="32" name="TextBox 31"/>
          <p:cNvSpPr txBox="1"/>
          <p:nvPr/>
        </p:nvSpPr>
        <p:spPr>
          <a:xfrm rot="19938490">
            <a:off x="1701704" y="2246163"/>
            <a:ext cx="184775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Yeah, </a:t>
            </a:r>
            <a:r>
              <a:rPr lang="en-US" sz="2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Đúng</a:t>
            </a:r>
            <a:r>
              <a:rPr lang="en-US" sz="2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rồi</a:t>
            </a:r>
            <a:r>
              <a:rPr lang="en-US" sz="2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</a:p>
          <a:p>
            <a:pPr algn="ctr"/>
            <a:r>
              <a:rPr lang="en-US" sz="2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bạn</a:t>
            </a:r>
            <a:r>
              <a:rPr lang="en-US" sz="2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giỏi</a:t>
            </a:r>
            <a:r>
              <a:rPr lang="en-US" sz="2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quá</a:t>
            </a:r>
            <a:r>
              <a:rPr lang="en-US" sz="2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!</a:t>
            </a:r>
            <a:endParaRPr lang="vi-VN" sz="2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25" name="Picture 24" descr="ga cau hoi.png"/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86146" y="3313162"/>
            <a:ext cx="962774" cy="928694"/>
          </a:xfrm>
          <a:prstGeom prst="rect">
            <a:avLst/>
          </a:prstGeom>
        </p:spPr>
      </p:pic>
      <p:sp>
        <p:nvSpPr>
          <p:cNvPr id="22" name="TextBox 21"/>
          <p:cNvSpPr txBox="1"/>
          <p:nvPr/>
        </p:nvSpPr>
        <p:spPr>
          <a:xfrm>
            <a:off x="5929322" y="4857760"/>
            <a:ext cx="27146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>
                <a:solidFill>
                  <a:srgbClr val="C00000"/>
                </a:solidFill>
              </a:rPr>
              <a:t>Ồ, </a:t>
            </a:r>
            <a:r>
              <a:rPr lang="en-US" sz="2000" b="1" dirty="0" err="1">
                <a:solidFill>
                  <a:srgbClr val="C00000"/>
                </a:solidFill>
              </a:rPr>
              <a:t>tiếc</a:t>
            </a:r>
            <a:r>
              <a:rPr lang="en-US" sz="2000" b="1" dirty="0">
                <a:solidFill>
                  <a:srgbClr val="C00000"/>
                </a:solidFill>
              </a:rPr>
              <a:t> </a:t>
            </a:r>
            <a:r>
              <a:rPr lang="en-US" sz="2000" b="1" dirty="0" err="1">
                <a:solidFill>
                  <a:srgbClr val="C00000"/>
                </a:solidFill>
              </a:rPr>
              <a:t>quá</a:t>
            </a:r>
            <a:r>
              <a:rPr lang="en-US" sz="2000" b="1" dirty="0">
                <a:solidFill>
                  <a:srgbClr val="C00000"/>
                </a:solidFill>
              </a:rPr>
              <a:t>, </a:t>
            </a:r>
            <a:r>
              <a:rPr lang="en-US" sz="2000" b="1" dirty="0" err="1">
                <a:solidFill>
                  <a:srgbClr val="C00000"/>
                </a:solidFill>
              </a:rPr>
              <a:t>sai</a:t>
            </a:r>
            <a:r>
              <a:rPr lang="en-US" sz="2000" b="1" dirty="0">
                <a:solidFill>
                  <a:srgbClr val="C00000"/>
                </a:solidFill>
              </a:rPr>
              <a:t> </a:t>
            </a:r>
            <a:r>
              <a:rPr lang="en-US" sz="2000" b="1" dirty="0" err="1">
                <a:solidFill>
                  <a:srgbClr val="C00000"/>
                </a:solidFill>
              </a:rPr>
              <a:t>mất</a:t>
            </a:r>
            <a:r>
              <a:rPr lang="en-US" sz="2000" b="1" dirty="0">
                <a:solidFill>
                  <a:srgbClr val="C00000"/>
                </a:solidFill>
              </a:rPr>
              <a:t> </a:t>
            </a:r>
            <a:r>
              <a:rPr lang="en-US" sz="2000" b="1" dirty="0" err="1">
                <a:solidFill>
                  <a:srgbClr val="C00000"/>
                </a:solidFill>
              </a:rPr>
              <a:t>rồi</a:t>
            </a:r>
            <a:r>
              <a:rPr lang="en-US" sz="2000" b="1" dirty="0">
                <a:solidFill>
                  <a:srgbClr val="C00000"/>
                </a:solidFill>
              </a:rPr>
              <a:t>!</a:t>
            </a:r>
            <a:endParaRPr lang="vi-VN" sz="2000" b="1" dirty="0">
              <a:solidFill>
                <a:srgbClr val="C00000"/>
              </a:solidFill>
            </a:endParaRPr>
          </a:p>
        </p:txBody>
      </p:sp>
      <p:pic>
        <p:nvPicPr>
          <p:cNvPr id="33" name="Picture 32" descr="egg-2151891_960_720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2786050" y="2857496"/>
            <a:ext cx="666000" cy="666000"/>
          </a:xfrm>
          <a:prstGeom prst="rect">
            <a:avLst/>
          </a:prstGeom>
        </p:spPr>
      </p:pic>
      <p:pic>
        <p:nvPicPr>
          <p:cNvPr id="34" name="Picture 33" descr="egg-2151896__340.png"/>
          <p:cNvPicPr>
            <a:picLocks noChangeAspect="1"/>
          </p:cNvPicPr>
          <p:nvPr/>
        </p:nvPicPr>
        <p:blipFill>
          <a:blip r:embed="rId6" cstate="print">
            <a:clrChange>
              <a:clrFrom>
                <a:srgbClr val="000000">
                  <a:alpha val="0"/>
                </a:srgbClr>
              </a:clrFrom>
              <a:clrTo>
                <a:srgbClr val="000000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5286380" y="4572008"/>
            <a:ext cx="666732" cy="666732"/>
          </a:xfrm>
          <a:prstGeom prst="rect">
            <a:avLst/>
          </a:prstGeom>
        </p:spPr>
      </p:pic>
      <p:pic>
        <p:nvPicPr>
          <p:cNvPr id="20" name="Picture 19" descr="ee376867b6edb2b7f8a1c93f2ceb4b12.png">
            <a:hlinkClick r:id="" action="ppaction://hlinkshowjump?jump=firstslide"/>
          </p:cNvPr>
          <p:cNvPicPr>
            <a:picLocks noChangeAspect="1"/>
          </p:cNvPicPr>
          <p:nvPr/>
        </p:nvPicPr>
        <p:blipFill>
          <a:blip r:embed="rId7" cstate="print">
            <a:clrChange>
              <a:clrFrom>
                <a:srgbClr val="000000">
                  <a:alpha val="0"/>
                </a:srgbClr>
              </a:clrFrom>
              <a:clrTo>
                <a:srgbClr val="000000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6610076" y="6215082"/>
            <a:ext cx="756026" cy="756026"/>
          </a:xfrm>
          <a:prstGeom prst="rect">
            <a:avLst/>
          </a:prstGeom>
        </p:spPr>
      </p:pic>
      <p:pic>
        <p:nvPicPr>
          <p:cNvPr id="21" name="Picture 20" descr="images (3).jpg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8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50000" r="-1" b="46667"/>
          <a:stretch>
            <a:fillRect/>
          </a:stretch>
        </p:blipFill>
        <p:spPr>
          <a:xfrm>
            <a:off x="8628348" y="6381126"/>
            <a:ext cx="481967" cy="514098"/>
          </a:xfrm>
          <a:prstGeom prst="rect">
            <a:avLst/>
          </a:prstGeom>
        </p:spPr>
      </p:pic>
      <p:pic>
        <p:nvPicPr>
          <p:cNvPr id="23" name="Picture 22" descr="images (7).jpg"/>
          <p:cNvPicPr>
            <a:picLocks noChangeAspect="1"/>
          </p:cNvPicPr>
          <p:nvPr/>
        </p:nvPicPr>
        <p:blipFill>
          <a:blip r:embed="rId9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7890554" y="6373920"/>
            <a:ext cx="665303" cy="665303"/>
          </a:xfrm>
          <a:prstGeom prst="rect">
            <a:avLst/>
          </a:prstGeom>
        </p:spPr>
      </p:pic>
      <p:pic>
        <p:nvPicPr>
          <p:cNvPr id="28" name="Picture 27" descr="images (3).jpg">
            <a:hlinkClick r:id="" action="ppaction://hlinkshowjump?jump=previousslide"/>
          </p:cNvPr>
          <p:cNvPicPr>
            <a:picLocks noChangeAspect="1"/>
          </p:cNvPicPr>
          <p:nvPr/>
        </p:nvPicPr>
        <p:blipFill>
          <a:blip r:embed="rId8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r="49999" b="50000"/>
          <a:stretch>
            <a:fillRect/>
          </a:stretch>
        </p:blipFill>
        <p:spPr>
          <a:xfrm>
            <a:off x="7323882" y="6357970"/>
            <a:ext cx="514098" cy="5140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964228"/>
      </p:ext>
    </p:extLst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4000"/>
                            </p:stCondLst>
                            <p:childTnLst>
                              <p:par>
                                <p:cTn id="1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6000"/>
                            </p:stCondLst>
                            <p:childTnLst>
                              <p:par>
                                <p:cTn id="2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8000"/>
                            </p:stCondLst>
                            <p:childTnLst>
                              <p:par>
                                <p:cTn id="3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36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7" fill="hold">
                      <p:stCondLst>
                        <p:cond delay="0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6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969696"/>
                                      </p:to>
                                    </p:animClr>
                                    <p:set>
                                      <p:cBhvr>
                                        <p:cTn id="47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8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0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969696"/>
                                      </p:to>
                                    </p:animClr>
                                    <p:set>
                                      <p:cBhvr>
                                        <p:cTn id="51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2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4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969696"/>
                                      </p:to>
                                    </p:animClr>
                                    <p:set>
                                      <p:cBhvr>
                                        <p:cTn id="55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6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57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8" fill="hold">
                      <p:stCondLst>
                        <p:cond delay="0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1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777777"/>
                                      </p:to>
                                    </p:animClr>
                                    <p:set>
                                      <p:cBhvr>
                                        <p:cTn id="62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3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5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777777"/>
                                      </p:to>
                                    </p:animClr>
                                    <p:set>
                                      <p:cBhvr>
                                        <p:cTn id="66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7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9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777777"/>
                                      </p:to>
                                    </p:animClr>
                                    <p:set>
                                      <p:cBhvr>
                                        <p:cTn id="70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1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78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9" fill="hold">
                      <p:stCondLst>
                        <p:cond delay="0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82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969696"/>
                                      </p:to>
                                    </p:animClr>
                                    <p:set>
                                      <p:cBhvr>
                                        <p:cTn id="83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4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86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969696"/>
                                      </p:to>
                                    </p:animClr>
                                    <p:set>
                                      <p:cBhvr>
                                        <p:cTn id="87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8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90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969696"/>
                                      </p:to>
                                    </p:animClr>
                                    <p:set>
                                      <p:cBhvr>
                                        <p:cTn id="91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2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6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  <p:seq concurrent="1" nextAc="seek">
              <p:cTn id="99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0" fill="hold">
                      <p:stCondLst>
                        <p:cond delay="0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03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777777"/>
                                      </p:to>
                                    </p:animClr>
                                    <p:set>
                                      <p:cBhvr>
                                        <p:cTn id="104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05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6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07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777777"/>
                                      </p:to>
                                    </p:animClr>
                                    <p:set>
                                      <p:cBhvr>
                                        <p:cTn id="108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09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0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11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777777"/>
                                      </p:to>
                                    </p:animClr>
                                    <p:set>
                                      <p:cBhvr>
                                        <p:cTn id="112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13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6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7" presetID="10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9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  <p:seq concurrent="1" nextAc="seek">
              <p:cTn id="120" restart="whenNotActive" fill="hold" evtFilter="cancelBubble" nodeType="interactiveSeq">
                <p:stCondLst>
                  <p:cond evt="onClick" delay="0">
                    <p:tgtEl>
                      <p:spTgt spid="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1" fill="hold">
                      <p:stCondLst>
                        <p:cond delay="0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1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2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CC00"/>
                                      </p:to>
                                    </p:animClr>
                                    <p:set>
                                      <p:cBhvr>
                                        <p:cTn id="12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2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7" presetID="1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2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CC00"/>
                                      </p:to>
                                    </p:animClr>
                                    <p:set>
                                      <p:cBhvr>
                                        <p:cTn id="12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30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1" presetID="1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2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CC00"/>
                                      </p:to>
                                    </p:animClr>
                                    <p:set>
                                      <p:cBhvr>
                                        <p:cTn id="13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34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5" presetID="1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6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CC00"/>
                                      </p:to>
                                    </p:animClr>
                                    <p:set>
                                      <p:cBhvr>
                                        <p:cTn id="137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38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5" presetID="1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"/>
                  </p:tgtEl>
                </p:cond>
              </p:nextCondLst>
            </p:seq>
          </p:childTnLst>
        </p:cTn>
      </p:par>
    </p:tnLst>
    <p:bldLst>
      <p:bldP spid="13" grpId="0" animBg="1"/>
      <p:bldP spid="13" grpId="1" animBg="1"/>
      <p:bldP spid="15" grpId="0" animBg="1"/>
      <p:bldP spid="15" grpId="1" animBg="1"/>
      <p:bldP spid="17" grpId="0" animBg="1"/>
      <p:bldP spid="17" grpId="1" animBg="1"/>
      <p:bldP spid="19" grpId="0" animBg="1"/>
      <p:bldP spid="19" grpId="1" animBg="1"/>
      <p:bldP spid="32" grpId="0"/>
      <p:bldP spid="32" grpId="1"/>
      <p:bldP spid="22" grpId="0"/>
      <p:bldP spid="22" grpId="1"/>
      <p:bldP spid="22" grpId="2"/>
      <p:bldP spid="22" grpId="3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3000" r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loud Callout 9"/>
          <p:cNvSpPr/>
          <p:nvPr/>
        </p:nvSpPr>
        <p:spPr>
          <a:xfrm>
            <a:off x="0" y="5466"/>
            <a:ext cx="9144000" cy="1714512"/>
          </a:xfrm>
          <a:prstGeom prst="cloudCallout">
            <a:avLst>
              <a:gd name="adj1" fmla="val 31321"/>
              <a:gd name="adj2" fmla="val 110910"/>
            </a:avLst>
          </a:prstGeom>
          <a:solidFill>
            <a:srgbClr val="CC706E"/>
          </a:solidFill>
          <a:ln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2800" b="1" dirty="0" err="1">
                <a:solidFill>
                  <a:prstClr val="white"/>
                </a:solidFill>
              </a:rPr>
              <a:t>Câu</a:t>
            </a:r>
            <a:r>
              <a:rPr lang="en-US" sz="2800" b="1" dirty="0">
                <a:solidFill>
                  <a:prstClr val="white"/>
                </a:solidFill>
              </a:rPr>
              <a:t> 4: </a:t>
            </a:r>
            <a:r>
              <a:rPr lang="en-US" sz="2800" b="1" dirty="0" err="1">
                <a:solidFill>
                  <a:prstClr val="white"/>
                </a:solidFill>
              </a:rPr>
              <a:t>Một</a:t>
            </a:r>
            <a:r>
              <a:rPr lang="en-US" sz="2800" b="1" dirty="0">
                <a:solidFill>
                  <a:prstClr val="white"/>
                </a:solidFill>
              </a:rPr>
              <a:t> </a:t>
            </a:r>
            <a:r>
              <a:rPr lang="en-US" sz="2800" b="1" dirty="0" err="1">
                <a:solidFill>
                  <a:prstClr val="white"/>
                </a:solidFill>
              </a:rPr>
              <a:t>lọ</a:t>
            </a:r>
            <a:r>
              <a:rPr lang="en-US" sz="2800" b="1" dirty="0">
                <a:solidFill>
                  <a:prstClr val="white"/>
                </a:solidFill>
              </a:rPr>
              <a:t> </a:t>
            </a:r>
            <a:r>
              <a:rPr lang="en-US" sz="2800" b="1" dirty="0" err="1">
                <a:solidFill>
                  <a:prstClr val="white"/>
                </a:solidFill>
              </a:rPr>
              <a:t>hoa</a:t>
            </a:r>
            <a:r>
              <a:rPr lang="en-US" sz="2800" b="1" dirty="0">
                <a:solidFill>
                  <a:prstClr val="white"/>
                </a:solidFill>
              </a:rPr>
              <a:t> </a:t>
            </a:r>
            <a:r>
              <a:rPr lang="en-US" sz="2800" b="1" dirty="0" err="1">
                <a:solidFill>
                  <a:prstClr val="white"/>
                </a:solidFill>
              </a:rPr>
              <a:t>có</a:t>
            </a:r>
            <a:r>
              <a:rPr lang="en-US" sz="2800" b="1" dirty="0">
                <a:solidFill>
                  <a:prstClr val="white"/>
                </a:solidFill>
              </a:rPr>
              <a:t> 2 </a:t>
            </a:r>
            <a:r>
              <a:rPr lang="en-US" sz="2800" b="1" dirty="0" err="1">
                <a:solidFill>
                  <a:prstClr val="white"/>
                </a:solidFill>
              </a:rPr>
              <a:t>bông</a:t>
            </a:r>
            <a:r>
              <a:rPr lang="en-US" sz="2800" b="1" dirty="0">
                <a:solidFill>
                  <a:prstClr val="white"/>
                </a:solidFill>
              </a:rPr>
              <a:t> </a:t>
            </a:r>
            <a:r>
              <a:rPr lang="en-US" sz="2800" b="1" dirty="0" err="1">
                <a:solidFill>
                  <a:prstClr val="white"/>
                </a:solidFill>
              </a:rPr>
              <a:t>hoa</a:t>
            </a:r>
            <a:r>
              <a:rPr lang="en-US" sz="2800" b="1" dirty="0">
                <a:solidFill>
                  <a:prstClr val="white"/>
                </a:solidFill>
              </a:rPr>
              <a:t>. </a:t>
            </a:r>
            <a:r>
              <a:rPr lang="en-US" sz="2800" b="1" dirty="0" err="1">
                <a:solidFill>
                  <a:prstClr val="white"/>
                </a:solidFill>
              </a:rPr>
              <a:t>Hỏi</a:t>
            </a:r>
            <a:r>
              <a:rPr lang="en-US" sz="2800" b="1" dirty="0">
                <a:solidFill>
                  <a:prstClr val="white"/>
                </a:solidFill>
              </a:rPr>
              <a:t> 5 </a:t>
            </a:r>
            <a:r>
              <a:rPr lang="en-US" sz="2800" b="1" dirty="0" err="1">
                <a:solidFill>
                  <a:prstClr val="white"/>
                </a:solidFill>
              </a:rPr>
              <a:t>lọ</a:t>
            </a:r>
            <a:r>
              <a:rPr lang="en-US" sz="2800" b="1" dirty="0">
                <a:solidFill>
                  <a:prstClr val="white"/>
                </a:solidFill>
              </a:rPr>
              <a:t> </a:t>
            </a:r>
            <a:r>
              <a:rPr lang="en-US" sz="2800" b="1" dirty="0" err="1">
                <a:solidFill>
                  <a:prstClr val="white"/>
                </a:solidFill>
              </a:rPr>
              <a:t>hoa</a:t>
            </a:r>
            <a:r>
              <a:rPr lang="en-US" sz="2800" b="1" dirty="0">
                <a:solidFill>
                  <a:prstClr val="white"/>
                </a:solidFill>
              </a:rPr>
              <a:t> </a:t>
            </a:r>
            <a:r>
              <a:rPr lang="en-US" sz="2800" b="1" dirty="0" err="1">
                <a:solidFill>
                  <a:prstClr val="white"/>
                </a:solidFill>
              </a:rPr>
              <a:t>có</a:t>
            </a:r>
            <a:r>
              <a:rPr lang="en-US" sz="2800" b="1" dirty="0">
                <a:solidFill>
                  <a:prstClr val="white"/>
                </a:solidFill>
              </a:rPr>
              <a:t> bao </a:t>
            </a:r>
            <a:r>
              <a:rPr lang="en-US" sz="2800" b="1" dirty="0" err="1">
                <a:solidFill>
                  <a:prstClr val="white"/>
                </a:solidFill>
              </a:rPr>
              <a:t>nhiêu</a:t>
            </a:r>
            <a:r>
              <a:rPr lang="en-US" sz="2800" b="1" dirty="0">
                <a:solidFill>
                  <a:prstClr val="white"/>
                </a:solidFill>
              </a:rPr>
              <a:t> </a:t>
            </a:r>
            <a:r>
              <a:rPr lang="en-US" sz="2800" b="1" dirty="0" err="1">
                <a:solidFill>
                  <a:prstClr val="white"/>
                </a:solidFill>
              </a:rPr>
              <a:t>bông</a:t>
            </a:r>
            <a:r>
              <a:rPr lang="en-US" sz="2800" b="1" dirty="0">
                <a:solidFill>
                  <a:prstClr val="white"/>
                </a:solidFill>
              </a:rPr>
              <a:t> </a:t>
            </a:r>
            <a:r>
              <a:rPr lang="en-US" sz="2800" b="1" dirty="0" err="1">
                <a:solidFill>
                  <a:prstClr val="white"/>
                </a:solidFill>
              </a:rPr>
              <a:t>hoa</a:t>
            </a:r>
            <a:r>
              <a:rPr lang="en-US" sz="2800" b="1" dirty="0">
                <a:solidFill>
                  <a:prstClr val="white"/>
                </a:solidFill>
              </a:rPr>
              <a:t>?</a:t>
            </a:r>
          </a:p>
          <a:p>
            <a:pPr algn="just"/>
            <a:r>
              <a:rPr lang="en-US" sz="2800" b="1" dirty="0" err="1">
                <a:solidFill>
                  <a:prstClr val="white"/>
                </a:solidFill>
              </a:rPr>
              <a:t>Hãy</a:t>
            </a:r>
            <a:r>
              <a:rPr lang="en-US" sz="2800" b="1" dirty="0">
                <a:solidFill>
                  <a:prstClr val="white"/>
                </a:solidFill>
              </a:rPr>
              <a:t> </a:t>
            </a:r>
            <a:r>
              <a:rPr lang="en-US" sz="2800" b="1" dirty="0" err="1">
                <a:solidFill>
                  <a:prstClr val="white"/>
                </a:solidFill>
              </a:rPr>
              <a:t>chọn</a:t>
            </a:r>
            <a:r>
              <a:rPr lang="en-US" sz="2800" b="1" dirty="0">
                <a:solidFill>
                  <a:prstClr val="white"/>
                </a:solidFill>
              </a:rPr>
              <a:t> </a:t>
            </a:r>
            <a:r>
              <a:rPr lang="en-US" sz="2800" b="1" dirty="0" err="1">
                <a:solidFill>
                  <a:prstClr val="white"/>
                </a:solidFill>
              </a:rPr>
              <a:t>phép</a:t>
            </a:r>
            <a:r>
              <a:rPr lang="en-US" sz="2800" b="1" dirty="0">
                <a:solidFill>
                  <a:prstClr val="white"/>
                </a:solidFill>
              </a:rPr>
              <a:t> </a:t>
            </a:r>
            <a:r>
              <a:rPr lang="en-US" sz="2800" b="1" dirty="0" err="1">
                <a:solidFill>
                  <a:prstClr val="white"/>
                </a:solidFill>
              </a:rPr>
              <a:t>tính</a:t>
            </a:r>
            <a:r>
              <a:rPr lang="en-US" sz="2800" b="1" dirty="0">
                <a:solidFill>
                  <a:prstClr val="white"/>
                </a:solidFill>
              </a:rPr>
              <a:t> </a:t>
            </a:r>
            <a:r>
              <a:rPr lang="en-US" sz="2800" b="1" dirty="0" err="1">
                <a:solidFill>
                  <a:prstClr val="white"/>
                </a:solidFill>
              </a:rPr>
              <a:t>đúng</a:t>
            </a:r>
            <a:endParaRPr lang="vi-VN" sz="2800" b="1" dirty="0">
              <a:solidFill>
                <a:prstClr val="white"/>
              </a:solidFill>
            </a:endParaRPr>
          </a:p>
        </p:txBody>
      </p:sp>
      <p:pic>
        <p:nvPicPr>
          <p:cNvPr id="11" name="Picture 10" descr="ga cau hoi 1.png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5357818" y="1643050"/>
            <a:ext cx="3176889" cy="2680949"/>
          </a:xfrm>
          <a:prstGeom prst="rect">
            <a:avLst/>
          </a:prstGeom>
        </p:spPr>
      </p:pic>
      <p:sp>
        <p:nvSpPr>
          <p:cNvPr id="13" name="Hexagon 12"/>
          <p:cNvSpPr/>
          <p:nvPr/>
        </p:nvSpPr>
        <p:spPr>
          <a:xfrm>
            <a:off x="827584" y="3511418"/>
            <a:ext cx="4752528" cy="571504"/>
          </a:xfrm>
          <a:prstGeom prst="hexagon">
            <a:avLst/>
          </a:prstGeom>
          <a:solidFill>
            <a:srgbClr val="FFC000"/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prstClr val="white"/>
                </a:solidFill>
              </a:rPr>
              <a:t>A : 2  x 5 = 10 (</a:t>
            </a:r>
            <a:r>
              <a:rPr lang="en-US" sz="2800" b="1" dirty="0" err="1">
                <a:solidFill>
                  <a:prstClr val="white"/>
                </a:solidFill>
              </a:rPr>
              <a:t>bông</a:t>
            </a:r>
            <a:r>
              <a:rPr lang="en-US" sz="2800" b="1" dirty="0">
                <a:solidFill>
                  <a:prstClr val="white"/>
                </a:solidFill>
              </a:rPr>
              <a:t> </a:t>
            </a:r>
            <a:r>
              <a:rPr lang="en-US" sz="2800" b="1" dirty="0" err="1">
                <a:solidFill>
                  <a:prstClr val="white"/>
                </a:solidFill>
              </a:rPr>
              <a:t>hoa</a:t>
            </a:r>
            <a:r>
              <a:rPr lang="en-US" sz="2800" b="1" dirty="0">
                <a:solidFill>
                  <a:prstClr val="white"/>
                </a:solidFill>
              </a:rPr>
              <a:t>)</a:t>
            </a:r>
            <a:endParaRPr lang="vi-VN" sz="2800" b="1" dirty="0">
              <a:solidFill>
                <a:prstClr val="white"/>
              </a:solidFill>
            </a:endParaRPr>
          </a:p>
        </p:txBody>
      </p:sp>
      <p:pic>
        <p:nvPicPr>
          <p:cNvPr id="14" name="Picture 13" descr="ga cau hoi.png"/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70980" y="4214818"/>
            <a:ext cx="962774" cy="928694"/>
          </a:xfrm>
          <a:prstGeom prst="rect">
            <a:avLst/>
          </a:prstGeom>
        </p:spPr>
      </p:pic>
      <p:sp>
        <p:nvSpPr>
          <p:cNvPr id="15" name="Hexagon 14"/>
          <p:cNvSpPr/>
          <p:nvPr/>
        </p:nvSpPr>
        <p:spPr>
          <a:xfrm>
            <a:off x="931348" y="4489865"/>
            <a:ext cx="4752528" cy="571504"/>
          </a:xfrm>
          <a:prstGeom prst="hexagon">
            <a:avLst/>
          </a:prstGeom>
          <a:solidFill>
            <a:srgbClr val="FFC000"/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prstClr val="white"/>
                </a:solidFill>
              </a:rPr>
              <a:t>B: 5  x 2 = 10 (</a:t>
            </a:r>
            <a:r>
              <a:rPr lang="en-US" sz="2800" b="1" dirty="0" err="1">
                <a:solidFill>
                  <a:prstClr val="white"/>
                </a:solidFill>
              </a:rPr>
              <a:t>bông</a:t>
            </a:r>
            <a:r>
              <a:rPr lang="en-US" sz="2800" b="1" dirty="0">
                <a:solidFill>
                  <a:prstClr val="white"/>
                </a:solidFill>
              </a:rPr>
              <a:t> </a:t>
            </a:r>
            <a:r>
              <a:rPr lang="en-US" sz="2800" b="1" dirty="0" err="1">
                <a:solidFill>
                  <a:prstClr val="white"/>
                </a:solidFill>
              </a:rPr>
              <a:t>hoa</a:t>
            </a:r>
            <a:r>
              <a:rPr lang="en-US" sz="2800" b="1" dirty="0">
                <a:solidFill>
                  <a:prstClr val="white"/>
                </a:solidFill>
              </a:rPr>
              <a:t>)</a:t>
            </a:r>
            <a:endParaRPr lang="vi-VN" sz="2800" b="1" dirty="0">
              <a:solidFill>
                <a:prstClr val="white"/>
              </a:solidFill>
            </a:endParaRPr>
          </a:p>
        </p:txBody>
      </p:sp>
      <p:pic>
        <p:nvPicPr>
          <p:cNvPr id="16" name="Picture 15" descr="ga cau hoi.png"/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67370" y="5096000"/>
            <a:ext cx="962774" cy="928694"/>
          </a:xfrm>
          <a:prstGeom prst="rect">
            <a:avLst/>
          </a:prstGeom>
        </p:spPr>
      </p:pic>
      <p:sp>
        <p:nvSpPr>
          <p:cNvPr id="17" name="Hexagon 16"/>
          <p:cNvSpPr/>
          <p:nvPr/>
        </p:nvSpPr>
        <p:spPr>
          <a:xfrm>
            <a:off x="999102" y="5326475"/>
            <a:ext cx="4954010" cy="571504"/>
          </a:xfrm>
          <a:prstGeom prst="hexagon">
            <a:avLst/>
          </a:prstGeom>
          <a:solidFill>
            <a:srgbClr val="FFC000"/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prstClr val="white"/>
                </a:solidFill>
              </a:rPr>
              <a:t>C: 2  + 5 = 7 (</a:t>
            </a:r>
            <a:r>
              <a:rPr lang="en-US" sz="2800" b="1" dirty="0" err="1">
                <a:solidFill>
                  <a:prstClr val="white"/>
                </a:solidFill>
              </a:rPr>
              <a:t>bông</a:t>
            </a:r>
            <a:r>
              <a:rPr lang="en-US" sz="2800" b="1" dirty="0">
                <a:solidFill>
                  <a:prstClr val="white"/>
                </a:solidFill>
              </a:rPr>
              <a:t> </a:t>
            </a:r>
            <a:r>
              <a:rPr lang="en-US" sz="2800" b="1" dirty="0" err="1">
                <a:solidFill>
                  <a:prstClr val="white"/>
                </a:solidFill>
              </a:rPr>
              <a:t>hoa</a:t>
            </a:r>
            <a:r>
              <a:rPr lang="en-US" sz="2800" b="1" dirty="0">
                <a:solidFill>
                  <a:prstClr val="white"/>
                </a:solidFill>
              </a:rPr>
              <a:t>)</a:t>
            </a:r>
            <a:endParaRPr lang="vi-VN" sz="2800" b="1" dirty="0">
              <a:solidFill>
                <a:prstClr val="white"/>
              </a:solidFill>
            </a:endParaRPr>
          </a:p>
        </p:txBody>
      </p:sp>
      <p:pic>
        <p:nvPicPr>
          <p:cNvPr id="18" name="Picture 17" descr="ga cau hoi.png"/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34554" y="5985578"/>
            <a:ext cx="962774" cy="928694"/>
          </a:xfrm>
          <a:prstGeom prst="rect">
            <a:avLst/>
          </a:prstGeom>
        </p:spPr>
      </p:pic>
      <p:sp>
        <p:nvSpPr>
          <p:cNvPr id="19" name="Hexagon 18"/>
          <p:cNvSpPr/>
          <p:nvPr/>
        </p:nvSpPr>
        <p:spPr>
          <a:xfrm>
            <a:off x="781519" y="6072785"/>
            <a:ext cx="4721832" cy="571504"/>
          </a:xfrm>
          <a:prstGeom prst="hexagon">
            <a:avLst/>
          </a:prstGeom>
          <a:solidFill>
            <a:srgbClr val="FFC000"/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prstClr val="white"/>
                </a:solidFill>
              </a:rPr>
              <a:t>D: 5  - 2 = 3 (</a:t>
            </a:r>
            <a:r>
              <a:rPr lang="en-US" sz="2800" b="1" dirty="0" err="1">
                <a:solidFill>
                  <a:prstClr val="white"/>
                </a:solidFill>
              </a:rPr>
              <a:t>bông</a:t>
            </a:r>
            <a:r>
              <a:rPr lang="en-US" sz="2800" b="1" dirty="0">
                <a:solidFill>
                  <a:prstClr val="white"/>
                </a:solidFill>
              </a:rPr>
              <a:t> </a:t>
            </a:r>
            <a:r>
              <a:rPr lang="en-US" sz="2800" b="1" dirty="0" err="1">
                <a:solidFill>
                  <a:prstClr val="white"/>
                </a:solidFill>
              </a:rPr>
              <a:t>hoa</a:t>
            </a:r>
            <a:r>
              <a:rPr lang="en-US" sz="2800" b="1" dirty="0">
                <a:solidFill>
                  <a:prstClr val="white"/>
                </a:solidFill>
              </a:rPr>
              <a:t>)</a:t>
            </a:r>
            <a:endParaRPr lang="vi-VN" sz="2800" b="1" dirty="0">
              <a:solidFill>
                <a:prstClr val="white"/>
              </a:solidFill>
            </a:endParaRPr>
          </a:p>
        </p:txBody>
      </p:sp>
      <p:sp>
        <p:nvSpPr>
          <p:cNvPr id="32" name="TextBox 31"/>
          <p:cNvSpPr txBox="1"/>
          <p:nvPr/>
        </p:nvSpPr>
        <p:spPr>
          <a:xfrm rot="19938490">
            <a:off x="1701704" y="2246163"/>
            <a:ext cx="184775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Yeah, </a:t>
            </a:r>
            <a:r>
              <a:rPr lang="en-US" sz="2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Đúng</a:t>
            </a:r>
            <a:r>
              <a:rPr lang="en-US" sz="2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rồi</a:t>
            </a:r>
            <a:r>
              <a:rPr lang="en-US" sz="2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</a:p>
          <a:p>
            <a:pPr algn="ctr"/>
            <a:r>
              <a:rPr lang="en-US" sz="2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bạn</a:t>
            </a:r>
            <a:r>
              <a:rPr lang="en-US" sz="2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giỏi</a:t>
            </a:r>
            <a:r>
              <a:rPr lang="en-US" sz="2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quá</a:t>
            </a:r>
            <a:r>
              <a:rPr lang="en-US" sz="2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!</a:t>
            </a:r>
            <a:endParaRPr lang="vi-VN" sz="2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25" name="Picture 24" descr="ga cau hoi.png"/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86146" y="3313162"/>
            <a:ext cx="962774" cy="928694"/>
          </a:xfrm>
          <a:prstGeom prst="rect">
            <a:avLst/>
          </a:prstGeom>
        </p:spPr>
      </p:pic>
      <p:sp>
        <p:nvSpPr>
          <p:cNvPr id="22" name="TextBox 21"/>
          <p:cNvSpPr txBox="1"/>
          <p:nvPr/>
        </p:nvSpPr>
        <p:spPr>
          <a:xfrm>
            <a:off x="5929322" y="4857760"/>
            <a:ext cx="27146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>
                <a:solidFill>
                  <a:srgbClr val="C00000"/>
                </a:solidFill>
              </a:rPr>
              <a:t>Ồ, </a:t>
            </a:r>
            <a:r>
              <a:rPr lang="en-US" sz="2000" b="1" dirty="0" err="1">
                <a:solidFill>
                  <a:srgbClr val="C00000"/>
                </a:solidFill>
              </a:rPr>
              <a:t>tiếc</a:t>
            </a:r>
            <a:r>
              <a:rPr lang="en-US" sz="2000" b="1" dirty="0">
                <a:solidFill>
                  <a:srgbClr val="C00000"/>
                </a:solidFill>
              </a:rPr>
              <a:t> </a:t>
            </a:r>
            <a:r>
              <a:rPr lang="en-US" sz="2000" b="1" dirty="0" err="1">
                <a:solidFill>
                  <a:srgbClr val="C00000"/>
                </a:solidFill>
              </a:rPr>
              <a:t>quá</a:t>
            </a:r>
            <a:r>
              <a:rPr lang="en-US" sz="2000" b="1" dirty="0">
                <a:solidFill>
                  <a:srgbClr val="C00000"/>
                </a:solidFill>
              </a:rPr>
              <a:t>, </a:t>
            </a:r>
            <a:r>
              <a:rPr lang="en-US" sz="2000" b="1" dirty="0" err="1">
                <a:solidFill>
                  <a:srgbClr val="C00000"/>
                </a:solidFill>
              </a:rPr>
              <a:t>sai</a:t>
            </a:r>
            <a:r>
              <a:rPr lang="en-US" sz="2000" b="1" dirty="0">
                <a:solidFill>
                  <a:srgbClr val="C00000"/>
                </a:solidFill>
              </a:rPr>
              <a:t> </a:t>
            </a:r>
            <a:r>
              <a:rPr lang="en-US" sz="2000" b="1" dirty="0" err="1">
                <a:solidFill>
                  <a:srgbClr val="C00000"/>
                </a:solidFill>
              </a:rPr>
              <a:t>mất</a:t>
            </a:r>
            <a:r>
              <a:rPr lang="en-US" sz="2000" b="1" dirty="0">
                <a:solidFill>
                  <a:srgbClr val="C00000"/>
                </a:solidFill>
              </a:rPr>
              <a:t> </a:t>
            </a:r>
            <a:r>
              <a:rPr lang="en-US" sz="2000" b="1" dirty="0" err="1">
                <a:solidFill>
                  <a:srgbClr val="C00000"/>
                </a:solidFill>
              </a:rPr>
              <a:t>rồi</a:t>
            </a:r>
            <a:r>
              <a:rPr lang="en-US" sz="2000" b="1" dirty="0">
                <a:solidFill>
                  <a:srgbClr val="C00000"/>
                </a:solidFill>
              </a:rPr>
              <a:t>!</a:t>
            </a:r>
            <a:endParaRPr lang="vi-VN" sz="2000" b="1" dirty="0">
              <a:solidFill>
                <a:srgbClr val="C00000"/>
              </a:solidFill>
            </a:endParaRPr>
          </a:p>
        </p:txBody>
      </p:sp>
      <p:pic>
        <p:nvPicPr>
          <p:cNvPr id="33" name="Picture 32" descr="egg-2151891_960_720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2786050" y="2857496"/>
            <a:ext cx="666000" cy="666000"/>
          </a:xfrm>
          <a:prstGeom prst="rect">
            <a:avLst/>
          </a:prstGeom>
        </p:spPr>
      </p:pic>
      <p:pic>
        <p:nvPicPr>
          <p:cNvPr id="34" name="Picture 33" descr="egg-2151896__340.png"/>
          <p:cNvPicPr>
            <a:picLocks noChangeAspect="1"/>
          </p:cNvPicPr>
          <p:nvPr/>
        </p:nvPicPr>
        <p:blipFill>
          <a:blip r:embed="rId6" cstate="print">
            <a:clrChange>
              <a:clrFrom>
                <a:srgbClr val="000000">
                  <a:alpha val="0"/>
                </a:srgbClr>
              </a:clrFrom>
              <a:clrTo>
                <a:srgbClr val="000000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5286380" y="4572008"/>
            <a:ext cx="666732" cy="666732"/>
          </a:xfrm>
          <a:prstGeom prst="rect">
            <a:avLst/>
          </a:prstGeom>
        </p:spPr>
      </p:pic>
      <p:pic>
        <p:nvPicPr>
          <p:cNvPr id="20" name="Picture 19" descr="ee376867b6edb2b7f8a1c93f2ceb4b12.png">
            <a:hlinkClick r:id="" action="ppaction://hlinkshowjump?jump=firstslide"/>
          </p:cNvPr>
          <p:cNvPicPr>
            <a:picLocks noChangeAspect="1"/>
          </p:cNvPicPr>
          <p:nvPr/>
        </p:nvPicPr>
        <p:blipFill>
          <a:blip r:embed="rId7" cstate="print">
            <a:clrChange>
              <a:clrFrom>
                <a:srgbClr val="000000">
                  <a:alpha val="0"/>
                </a:srgbClr>
              </a:clrFrom>
              <a:clrTo>
                <a:srgbClr val="000000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6610076" y="6215082"/>
            <a:ext cx="756026" cy="756026"/>
          </a:xfrm>
          <a:prstGeom prst="rect">
            <a:avLst/>
          </a:prstGeom>
        </p:spPr>
      </p:pic>
      <p:pic>
        <p:nvPicPr>
          <p:cNvPr id="21" name="Picture 20" descr="images (3).jpg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8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50000" r="-1" b="46667"/>
          <a:stretch>
            <a:fillRect/>
          </a:stretch>
        </p:blipFill>
        <p:spPr>
          <a:xfrm>
            <a:off x="8628348" y="6381126"/>
            <a:ext cx="481967" cy="514098"/>
          </a:xfrm>
          <a:prstGeom prst="rect">
            <a:avLst/>
          </a:prstGeom>
        </p:spPr>
      </p:pic>
      <p:pic>
        <p:nvPicPr>
          <p:cNvPr id="23" name="Picture 22" descr="images (7).jpg"/>
          <p:cNvPicPr>
            <a:picLocks noChangeAspect="1"/>
          </p:cNvPicPr>
          <p:nvPr/>
        </p:nvPicPr>
        <p:blipFill>
          <a:blip r:embed="rId9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7890554" y="6373920"/>
            <a:ext cx="665303" cy="665303"/>
          </a:xfrm>
          <a:prstGeom prst="rect">
            <a:avLst/>
          </a:prstGeom>
        </p:spPr>
      </p:pic>
      <p:pic>
        <p:nvPicPr>
          <p:cNvPr id="28" name="Picture 27" descr="images (3).jpg">
            <a:hlinkClick r:id="" action="ppaction://hlinkshowjump?jump=previousslide"/>
          </p:cNvPr>
          <p:cNvPicPr>
            <a:picLocks noChangeAspect="1"/>
          </p:cNvPicPr>
          <p:nvPr/>
        </p:nvPicPr>
        <p:blipFill>
          <a:blip r:embed="rId8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r="49999" b="50000"/>
          <a:stretch>
            <a:fillRect/>
          </a:stretch>
        </p:blipFill>
        <p:spPr>
          <a:xfrm>
            <a:off x="7323882" y="6357970"/>
            <a:ext cx="514098" cy="5140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964228"/>
      </p:ext>
    </p:extLst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000"/>
                            </p:stCondLst>
                            <p:childTnLst>
                              <p:par>
                                <p:cTn id="1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4000"/>
                            </p:stCondLst>
                            <p:childTnLst>
                              <p:par>
                                <p:cTn id="1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6000"/>
                            </p:stCondLst>
                            <p:childTnLst>
                              <p:par>
                                <p:cTn id="2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8000"/>
                            </p:stCondLst>
                            <p:childTnLst>
                              <p:par>
                                <p:cTn id="3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39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0" fill="hold">
                      <p:stCondLst>
                        <p:cond delay="0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9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969696"/>
                                      </p:to>
                                    </p:animClr>
                                    <p:set>
                                      <p:cBhvr>
                                        <p:cTn id="50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1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3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969696"/>
                                      </p:to>
                                    </p:animClr>
                                    <p:set>
                                      <p:cBhvr>
                                        <p:cTn id="54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5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7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969696"/>
                                      </p:to>
                                    </p:animClr>
                                    <p:set>
                                      <p:cBhvr>
                                        <p:cTn id="58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9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60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1" fill="hold">
                      <p:stCondLst>
                        <p:cond delay="0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4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777777"/>
                                      </p:to>
                                    </p:animClr>
                                    <p:set>
                                      <p:cBhvr>
                                        <p:cTn id="65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6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8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777777"/>
                                      </p:to>
                                    </p:animClr>
                                    <p:set>
                                      <p:cBhvr>
                                        <p:cTn id="69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0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72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777777"/>
                                      </p:to>
                                    </p:animClr>
                                    <p:set>
                                      <p:cBhvr>
                                        <p:cTn id="73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4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81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2" fill="hold">
                      <p:stCondLst>
                        <p:cond delay="0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85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969696"/>
                                      </p:to>
                                    </p:animClr>
                                    <p:set>
                                      <p:cBhvr>
                                        <p:cTn id="86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7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8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89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969696"/>
                                      </p:to>
                                    </p:animClr>
                                    <p:set>
                                      <p:cBhvr>
                                        <p:cTn id="90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1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2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93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969696"/>
                                      </p:to>
                                    </p:animClr>
                                    <p:set>
                                      <p:cBhvr>
                                        <p:cTn id="94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5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9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  <p:seq concurrent="1" nextAc="seek">
              <p:cTn id="102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3" fill="hold">
                      <p:stCondLst>
                        <p:cond delay="0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06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777777"/>
                                      </p:to>
                                    </p:animClr>
                                    <p:set>
                                      <p:cBhvr>
                                        <p:cTn id="107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08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10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777777"/>
                                      </p:to>
                                    </p:animClr>
                                    <p:set>
                                      <p:cBhvr>
                                        <p:cTn id="111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12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14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777777"/>
                                      </p:to>
                                    </p:animClr>
                                    <p:set>
                                      <p:cBhvr>
                                        <p:cTn id="115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16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9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0" presetID="10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2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  <p:seq concurrent="1" nextAc="seek">
              <p:cTn id="123" restart="whenNotActive" fill="hold" evtFilter="cancelBubble" nodeType="interactiveSeq">
                <p:stCondLst>
                  <p:cond evt="onClick" delay="0">
                    <p:tgtEl>
                      <p:spTgt spid="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4" fill="hold">
                      <p:stCondLst>
                        <p:cond delay="0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1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2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CC00"/>
                                      </p:to>
                                    </p:animClr>
                                    <p:set>
                                      <p:cBhvr>
                                        <p:cTn id="12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2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0" presetID="1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1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CC00"/>
                                      </p:to>
                                    </p:animClr>
                                    <p:set>
                                      <p:cBhvr>
                                        <p:cTn id="132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3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4" presetID="1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5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CC00"/>
                                      </p:to>
                                    </p:animClr>
                                    <p:set>
                                      <p:cBhvr>
                                        <p:cTn id="136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37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8" presetID="1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9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CC00"/>
                                      </p:to>
                                    </p:animClr>
                                    <p:set>
                                      <p:cBhvr>
                                        <p:cTn id="140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1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4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6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8" presetID="1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"/>
                  </p:tgtEl>
                </p:cond>
              </p:nextCondLst>
            </p:seq>
          </p:childTnLst>
        </p:cTn>
      </p:par>
    </p:tnLst>
    <p:bldLst>
      <p:bldP spid="13" grpId="0" animBg="1"/>
      <p:bldP spid="13" grpId="1" animBg="1"/>
      <p:bldP spid="15" grpId="0" animBg="1"/>
      <p:bldP spid="15" grpId="1" animBg="1"/>
      <p:bldP spid="17" grpId="0" animBg="1"/>
      <p:bldP spid="17" grpId="1" animBg="1"/>
      <p:bldP spid="19" grpId="0" animBg="1"/>
      <p:bldP spid="19" grpId="1" animBg="1"/>
      <p:bldP spid="32" grpId="0"/>
      <p:bldP spid="32" grpId="1"/>
      <p:bldP spid="22" grpId="0"/>
      <p:bldP spid="22" grpId="1"/>
      <p:bldP spid="22" grpId="2"/>
      <p:bldP spid="22" grpId="3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3000" r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loud Callout 9"/>
          <p:cNvSpPr/>
          <p:nvPr/>
        </p:nvSpPr>
        <p:spPr>
          <a:xfrm>
            <a:off x="0" y="5466"/>
            <a:ext cx="9144000" cy="1714512"/>
          </a:xfrm>
          <a:prstGeom prst="cloudCallout">
            <a:avLst>
              <a:gd name="adj1" fmla="val 31321"/>
              <a:gd name="adj2" fmla="val 110910"/>
            </a:avLst>
          </a:prstGeom>
          <a:solidFill>
            <a:srgbClr val="CC706E"/>
          </a:solidFill>
          <a:ln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2800" b="1" dirty="0" err="1"/>
              <a:t>Câu</a:t>
            </a:r>
            <a:r>
              <a:rPr lang="en-US" sz="2800" b="1" dirty="0"/>
              <a:t> 5:     2 x 5 = 10</a:t>
            </a:r>
          </a:p>
          <a:p>
            <a:pPr algn="just"/>
            <a:r>
              <a:rPr lang="en-US" sz="2800" b="1" dirty="0"/>
              <a:t>Thừa </a:t>
            </a:r>
            <a:r>
              <a:rPr lang="en-US" sz="2800" b="1" dirty="0" err="1"/>
              <a:t>số</a:t>
            </a:r>
            <a:r>
              <a:rPr lang="en-US" sz="2800" b="1" dirty="0"/>
              <a:t> </a:t>
            </a:r>
            <a:r>
              <a:rPr lang="en-US" sz="2800" b="1" dirty="0" err="1"/>
              <a:t>trong</a:t>
            </a:r>
            <a:r>
              <a:rPr lang="en-US" sz="2800" b="1" dirty="0"/>
              <a:t> </a:t>
            </a:r>
            <a:r>
              <a:rPr lang="en-US" sz="2800" b="1" dirty="0" err="1"/>
              <a:t>phép</a:t>
            </a:r>
            <a:r>
              <a:rPr lang="en-US" sz="2800" b="1" dirty="0"/>
              <a:t> </a:t>
            </a:r>
            <a:r>
              <a:rPr lang="en-US" sz="2800" b="1" dirty="0" err="1"/>
              <a:t>nhân</a:t>
            </a:r>
            <a:r>
              <a:rPr lang="en-US" sz="2800" b="1" dirty="0"/>
              <a:t> </a:t>
            </a:r>
            <a:r>
              <a:rPr lang="en-US" sz="2800" b="1" dirty="0" err="1"/>
              <a:t>là</a:t>
            </a:r>
            <a:r>
              <a:rPr lang="en-US" sz="2800" b="1" dirty="0"/>
              <a:t>:</a:t>
            </a:r>
            <a:endParaRPr lang="vi-VN" sz="2800" b="1" dirty="0"/>
          </a:p>
        </p:txBody>
      </p:sp>
      <p:pic>
        <p:nvPicPr>
          <p:cNvPr id="11" name="Picture 10" descr="ga cau hoi 1.png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5357818" y="1643050"/>
            <a:ext cx="3176889" cy="2680949"/>
          </a:xfrm>
          <a:prstGeom prst="rect">
            <a:avLst/>
          </a:prstGeom>
        </p:spPr>
      </p:pic>
      <p:sp>
        <p:nvSpPr>
          <p:cNvPr id="13" name="Hexagon 12"/>
          <p:cNvSpPr/>
          <p:nvPr/>
        </p:nvSpPr>
        <p:spPr>
          <a:xfrm>
            <a:off x="1043402" y="5340258"/>
            <a:ext cx="3929090" cy="571504"/>
          </a:xfrm>
          <a:prstGeom prst="hexagon">
            <a:avLst/>
          </a:prstGeom>
          <a:solidFill>
            <a:srgbClr val="FFC000"/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bg1"/>
                </a:solidFill>
              </a:rPr>
              <a:t>C: 2; 5</a:t>
            </a:r>
            <a:endParaRPr lang="vi-VN" sz="2800" b="1" dirty="0">
              <a:solidFill>
                <a:schemeClr val="bg1"/>
              </a:solidFill>
            </a:endParaRPr>
          </a:p>
        </p:txBody>
      </p:sp>
      <p:pic>
        <p:nvPicPr>
          <p:cNvPr id="14" name="Picture 13" descr="ga cau hoi.png"/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70980" y="4214818"/>
            <a:ext cx="962774" cy="928694"/>
          </a:xfrm>
          <a:prstGeom prst="rect">
            <a:avLst/>
          </a:prstGeom>
        </p:spPr>
      </p:pic>
      <p:sp>
        <p:nvSpPr>
          <p:cNvPr id="15" name="Hexagon 14"/>
          <p:cNvSpPr/>
          <p:nvPr/>
        </p:nvSpPr>
        <p:spPr>
          <a:xfrm>
            <a:off x="1038722" y="4429132"/>
            <a:ext cx="3929090" cy="571504"/>
          </a:xfrm>
          <a:prstGeom prst="hexagon">
            <a:avLst/>
          </a:prstGeom>
          <a:solidFill>
            <a:srgbClr val="FFC000"/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bg1"/>
                </a:solidFill>
              </a:rPr>
              <a:t>B: 10</a:t>
            </a:r>
            <a:endParaRPr lang="vi-VN" sz="2800" b="1" dirty="0">
              <a:solidFill>
                <a:schemeClr val="bg1"/>
              </a:solidFill>
            </a:endParaRPr>
          </a:p>
        </p:txBody>
      </p:sp>
      <p:pic>
        <p:nvPicPr>
          <p:cNvPr id="16" name="Picture 15" descr="ga cau hoi.png"/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51710" y="3390776"/>
            <a:ext cx="962774" cy="928694"/>
          </a:xfrm>
          <a:prstGeom prst="rect">
            <a:avLst/>
          </a:prstGeom>
        </p:spPr>
      </p:pic>
      <p:sp>
        <p:nvSpPr>
          <p:cNvPr id="17" name="Hexagon 16"/>
          <p:cNvSpPr/>
          <p:nvPr/>
        </p:nvSpPr>
        <p:spPr>
          <a:xfrm>
            <a:off x="1019452" y="3605090"/>
            <a:ext cx="3929090" cy="571504"/>
          </a:xfrm>
          <a:prstGeom prst="hexagon">
            <a:avLst/>
          </a:prstGeom>
          <a:solidFill>
            <a:srgbClr val="FFC000"/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bg1"/>
                </a:solidFill>
              </a:rPr>
              <a:t>A: 2</a:t>
            </a:r>
            <a:endParaRPr lang="vi-VN" sz="2800" b="1" dirty="0">
              <a:solidFill>
                <a:schemeClr val="bg1"/>
              </a:solidFill>
            </a:endParaRPr>
          </a:p>
        </p:txBody>
      </p:sp>
      <p:pic>
        <p:nvPicPr>
          <p:cNvPr id="18" name="Picture 17" descr="ga cau hoi.png"/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34554" y="5985578"/>
            <a:ext cx="962774" cy="928694"/>
          </a:xfrm>
          <a:prstGeom prst="rect">
            <a:avLst/>
          </a:prstGeom>
        </p:spPr>
      </p:pic>
      <p:sp>
        <p:nvSpPr>
          <p:cNvPr id="19" name="Hexagon 18"/>
          <p:cNvSpPr/>
          <p:nvPr/>
        </p:nvSpPr>
        <p:spPr>
          <a:xfrm>
            <a:off x="1002296" y="6199892"/>
            <a:ext cx="3929090" cy="571504"/>
          </a:xfrm>
          <a:prstGeom prst="hexagon">
            <a:avLst/>
          </a:prstGeom>
          <a:solidFill>
            <a:srgbClr val="FFC000"/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bg1"/>
                </a:solidFill>
              </a:rPr>
              <a:t>D: 5</a:t>
            </a:r>
            <a:endParaRPr lang="vi-VN" sz="2800" b="1" dirty="0">
              <a:solidFill>
                <a:schemeClr val="bg1"/>
              </a:solidFill>
            </a:endParaRPr>
          </a:p>
        </p:txBody>
      </p:sp>
      <p:sp>
        <p:nvSpPr>
          <p:cNvPr id="32" name="TextBox 31"/>
          <p:cNvSpPr txBox="1"/>
          <p:nvPr/>
        </p:nvSpPr>
        <p:spPr>
          <a:xfrm rot="19938490">
            <a:off x="1701704" y="2246163"/>
            <a:ext cx="184775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Yeah, </a:t>
            </a:r>
            <a:r>
              <a:rPr lang="en-US" sz="2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Đúng</a:t>
            </a:r>
            <a:r>
              <a:rPr lang="en-US" sz="2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rồi</a:t>
            </a:r>
            <a:r>
              <a:rPr lang="en-US" sz="2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</a:p>
          <a:p>
            <a:pPr algn="ctr"/>
            <a:r>
              <a:rPr lang="en-US" sz="2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bạn</a:t>
            </a:r>
            <a:r>
              <a:rPr lang="en-US" sz="2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giỏi</a:t>
            </a:r>
            <a:r>
              <a:rPr lang="en-US" sz="2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quá</a:t>
            </a:r>
            <a:r>
              <a:rPr lang="en-US" sz="2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!</a:t>
            </a:r>
            <a:endParaRPr lang="vi-VN" sz="2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25" name="Picture 24" descr="ga cau hoi.png"/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58010" y="5142002"/>
            <a:ext cx="962774" cy="928694"/>
          </a:xfrm>
          <a:prstGeom prst="rect">
            <a:avLst/>
          </a:prstGeom>
        </p:spPr>
      </p:pic>
      <p:sp>
        <p:nvSpPr>
          <p:cNvPr id="22" name="TextBox 21"/>
          <p:cNvSpPr txBox="1"/>
          <p:nvPr/>
        </p:nvSpPr>
        <p:spPr>
          <a:xfrm>
            <a:off x="5929322" y="4857760"/>
            <a:ext cx="27146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>
                <a:solidFill>
                  <a:srgbClr val="C00000"/>
                </a:solidFill>
              </a:rPr>
              <a:t>Ồ, </a:t>
            </a:r>
            <a:r>
              <a:rPr lang="en-US" sz="2000" b="1" dirty="0" err="1">
                <a:solidFill>
                  <a:srgbClr val="C00000"/>
                </a:solidFill>
              </a:rPr>
              <a:t>tiếc</a:t>
            </a:r>
            <a:r>
              <a:rPr lang="en-US" sz="2000" b="1" dirty="0">
                <a:solidFill>
                  <a:srgbClr val="C00000"/>
                </a:solidFill>
              </a:rPr>
              <a:t> </a:t>
            </a:r>
            <a:r>
              <a:rPr lang="en-US" sz="2000" b="1" dirty="0" err="1">
                <a:solidFill>
                  <a:srgbClr val="C00000"/>
                </a:solidFill>
              </a:rPr>
              <a:t>quá</a:t>
            </a:r>
            <a:r>
              <a:rPr lang="en-US" sz="2000" b="1" dirty="0">
                <a:solidFill>
                  <a:srgbClr val="C00000"/>
                </a:solidFill>
              </a:rPr>
              <a:t>, </a:t>
            </a:r>
            <a:r>
              <a:rPr lang="en-US" sz="2000" b="1" dirty="0" err="1">
                <a:solidFill>
                  <a:srgbClr val="C00000"/>
                </a:solidFill>
              </a:rPr>
              <a:t>sai</a:t>
            </a:r>
            <a:r>
              <a:rPr lang="en-US" sz="2000" b="1" dirty="0">
                <a:solidFill>
                  <a:srgbClr val="C00000"/>
                </a:solidFill>
              </a:rPr>
              <a:t> </a:t>
            </a:r>
            <a:r>
              <a:rPr lang="en-US" sz="2000" b="1" dirty="0" err="1">
                <a:solidFill>
                  <a:srgbClr val="C00000"/>
                </a:solidFill>
              </a:rPr>
              <a:t>mất</a:t>
            </a:r>
            <a:r>
              <a:rPr lang="en-US" sz="2000" b="1" dirty="0">
                <a:solidFill>
                  <a:srgbClr val="C00000"/>
                </a:solidFill>
              </a:rPr>
              <a:t> </a:t>
            </a:r>
            <a:r>
              <a:rPr lang="en-US" sz="2000" b="1" dirty="0" err="1">
                <a:solidFill>
                  <a:srgbClr val="C00000"/>
                </a:solidFill>
              </a:rPr>
              <a:t>rồi</a:t>
            </a:r>
            <a:r>
              <a:rPr lang="en-US" sz="2000" b="1" dirty="0">
                <a:solidFill>
                  <a:srgbClr val="C00000"/>
                </a:solidFill>
              </a:rPr>
              <a:t>!</a:t>
            </a:r>
            <a:endParaRPr lang="vi-VN" sz="2000" b="1" dirty="0">
              <a:solidFill>
                <a:srgbClr val="C00000"/>
              </a:solidFill>
            </a:endParaRPr>
          </a:p>
        </p:txBody>
      </p:sp>
      <p:pic>
        <p:nvPicPr>
          <p:cNvPr id="33" name="Picture 32" descr="egg-2151891_960_720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2786050" y="2857496"/>
            <a:ext cx="666000" cy="666000"/>
          </a:xfrm>
          <a:prstGeom prst="rect">
            <a:avLst/>
          </a:prstGeom>
        </p:spPr>
      </p:pic>
      <p:pic>
        <p:nvPicPr>
          <p:cNvPr id="34" name="Picture 33" descr="egg-2151896__340.png"/>
          <p:cNvPicPr>
            <a:picLocks noChangeAspect="1"/>
          </p:cNvPicPr>
          <p:nvPr/>
        </p:nvPicPr>
        <p:blipFill>
          <a:blip r:embed="rId6" cstate="print">
            <a:clrChange>
              <a:clrFrom>
                <a:srgbClr val="000000">
                  <a:alpha val="0"/>
                </a:srgbClr>
              </a:clrFrom>
              <a:clrTo>
                <a:srgbClr val="000000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5286380" y="4572008"/>
            <a:ext cx="666732" cy="666732"/>
          </a:xfrm>
          <a:prstGeom prst="rect">
            <a:avLst/>
          </a:prstGeom>
        </p:spPr>
      </p:pic>
      <p:pic>
        <p:nvPicPr>
          <p:cNvPr id="20" name="Picture 19" descr="ee376867b6edb2b7f8a1c93f2ceb4b12.png">
            <a:hlinkClick r:id="" action="ppaction://hlinkshowjump?jump=firstslide"/>
          </p:cNvPr>
          <p:cNvPicPr>
            <a:picLocks noChangeAspect="1"/>
          </p:cNvPicPr>
          <p:nvPr/>
        </p:nvPicPr>
        <p:blipFill>
          <a:blip r:embed="rId7" cstate="print">
            <a:clrChange>
              <a:clrFrom>
                <a:srgbClr val="000000">
                  <a:alpha val="0"/>
                </a:srgbClr>
              </a:clrFrom>
              <a:clrTo>
                <a:srgbClr val="000000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6610076" y="6215082"/>
            <a:ext cx="756026" cy="756026"/>
          </a:xfrm>
          <a:prstGeom prst="rect">
            <a:avLst/>
          </a:prstGeom>
        </p:spPr>
      </p:pic>
      <p:pic>
        <p:nvPicPr>
          <p:cNvPr id="21" name="Picture 20" descr="images (3).jpg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8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50000" r="-1" b="46667"/>
          <a:stretch>
            <a:fillRect/>
          </a:stretch>
        </p:blipFill>
        <p:spPr>
          <a:xfrm>
            <a:off x="8628348" y="6381126"/>
            <a:ext cx="481967" cy="514098"/>
          </a:xfrm>
          <a:prstGeom prst="rect">
            <a:avLst/>
          </a:prstGeom>
        </p:spPr>
      </p:pic>
      <p:pic>
        <p:nvPicPr>
          <p:cNvPr id="23" name="Picture 22" descr="images (7).jpg"/>
          <p:cNvPicPr>
            <a:picLocks noChangeAspect="1"/>
          </p:cNvPicPr>
          <p:nvPr/>
        </p:nvPicPr>
        <p:blipFill>
          <a:blip r:embed="rId9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7890554" y="6373920"/>
            <a:ext cx="665303" cy="665303"/>
          </a:xfrm>
          <a:prstGeom prst="rect">
            <a:avLst/>
          </a:prstGeom>
        </p:spPr>
      </p:pic>
      <p:pic>
        <p:nvPicPr>
          <p:cNvPr id="28" name="Picture 27" descr="images (3).jpg">
            <a:hlinkClick r:id="" action="ppaction://hlinkshowjump?jump=previousslide"/>
          </p:cNvPr>
          <p:cNvPicPr>
            <a:picLocks noChangeAspect="1"/>
          </p:cNvPicPr>
          <p:nvPr/>
        </p:nvPicPr>
        <p:blipFill>
          <a:blip r:embed="rId8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r="49999" b="50000"/>
          <a:stretch>
            <a:fillRect/>
          </a:stretch>
        </p:blipFill>
        <p:spPr>
          <a:xfrm>
            <a:off x="7323882" y="6357970"/>
            <a:ext cx="514098" cy="514098"/>
          </a:xfrm>
          <a:prstGeom prst="rect">
            <a:avLst/>
          </a:prstGeom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000"/>
                            </p:stCondLst>
                            <p:childTnLst>
                              <p:par>
                                <p:cTn id="1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4000"/>
                            </p:stCondLst>
                            <p:childTnLst>
                              <p:par>
                                <p:cTn id="1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6000"/>
                            </p:stCondLst>
                            <p:childTnLst>
                              <p:par>
                                <p:cTn id="2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8000"/>
                            </p:stCondLst>
                            <p:childTnLst>
                              <p:par>
                                <p:cTn id="3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39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0" fill="hold">
                      <p:stCondLst>
                        <p:cond delay="0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9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969696"/>
                                      </p:to>
                                    </p:animClr>
                                    <p:set>
                                      <p:cBhvr>
                                        <p:cTn id="50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1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3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969696"/>
                                      </p:to>
                                    </p:animClr>
                                    <p:set>
                                      <p:cBhvr>
                                        <p:cTn id="54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5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7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969696"/>
                                      </p:to>
                                    </p:animClr>
                                    <p:set>
                                      <p:cBhvr>
                                        <p:cTn id="58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9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60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1" fill="hold">
                      <p:stCondLst>
                        <p:cond delay="0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4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777777"/>
                                      </p:to>
                                    </p:animClr>
                                    <p:set>
                                      <p:cBhvr>
                                        <p:cTn id="65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6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8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777777"/>
                                      </p:to>
                                    </p:animClr>
                                    <p:set>
                                      <p:cBhvr>
                                        <p:cTn id="69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0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72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777777"/>
                                      </p:to>
                                    </p:animClr>
                                    <p:set>
                                      <p:cBhvr>
                                        <p:cTn id="73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4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81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2" fill="hold">
                      <p:stCondLst>
                        <p:cond delay="0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85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969696"/>
                                      </p:to>
                                    </p:animClr>
                                    <p:set>
                                      <p:cBhvr>
                                        <p:cTn id="86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7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8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89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969696"/>
                                      </p:to>
                                    </p:animClr>
                                    <p:set>
                                      <p:cBhvr>
                                        <p:cTn id="90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1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2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93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969696"/>
                                      </p:to>
                                    </p:animClr>
                                    <p:set>
                                      <p:cBhvr>
                                        <p:cTn id="94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5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9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  <p:seq concurrent="1" nextAc="seek">
              <p:cTn id="102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3" fill="hold">
                      <p:stCondLst>
                        <p:cond delay="0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06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777777"/>
                                      </p:to>
                                    </p:animClr>
                                    <p:set>
                                      <p:cBhvr>
                                        <p:cTn id="107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08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10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777777"/>
                                      </p:to>
                                    </p:animClr>
                                    <p:set>
                                      <p:cBhvr>
                                        <p:cTn id="111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12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14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777777"/>
                                      </p:to>
                                    </p:animClr>
                                    <p:set>
                                      <p:cBhvr>
                                        <p:cTn id="115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16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9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0" presetID="10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2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  <p:seq concurrent="1" nextAc="seek">
              <p:cTn id="123" restart="whenNotActive" fill="hold" evtFilter="cancelBubble" nodeType="interactiveSeq">
                <p:stCondLst>
                  <p:cond evt="onClick" delay="0">
                    <p:tgtEl>
                      <p:spTgt spid="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4" fill="hold">
                      <p:stCondLst>
                        <p:cond delay="0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1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2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CC00"/>
                                      </p:to>
                                    </p:animClr>
                                    <p:set>
                                      <p:cBhvr>
                                        <p:cTn id="12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2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0" presetID="1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1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CC00"/>
                                      </p:to>
                                    </p:animClr>
                                    <p:set>
                                      <p:cBhvr>
                                        <p:cTn id="132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3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4" presetID="1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5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CC00"/>
                                      </p:to>
                                    </p:animClr>
                                    <p:set>
                                      <p:cBhvr>
                                        <p:cTn id="136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37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8" presetID="1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9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CC00"/>
                                      </p:to>
                                    </p:animClr>
                                    <p:set>
                                      <p:cBhvr>
                                        <p:cTn id="140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1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4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6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8" presetID="1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"/>
                  </p:tgtEl>
                </p:cond>
              </p:nextCondLst>
            </p:seq>
          </p:childTnLst>
        </p:cTn>
      </p:par>
    </p:tnLst>
    <p:bldLst>
      <p:bldP spid="13" grpId="0" animBg="1"/>
      <p:bldP spid="13" grpId="1" animBg="1"/>
      <p:bldP spid="15" grpId="0" animBg="1"/>
      <p:bldP spid="15" grpId="1" animBg="1"/>
      <p:bldP spid="17" grpId="0" animBg="1"/>
      <p:bldP spid="17" grpId="1" animBg="1"/>
      <p:bldP spid="19" grpId="0" animBg="1"/>
      <p:bldP spid="19" grpId="1" animBg="1"/>
      <p:bldP spid="32" grpId="0"/>
      <p:bldP spid="32" grpId="1"/>
      <p:bldP spid="22" grpId="0"/>
      <p:bldP spid="22" grpId="1"/>
      <p:bldP spid="22" grpId="2"/>
      <p:bldP spid="22" grpId="3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3000" r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loud Callout 9"/>
          <p:cNvSpPr/>
          <p:nvPr/>
        </p:nvSpPr>
        <p:spPr>
          <a:xfrm>
            <a:off x="0" y="5466"/>
            <a:ext cx="9144000" cy="1714512"/>
          </a:xfrm>
          <a:prstGeom prst="cloudCallout">
            <a:avLst>
              <a:gd name="adj1" fmla="val 31321"/>
              <a:gd name="adj2" fmla="val 110910"/>
            </a:avLst>
          </a:prstGeom>
          <a:solidFill>
            <a:srgbClr val="CC706E"/>
          </a:solidFill>
          <a:ln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2800" b="1" dirty="0" err="1"/>
              <a:t>Câu</a:t>
            </a:r>
            <a:r>
              <a:rPr lang="en-US" sz="2800" b="1" dirty="0"/>
              <a:t> 6:             20 : 5 = 4</a:t>
            </a:r>
          </a:p>
          <a:p>
            <a:pPr algn="just"/>
            <a:r>
              <a:rPr lang="en-US" sz="2800" b="1" dirty="0"/>
              <a:t>20 </a:t>
            </a:r>
            <a:r>
              <a:rPr lang="en-US" sz="2800" b="1" dirty="0" err="1"/>
              <a:t>được</a:t>
            </a:r>
            <a:r>
              <a:rPr lang="en-US" sz="2800" b="1" dirty="0"/>
              <a:t> </a:t>
            </a:r>
            <a:r>
              <a:rPr lang="en-US" sz="2800" b="1" dirty="0" err="1"/>
              <a:t>gọi</a:t>
            </a:r>
            <a:r>
              <a:rPr lang="en-US" sz="2800" b="1" dirty="0"/>
              <a:t> </a:t>
            </a:r>
            <a:r>
              <a:rPr lang="en-US" sz="2800" b="1" dirty="0" err="1"/>
              <a:t>là</a:t>
            </a:r>
            <a:r>
              <a:rPr lang="en-US" sz="2800" b="1" dirty="0"/>
              <a:t> ......</a:t>
            </a:r>
            <a:endParaRPr lang="vi-VN" sz="2800" b="1" dirty="0"/>
          </a:p>
        </p:txBody>
      </p:sp>
      <p:pic>
        <p:nvPicPr>
          <p:cNvPr id="11" name="Picture 10" descr="ga cau hoi 1.png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5357818" y="1643050"/>
            <a:ext cx="3176889" cy="2680949"/>
          </a:xfrm>
          <a:prstGeom prst="rect">
            <a:avLst/>
          </a:prstGeom>
        </p:spPr>
      </p:pic>
      <p:sp>
        <p:nvSpPr>
          <p:cNvPr id="13" name="Hexagon 12"/>
          <p:cNvSpPr/>
          <p:nvPr/>
        </p:nvSpPr>
        <p:spPr>
          <a:xfrm>
            <a:off x="1043402" y="6171780"/>
            <a:ext cx="3929090" cy="571504"/>
          </a:xfrm>
          <a:prstGeom prst="hexagon">
            <a:avLst/>
          </a:prstGeom>
          <a:solidFill>
            <a:srgbClr val="FFC000"/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bg1"/>
                </a:solidFill>
              </a:rPr>
              <a:t>D: </a:t>
            </a:r>
            <a:r>
              <a:rPr lang="en-US" sz="2800" b="1" dirty="0" err="1">
                <a:solidFill>
                  <a:schemeClr val="bg1"/>
                </a:solidFill>
              </a:rPr>
              <a:t>Số</a:t>
            </a:r>
            <a:r>
              <a:rPr lang="en-US" sz="2800" b="1" dirty="0">
                <a:solidFill>
                  <a:schemeClr val="bg1"/>
                </a:solidFill>
              </a:rPr>
              <a:t> </a:t>
            </a:r>
            <a:r>
              <a:rPr lang="en-US" sz="2800" b="1" dirty="0" err="1">
                <a:solidFill>
                  <a:schemeClr val="bg1"/>
                </a:solidFill>
              </a:rPr>
              <a:t>bị</a:t>
            </a:r>
            <a:r>
              <a:rPr lang="en-US" sz="2800" b="1" dirty="0">
                <a:solidFill>
                  <a:schemeClr val="bg1"/>
                </a:solidFill>
              </a:rPr>
              <a:t> chia</a:t>
            </a:r>
            <a:endParaRPr lang="vi-VN" sz="2800" b="1" dirty="0">
              <a:solidFill>
                <a:schemeClr val="bg1"/>
              </a:solidFill>
            </a:endParaRPr>
          </a:p>
        </p:txBody>
      </p:sp>
      <p:pic>
        <p:nvPicPr>
          <p:cNvPr id="14" name="Picture 13" descr="ga cau hoi.png"/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70980" y="4214818"/>
            <a:ext cx="962774" cy="928694"/>
          </a:xfrm>
          <a:prstGeom prst="rect">
            <a:avLst/>
          </a:prstGeom>
        </p:spPr>
      </p:pic>
      <p:sp>
        <p:nvSpPr>
          <p:cNvPr id="15" name="Hexagon 14"/>
          <p:cNvSpPr/>
          <p:nvPr/>
        </p:nvSpPr>
        <p:spPr>
          <a:xfrm>
            <a:off x="1038722" y="4429132"/>
            <a:ext cx="3929090" cy="571504"/>
          </a:xfrm>
          <a:prstGeom prst="hexagon">
            <a:avLst/>
          </a:prstGeom>
          <a:solidFill>
            <a:srgbClr val="FFC000"/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bg1"/>
                </a:solidFill>
              </a:rPr>
              <a:t>B: Thương</a:t>
            </a:r>
            <a:endParaRPr lang="vi-VN" sz="2800" b="1" dirty="0">
              <a:solidFill>
                <a:schemeClr val="bg1"/>
              </a:solidFill>
            </a:endParaRPr>
          </a:p>
        </p:txBody>
      </p:sp>
      <p:pic>
        <p:nvPicPr>
          <p:cNvPr id="16" name="Picture 15" descr="ga cau hoi.png"/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67370" y="5096000"/>
            <a:ext cx="962774" cy="928694"/>
          </a:xfrm>
          <a:prstGeom prst="rect">
            <a:avLst/>
          </a:prstGeom>
        </p:spPr>
      </p:pic>
      <p:sp>
        <p:nvSpPr>
          <p:cNvPr id="17" name="Hexagon 16"/>
          <p:cNvSpPr/>
          <p:nvPr/>
        </p:nvSpPr>
        <p:spPr>
          <a:xfrm>
            <a:off x="1035112" y="5310314"/>
            <a:ext cx="3929090" cy="571504"/>
          </a:xfrm>
          <a:prstGeom prst="hexagon">
            <a:avLst/>
          </a:prstGeom>
          <a:solidFill>
            <a:srgbClr val="FFC000"/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bg1"/>
                </a:solidFill>
              </a:rPr>
              <a:t>C: </a:t>
            </a:r>
            <a:r>
              <a:rPr lang="en-US" sz="2800" b="1" dirty="0" err="1">
                <a:solidFill>
                  <a:schemeClr val="bg1"/>
                </a:solidFill>
              </a:rPr>
              <a:t>Thừa</a:t>
            </a:r>
            <a:r>
              <a:rPr lang="en-US" sz="2800" b="1" dirty="0">
                <a:solidFill>
                  <a:schemeClr val="bg1"/>
                </a:solidFill>
              </a:rPr>
              <a:t> </a:t>
            </a:r>
            <a:r>
              <a:rPr lang="en-US" sz="2800" b="1" dirty="0" err="1">
                <a:solidFill>
                  <a:schemeClr val="bg1"/>
                </a:solidFill>
              </a:rPr>
              <a:t>số</a:t>
            </a:r>
            <a:endParaRPr lang="vi-VN" sz="2800" b="1" dirty="0">
              <a:solidFill>
                <a:schemeClr val="bg1"/>
              </a:solidFill>
            </a:endParaRPr>
          </a:p>
        </p:txBody>
      </p:sp>
      <p:pic>
        <p:nvPicPr>
          <p:cNvPr id="18" name="Picture 17" descr="ga cau hoi.png"/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55004" y="3384806"/>
            <a:ext cx="962774" cy="928694"/>
          </a:xfrm>
          <a:prstGeom prst="rect">
            <a:avLst/>
          </a:prstGeom>
        </p:spPr>
      </p:pic>
      <p:sp>
        <p:nvSpPr>
          <p:cNvPr id="19" name="Hexagon 18"/>
          <p:cNvSpPr/>
          <p:nvPr/>
        </p:nvSpPr>
        <p:spPr>
          <a:xfrm>
            <a:off x="1022746" y="3599120"/>
            <a:ext cx="3929090" cy="571504"/>
          </a:xfrm>
          <a:prstGeom prst="hexagon">
            <a:avLst/>
          </a:prstGeom>
          <a:solidFill>
            <a:srgbClr val="FFC000"/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bg1"/>
                </a:solidFill>
              </a:rPr>
              <a:t>A: </a:t>
            </a:r>
            <a:r>
              <a:rPr lang="en-US" sz="2800" b="1" dirty="0" err="1">
                <a:solidFill>
                  <a:schemeClr val="bg1"/>
                </a:solidFill>
              </a:rPr>
              <a:t>Số</a:t>
            </a:r>
            <a:r>
              <a:rPr lang="en-US" sz="2800" b="1" dirty="0">
                <a:solidFill>
                  <a:schemeClr val="bg1"/>
                </a:solidFill>
              </a:rPr>
              <a:t> chia</a:t>
            </a:r>
            <a:endParaRPr lang="vi-VN" sz="2800" b="1" dirty="0">
              <a:solidFill>
                <a:schemeClr val="bg1"/>
              </a:solidFill>
            </a:endParaRPr>
          </a:p>
        </p:txBody>
      </p:sp>
      <p:sp>
        <p:nvSpPr>
          <p:cNvPr id="32" name="TextBox 31"/>
          <p:cNvSpPr txBox="1"/>
          <p:nvPr/>
        </p:nvSpPr>
        <p:spPr>
          <a:xfrm rot="19938490">
            <a:off x="1701704" y="2246163"/>
            <a:ext cx="184775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Yeah, </a:t>
            </a:r>
            <a:r>
              <a:rPr lang="en-US" sz="2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Đúng</a:t>
            </a:r>
            <a:r>
              <a:rPr lang="en-US" sz="2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rồi</a:t>
            </a:r>
            <a:r>
              <a:rPr lang="en-US" sz="2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</a:p>
          <a:p>
            <a:pPr algn="ctr"/>
            <a:r>
              <a:rPr lang="en-US" sz="2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bạn</a:t>
            </a:r>
            <a:r>
              <a:rPr lang="en-US" sz="2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giỏi</a:t>
            </a:r>
            <a:r>
              <a:rPr lang="en-US" sz="2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quá</a:t>
            </a:r>
            <a:r>
              <a:rPr lang="en-US" sz="2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!</a:t>
            </a:r>
            <a:endParaRPr lang="vi-VN" sz="2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25" name="Picture 24" descr="ga cau hoi.png"/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58010" y="5973524"/>
            <a:ext cx="962774" cy="928694"/>
          </a:xfrm>
          <a:prstGeom prst="rect">
            <a:avLst/>
          </a:prstGeom>
        </p:spPr>
      </p:pic>
      <p:sp>
        <p:nvSpPr>
          <p:cNvPr id="22" name="TextBox 21"/>
          <p:cNvSpPr txBox="1"/>
          <p:nvPr/>
        </p:nvSpPr>
        <p:spPr>
          <a:xfrm>
            <a:off x="5929322" y="4857760"/>
            <a:ext cx="27146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>
                <a:solidFill>
                  <a:srgbClr val="C00000"/>
                </a:solidFill>
              </a:rPr>
              <a:t>Ồ, </a:t>
            </a:r>
            <a:r>
              <a:rPr lang="en-US" sz="2000" b="1" dirty="0" err="1">
                <a:solidFill>
                  <a:srgbClr val="C00000"/>
                </a:solidFill>
              </a:rPr>
              <a:t>tiếc</a:t>
            </a:r>
            <a:r>
              <a:rPr lang="en-US" sz="2000" b="1" dirty="0">
                <a:solidFill>
                  <a:srgbClr val="C00000"/>
                </a:solidFill>
              </a:rPr>
              <a:t> </a:t>
            </a:r>
            <a:r>
              <a:rPr lang="en-US" sz="2000" b="1" dirty="0" err="1">
                <a:solidFill>
                  <a:srgbClr val="C00000"/>
                </a:solidFill>
              </a:rPr>
              <a:t>quá</a:t>
            </a:r>
            <a:r>
              <a:rPr lang="en-US" sz="2000" b="1" dirty="0">
                <a:solidFill>
                  <a:srgbClr val="C00000"/>
                </a:solidFill>
              </a:rPr>
              <a:t>, </a:t>
            </a:r>
            <a:r>
              <a:rPr lang="en-US" sz="2000" b="1" dirty="0" err="1">
                <a:solidFill>
                  <a:srgbClr val="C00000"/>
                </a:solidFill>
              </a:rPr>
              <a:t>sai</a:t>
            </a:r>
            <a:r>
              <a:rPr lang="en-US" sz="2000" b="1" dirty="0">
                <a:solidFill>
                  <a:srgbClr val="C00000"/>
                </a:solidFill>
              </a:rPr>
              <a:t> </a:t>
            </a:r>
            <a:r>
              <a:rPr lang="en-US" sz="2000" b="1" dirty="0" err="1">
                <a:solidFill>
                  <a:srgbClr val="C00000"/>
                </a:solidFill>
              </a:rPr>
              <a:t>mất</a:t>
            </a:r>
            <a:r>
              <a:rPr lang="en-US" sz="2000" b="1" dirty="0">
                <a:solidFill>
                  <a:srgbClr val="C00000"/>
                </a:solidFill>
              </a:rPr>
              <a:t> </a:t>
            </a:r>
            <a:r>
              <a:rPr lang="en-US" sz="2000" b="1" dirty="0" err="1">
                <a:solidFill>
                  <a:srgbClr val="C00000"/>
                </a:solidFill>
              </a:rPr>
              <a:t>rồi</a:t>
            </a:r>
            <a:r>
              <a:rPr lang="en-US" sz="2000" b="1" dirty="0">
                <a:solidFill>
                  <a:srgbClr val="C00000"/>
                </a:solidFill>
              </a:rPr>
              <a:t>!</a:t>
            </a:r>
            <a:endParaRPr lang="vi-VN" sz="2000" b="1" dirty="0">
              <a:solidFill>
                <a:srgbClr val="C00000"/>
              </a:solidFill>
            </a:endParaRPr>
          </a:p>
        </p:txBody>
      </p:sp>
      <p:pic>
        <p:nvPicPr>
          <p:cNvPr id="33" name="Picture 32" descr="egg-2151891_960_720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2786050" y="2857496"/>
            <a:ext cx="666000" cy="666000"/>
          </a:xfrm>
          <a:prstGeom prst="rect">
            <a:avLst/>
          </a:prstGeom>
        </p:spPr>
      </p:pic>
      <p:pic>
        <p:nvPicPr>
          <p:cNvPr id="34" name="Picture 33" descr="egg-2151896__340.png"/>
          <p:cNvPicPr>
            <a:picLocks noChangeAspect="1"/>
          </p:cNvPicPr>
          <p:nvPr/>
        </p:nvPicPr>
        <p:blipFill>
          <a:blip r:embed="rId6" cstate="print">
            <a:clrChange>
              <a:clrFrom>
                <a:srgbClr val="000000">
                  <a:alpha val="0"/>
                </a:srgbClr>
              </a:clrFrom>
              <a:clrTo>
                <a:srgbClr val="000000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5286380" y="4572008"/>
            <a:ext cx="666732" cy="666732"/>
          </a:xfrm>
          <a:prstGeom prst="rect">
            <a:avLst/>
          </a:prstGeom>
        </p:spPr>
      </p:pic>
      <p:pic>
        <p:nvPicPr>
          <p:cNvPr id="20" name="Picture 19" descr="ee376867b6edb2b7f8a1c93f2ceb4b12.png">
            <a:hlinkClick r:id="" action="ppaction://hlinkshowjump?jump=firstslide"/>
          </p:cNvPr>
          <p:cNvPicPr>
            <a:picLocks noChangeAspect="1"/>
          </p:cNvPicPr>
          <p:nvPr/>
        </p:nvPicPr>
        <p:blipFill>
          <a:blip r:embed="rId7" cstate="print">
            <a:clrChange>
              <a:clrFrom>
                <a:srgbClr val="000000">
                  <a:alpha val="0"/>
                </a:srgbClr>
              </a:clrFrom>
              <a:clrTo>
                <a:srgbClr val="000000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6610076" y="6215082"/>
            <a:ext cx="756026" cy="756026"/>
          </a:xfrm>
          <a:prstGeom prst="rect">
            <a:avLst/>
          </a:prstGeom>
        </p:spPr>
      </p:pic>
      <p:pic>
        <p:nvPicPr>
          <p:cNvPr id="21" name="Picture 20" descr="images (3).jpg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8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50000" r="-1" b="46667"/>
          <a:stretch>
            <a:fillRect/>
          </a:stretch>
        </p:blipFill>
        <p:spPr>
          <a:xfrm>
            <a:off x="8628348" y="6381126"/>
            <a:ext cx="481967" cy="514098"/>
          </a:xfrm>
          <a:prstGeom prst="rect">
            <a:avLst/>
          </a:prstGeom>
        </p:spPr>
      </p:pic>
      <p:pic>
        <p:nvPicPr>
          <p:cNvPr id="23" name="Picture 22" descr="images (7).jpg"/>
          <p:cNvPicPr>
            <a:picLocks noChangeAspect="1"/>
          </p:cNvPicPr>
          <p:nvPr/>
        </p:nvPicPr>
        <p:blipFill>
          <a:blip r:embed="rId9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7890554" y="6373920"/>
            <a:ext cx="665303" cy="665303"/>
          </a:xfrm>
          <a:prstGeom prst="rect">
            <a:avLst/>
          </a:prstGeom>
        </p:spPr>
      </p:pic>
      <p:pic>
        <p:nvPicPr>
          <p:cNvPr id="28" name="Picture 27" descr="images (3).jpg">
            <a:hlinkClick r:id="" action="ppaction://hlinkshowjump?jump=previousslide"/>
          </p:cNvPr>
          <p:cNvPicPr>
            <a:picLocks noChangeAspect="1"/>
          </p:cNvPicPr>
          <p:nvPr/>
        </p:nvPicPr>
        <p:blipFill>
          <a:blip r:embed="rId8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r="49999" b="50000"/>
          <a:stretch>
            <a:fillRect/>
          </a:stretch>
        </p:blipFill>
        <p:spPr>
          <a:xfrm>
            <a:off x="7323882" y="6357970"/>
            <a:ext cx="514098" cy="514098"/>
          </a:xfrm>
          <a:prstGeom prst="rect">
            <a:avLst/>
          </a:prstGeom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000"/>
                            </p:stCondLst>
                            <p:childTnLst>
                              <p:par>
                                <p:cTn id="1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4000"/>
                            </p:stCondLst>
                            <p:childTnLst>
                              <p:par>
                                <p:cTn id="1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6000"/>
                            </p:stCondLst>
                            <p:childTnLst>
                              <p:par>
                                <p:cTn id="2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8000"/>
                            </p:stCondLst>
                            <p:childTnLst>
                              <p:par>
                                <p:cTn id="3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39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0" fill="hold">
                      <p:stCondLst>
                        <p:cond delay="0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9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969696"/>
                                      </p:to>
                                    </p:animClr>
                                    <p:set>
                                      <p:cBhvr>
                                        <p:cTn id="50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1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3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969696"/>
                                      </p:to>
                                    </p:animClr>
                                    <p:set>
                                      <p:cBhvr>
                                        <p:cTn id="54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5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7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969696"/>
                                      </p:to>
                                    </p:animClr>
                                    <p:set>
                                      <p:cBhvr>
                                        <p:cTn id="58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9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60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1" fill="hold">
                      <p:stCondLst>
                        <p:cond delay="0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4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777777"/>
                                      </p:to>
                                    </p:animClr>
                                    <p:set>
                                      <p:cBhvr>
                                        <p:cTn id="65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6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8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777777"/>
                                      </p:to>
                                    </p:animClr>
                                    <p:set>
                                      <p:cBhvr>
                                        <p:cTn id="69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0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72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777777"/>
                                      </p:to>
                                    </p:animClr>
                                    <p:set>
                                      <p:cBhvr>
                                        <p:cTn id="73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4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81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2" fill="hold">
                      <p:stCondLst>
                        <p:cond delay="0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85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969696"/>
                                      </p:to>
                                    </p:animClr>
                                    <p:set>
                                      <p:cBhvr>
                                        <p:cTn id="86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7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8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89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969696"/>
                                      </p:to>
                                    </p:animClr>
                                    <p:set>
                                      <p:cBhvr>
                                        <p:cTn id="90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1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2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93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969696"/>
                                      </p:to>
                                    </p:animClr>
                                    <p:set>
                                      <p:cBhvr>
                                        <p:cTn id="94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5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9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  <p:seq concurrent="1" nextAc="seek">
              <p:cTn id="102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3" fill="hold">
                      <p:stCondLst>
                        <p:cond delay="0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06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777777"/>
                                      </p:to>
                                    </p:animClr>
                                    <p:set>
                                      <p:cBhvr>
                                        <p:cTn id="107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08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10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777777"/>
                                      </p:to>
                                    </p:animClr>
                                    <p:set>
                                      <p:cBhvr>
                                        <p:cTn id="111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12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14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777777"/>
                                      </p:to>
                                    </p:animClr>
                                    <p:set>
                                      <p:cBhvr>
                                        <p:cTn id="115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16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9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0" presetID="10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2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  <p:seq concurrent="1" nextAc="seek">
              <p:cTn id="123" restart="whenNotActive" fill="hold" evtFilter="cancelBubble" nodeType="interactiveSeq">
                <p:stCondLst>
                  <p:cond evt="onClick" delay="0">
                    <p:tgtEl>
                      <p:spTgt spid="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4" fill="hold">
                      <p:stCondLst>
                        <p:cond delay="0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1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2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CC00"/>
                                      </p:to>
                                    </p:animClr>
                                    <p:set>
                                      <p:cBhvr>
                                        <p:cTn id="12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2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0" presetID="1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1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CC00"/>
                                      </p:to>
                                    </p:animClr>
                                    <p:set>
                                      <p:cBhvr>
                                        <p:cTn id="132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3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4" presetID="1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5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CC00"/>
                                      </p:to>
                                    </p:animClr>
                                    <p:set>
                                      <p:cBhvr>
                                        <p:cTn id="136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37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8" presetID="1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9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CC00"/>
                                      </p:to>
                                    </p:animClr>
                                    <p:set>
                                      <p:cBhvr>
                                        <p:cTn id="140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1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4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6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8" presetID="1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"/>
                  </p:tgtEl>
                </p:cond>
              </p:nextCondLst>
            </p:seq>
          </p:childTnLst>
        </p:cTn>
      </p:par>
    </p:tnLst>
    <p:bldLst>
      <p:bldP spid="13" grpId="0" animBg="1"/>
      <p:bldP spid="13" grpId="1" animBg="1"/>
      <p:bldP spid="15" grpId="0" animBg="1"/>
      <p:bldP spid="15" grpId="1" animBg="1"/>
      <p:bldP spid="17" grpId="0" animBg="1"/>
      <p:bldP spid="17" grpId="1" animBg="1"/>
      <p:bldP spid="19" grpId="0" animBg="1"/>
      <p:bldP spid="19" grpId="1" animBg="1"/>
      <p:bldP spid="32" grpId="0"/>
      <p:bldP spid="32" grpId="1"/>
      <p:bldP spid="22" grpId="0"/>
      <p:bldP spid="22" grpId="1"/>
      <p:bldP spid="22" grpId="2"/>
      <p:bldP spid="22" grpId="3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3000" r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ee376867b6edb2b7f8a1c93f2ceb4b12.png">
            <a:hlinkClick r:id="" action="ppaction://hlinkshowjump?jump=firstslide"/>
          </p:cNvPr>
          <p:cNvPicPr>
            <a:picLocks noChangeAspect="1"/>
          </p:cNvPicPr>
          <p:nvPr/>
        </p:nvPicPr>
        <p:blipFill>
          <a:blip r:embed="rId3" cstate="print">
            <a:clrChange>
              <a:clrFrom>
                <a:srgbClr val="000000">
                  <a:alpha val="0"/>
                </a:srgbClr>
              </a:clrFrom>
              <a:clrTo>
                <a:srgbClr val="000000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7525800" y="6130110"/>
            <a:ext cx="756026" cy="756026"/>
          </a:xfrm>
          <a:prstGeom prst="rect">
            <a:avLst/>
          </a:prstGeom>
        </p:spPr>
      </p:pic>
      <p:pic>
        <p:nvPicPr>
          <p:cNvPr id="12" name="Picture 11" descr="images (5).jpg"/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10000"/>
          </a:blip>
          <a:stretch>
            <a:fillRect/>
          </a:stretch>
        </p:blipFill>
        <p:spPr>
          <a:xfrm>
            <a:off x="8338656" y="6186408"/>
            <a:ext cx="612000" cy="612000"/>
          </a:xfrm>
          <a:prstGeom prst="rect">
            <a:avLst/>
          </a:prstGeom>
        </p:spPr>
      </p:pic>
      <p:sp>
        <p:nvSpPr>
          <p:cNvPr id="4" name="Cloud Callout 3"/>
          <p:cNvSpPr/>
          <p:nvPr/>
        </p:nvSpPr>
        <p:spPr>
          <a:xfrm>
            <a:off x="899592" y="-207403"/>
            <a:ext cx="6428157" cy="2376264"/>
          </a:xfrm>
          <a:prstGeom prst="cloudCallou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979712" y="89885"/>
            <a:ext cx="3960440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>
                <a:solidFill>
                  <a:srgbClr val="FF0000"/>
                </a:solidFill>
              </a:rPr>
              <a:t>Oa</a:t>
            </a:r>
            <a:r>
              <a:rPr lang="en-US" sz="2800" b="1" dirty="0">
                <a:solidFill>
                  <a:srgbClr val="FF0000"/>
                </a:solidFill>
              </a:rPr>
              <a:t>! </a:t>
            </a:r>
            <a:r>
              <a:rPr lang="en-US" sz="2800" b="1" dirty="0" err="1">
                <a:solidFill>
                  <a:srgbClr val="FF0000"/>
                </a:solidFill>
              </a:rPr>
              <a:t>Bạn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thật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giỏi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đo</a:t>
            </a:r>
            <a:r>
              <a:rPr lang="en-US" sz="2800" b="1" dirty="0">
                <a:solidFill>
                  <a:srgbClr val="FF0000"/>
                </a:solidFill>
              </a:rPr>
              <a:t>́….</a:t>
            </a:r>
          </a:p>
          <a:p>
            <a:pPr algn="ctr"/>
            <a:r>
              <a:rPr lang="en-US" sz="2800" b="1" dirty="0" err="1">
                <a:solidFill>
                  <a:srgbClr val="FF0000"/>
                </a:solidFill>
              </a:rPr>
              <a:t>Cảm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ơn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bạn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nhé</a:t>
            </a:r>
            <a:r>
              <a:rPr lang="en-US" sz="2800" b="1" dirty="0">
                <a:solidFill>
                  <a:srgbClr val="FF0000"/>
                </a:solidFill>
              </a:rPr>
              <a:t>! </a:t>
            </a:r>
            <a:r>
              <a:rPr lang="en-US" sz="2800" b="1" dirty="0" err="1">
                <a:solidFill>
                  <a:srgbClr val="FF0000"/>
                </a:solidFill>
              </a:rPr>
              <a:t>Đây</a:t>
            </a:r>
            <a:r>
              <a:rPr lang="en-US" sz="2800" b="1" dirty="0">
                <a:solidFill>
                  <a:srgbClr val="FF0000"/>
                </a:solidFill>
              </a:rPr>
              <a:t> là </a:t>
            </a:r>
            <a:r>
              <a:rPr lang="en-US" sz="2800" b="1" dirty="0" err="1">
                <a:solidFill>
                  <a:srgbClr val="FF0000"/>
                </a:solidFill>
              </a:rPr>
              <a:t>một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chút</a:t>
            </a:r>
            <a:r>
              <a:rPr lang="en-US" sz="2800" b="1" dirty="0">
                <a:solidFill>
                  <a:srgbClr val="FF0000"/>
                </a:solidFill>
              </a:rPr>
              <a:t> quà </a:t>
            </a:r>
            <a:r>
              <a:rPr lang="en-US" sz="2800" b="1" dirty="0" err="1">
                <a:solidFill>
                  <a:srgbClr val="FF0000"/>
                </a:solidFill>
              </a:rPr>
              <a:t>mình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dành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tặng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bạn</a:t>
            </a:r>
            <a:r>
              <a:rPr lang="en-US" sz="2800" b="1" dirty="0">
                <a:solidFill>
                  <a:srgbClr val="FF0000"/>
                </a:solidFill>
              </a:rPr>
              <a:t> nè</a:t>
            </a:r>
            <a:endParaRPr lang="vi-VN" sz="2800" b="1" dirty="0">
              <a:solidFill>
                <a:srgbClr val="FF0000"/>
              </a:solidFill>
            </a:endParaRPr>
          </a:p>
          <a:p>
            <a:endParaRPr lang="en-US" dirty="0">
              <a:solidFill>
                <a:srgbClr val="FF0000"/>
              </a:solidFill>
            </a:endParaRPr>
          </a:p>
        </p:txBody>
      </p:sp>
      <p:pic>
        <p:nvPicPr>
          <p:cNvPr id="11" name="Picture 10" descr="18053136-tác-giả-của-một-con-gà-mái-và-bảy-quả-trứng-của-cô-trên-một-nền-trắng.jpg"/>
          <p:cNvPicPr>
            <a:picLocks noChangeAspect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2622581" y="2661266"/>
            <a:ext cx="2520280" cy="2544333"/>
          </a:xfrm>
          <a:prstGeom prst="rect">
            <a:avLst/>
          </a:prstGeom>
        </p:spPr>
      </p:pic>
      <p:pic>
        <p:nvPicPr>
          <p:cNvPr id="13" name="Picture 12" descr="18013219-tác-giả-của-một-con-gà-gần-bảng-mũi-tên-trên-một-nền-trắng 2.jpg"/>
          <p:cNvPicPr>
            <a:picLocks noChangeAspect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 flipH="1">
            <a:off x="5076056" y="3068960"/>
            <a:ext cx="4334703" cy="3817177"/>
          </a:xfrm>
          <a:prstGeom prst="rect">
            <a:avLst/>
          </a:prstGeom>
        </p:spPr>
      </p:pic>
    </p:spTree>
  </p:cSld>
  <p:clrMapOvr>
    <a:masterClrMapping/>
  </p:clrMapOvr>
  <p:transition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3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5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11614</TotalTime>
  <Words>385</Words>
  <Application>Microsoft Office PowerPoint</Application>
  <PresentationFormat>On-screen Show (4:3)</PresentationFormat>
  <Paragraphs>58</Paragraphs>
  <Slides>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9</vt:i4>
      </vt:variant>
    </vt:vector>
  </HeadingPairs>
  <TitlesOfParts>
    <vt:vector size="17" baseType="lpstr">
      <vt:lpstr>Times New Roman</vt:lpstr>
      <vt:lpstr>Calibri</vt:lpstr>
      <vt:lpstr>Tahoma</vt:lpstr>
      <vt:lpstr>Arial</vt:lpstr>
      <vt:lpstr>Office Theme</vt:lpstr>
      <vt:lpstr>2_Office Theme</vt:lpstr>
      <vt:lpstr>3_Office Theme</vt:lpstr>
      <vt:lpstr>5_Office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TC</dc:creator>
  <cp:lastModifiedBy>Windows</cp:lastModifiedBy>
  <cp:revision>105</cp:revision>
  <dcterms:created xsi:type="dcterms:W3CDTF">2018-03-26T14:59:00Z</dcterms:created>
  <dcterms:modified xsi:type="dcterms:W3CDTF">2026-04-27T09:17:25Z</dcterms:modified>
</cp:coreProperties>
</file>