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  <p:sldMasterId id="2147483692" r:id="rId2"/>
    <p:sldMasterId id="2147483707" r:id="rId3"/>
    <p:sldMasterId id="2147483713" r:id="rId4"/>
    <p:sldMasterId id="2147483735" r:id="rId5"/>
  </p:sldMasterIdLst>
  <p:notesMasterIdLst>
    <p:notesMasterId r:id="rId23"/>
  </p:notesMasterIdLst>
  <p:sldIdLst>
    <p:sldId id="258" r:id="rId6"/>
    <p:sldId id="304" r:id="rId7"/>
    <p:sldId id="278" r:id="rId8"/>
    <p:sldId id="312" r:id="rId9"/>
    <p:sldId id="310" r:id="rId10"/>
    <p:sldId id="311" r:id="rId11"/>
    <p:sldId id="313" r:id="rId12"/>
    <p:sldId id="316" r:id="rId13"/>
    <p:sldId id="333" r:id="rId14"/>
    <p:sldId id="334" r:id="rId15"/>
    <p:sldId id="297" r:id="rId16"/>
    <p:sldId id="298" r:id="rId17"/>
    <p:sldId id="302" r:id="rId18"/>
    <p:sldId id="335" r:id="rId19"/>
    <p:sldId id="308" r:id="rId20"/>
    <p:sldId id="336" r:id="rId21"/>
    <p:sldId id="325" r:id="rId22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8" autoAdjust="0"/>
  </p:normalViewPr>
  <p:slideViewPr>
    <p:cSldViewPr>
      <p:cViewPr varScale="1">
        <p:scale>
          <a:sx n="80" d="100"/>
          <a:sy n="80" d="100"/>
        </p:scale>
        <p:origin x="-763" y="-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2150" y="1143000"/>
            <a:ext cx="54737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7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9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02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0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8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3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7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6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5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1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0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4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4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79306" y="-1385455"/>
            <a:ext cx="10966420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5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6153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9636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904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3452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9853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0218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0458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0754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802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85493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139277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425194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70675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8757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817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66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998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40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951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888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64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133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3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2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9446403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951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0682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5009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2313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3629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339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4183445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260801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483385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088281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2427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69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15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524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523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52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177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3862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5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751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070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59614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5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2CE2F30-3E35-4B3A-81CC-73906DE92C05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61838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FB435F-5CC6-4887-862B-D529A43DE9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559" y="-1278286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876E91-0432-4DED-9010-A4F8F3583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07" y="24612600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DA2104-4A86-42A6-805E-F314C0104B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74" y="-2926613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 spd="slow">
    <p:push dir="u"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3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14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2" y="207292"/>
            <a:ext cx="1740453" cy="16369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520" y="679377"/>
            <a:ext cx="3225042" cy="5959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523" y="207293"/>
            <a:ext cx="8459291" cy="9286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xmlns="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12796AC-4193-FE11-3B7B-CDDBFF011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7572C1-0BF2-C6C7-783B-259AABFE0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CA1927-6FB8-F141-51FE-55F955091B37}"/>
              </a:ext>
            </a:extLst>
          </p:cNvPr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13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30369"/>
            <a:ext cx="7341434" cy="3387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8" y="-381000"/>
            <a:ext cx="4590327" cy="355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E8518F-E294-9EBF-4B76-F4C70B67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0"/>
            <a:ext cx="5017734" cy="5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8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F15296-F816-46B8-4759-DC543ACB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" y="-24114"/>
            <a:ext cx="5377120" cy="681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B5FB87-C676-49AB-13F0-50ADCF1C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1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5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15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41422A-D2DA-5900-DF10-64550833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0"/>
            <a:ext cx="5638800" cy="6921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CDE948-09AF-DD80-991B-B42100BC6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" y="1"/>
            <a:ext cx="5145911" cy="68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16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5243230" cy="6841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1" y="8483"/>
            <a:ext cx="518416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6088" y="443339"/>
            <a:ext cx="11233696" cy="4349389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3124" y="4404657"/>
            <a:ext cx="2292147" cy="223756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120" y="4862137"/>
            <a:ext cx="2229670" cy="2001636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xmlns="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498023" y="2977540"/>
            <a:ext cx="9420261" cy="3892353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xmlns="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159" y="4721616"/>
            <a:ext cx="2059390" cy="184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45" y="139546"/>
            <a:ext cx="8702549" cy="42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A5FE69D7-2752-DA62-1718-B9A1E2DB7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83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4904" y="889701"/>
            <a:ext cx="3225042" cy="5959816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xmlns="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4041" y="4876786"/>
            <a:ext cx="2071165" cy="185138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05" y="214972"/>
            <a:ext cx="2471030" cy="66345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9FD402C-17B2-B005-21A7-9215FC9A1113}"/>
              </a:ext>
            </a:extLst>
          </p:cNvPr>
          <p:cNvGrpSpPr/>
          <p:nvPr/>
        </p:nvGrpSpPr>
        <p:grpSpPr>
          <a:xfrm>
            <a:off x="6866742" y="9050795"/>
            <a:ext cx="4619938" cy="1442971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solidFill>
                    <a:srgbClr val="683900"/>
                  </a:solidFill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9122C36-8A4B-CB02-754D-D4C61260BB3D}"/>
              </a:ext>
            </a:extLst>
          </p:cNvPr>
          <p:cNvGrpSpPr/>
          <p:nvPr/>
        </p:nvGrpSpPr>
        <p:grpSpPr>
          <a:xfrm>
            <a:off x="-91281" y="0"/>
            <a:ext cx="2630710" cy="1446068"/>
            <a:chOff x="1143000" y="742950"/>
            <a:chExt cx="3962400" cy="2521527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xmlns="" id="{CD9ED44A-D2B6-A8C8-69EF-655408CED45F}"/>
                </a:ext>
              </a:extLst>
            </p:cNvPr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xmlns="" id="{A41C6E5E-2E1B-3CA1-E804-09AE1B7FF832}"/>
                </a:ext>
              </a:extLst>
            </p:cNvPr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xmlns="" id="{FDF487B0-8583-9CAF-E0F0-E47CF02679B7}"/>
              </a:ext>
            </a:extLst>
          </p:cNvPr>
          <p:cNvSpPr txBox="1">
            <a:spLocks/>
          </p:cNvSpPr>
          <p:nvPr/>
        </p:nvSpPr>
        <p:spPr>
          <a:xfrm rot="20980918">
            <a:off x="-678663" y="737389"/>
            <a:ext cx="4034806" cy="612375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>
                <a:gd name="adj" fmla="val 11075838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A0969DC-5CDB-287D-16A5-2B2642526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919" y="457200"/>
            <a:ext cx="7986452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8FFA2F-5D35-2931-CC2D-B83E50648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519" y="1600200"/>
            <a:ext cx="748044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9"/>
          <p:cNvSpPr/>
          <p:nvPr/>
        </p:nvSpPr>
        <p:spPr>
          <a:xfrm>
            <a:off x="-2065271" y="539760"/>
            <a:ext cx="16886962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19" y="228600"/>
            <a:ext cx="5943547" cy="2207240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thiệu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lang="en-US" sz="4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6502446" y="-40235"/>
            <a:ext cx="2718345" cy="211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-533400"/>
            <a:ext cx="2291785" cy="1956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8" y="-779562"/>
            <a:ext cx="7017576" cy="74412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342373"/>
            <a:ext cx="12161838" cy="1514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85" l="0" r="100000">
                        <a14:backgroundMark x1="43000" y1="5288" x2="47500" y2="47495"/>
                        <a14:backgroundMark x1="40900" y1="42393" x2="53700" y2="51113"/>
                        <a14:backgroundMark x1="91600" y1="2412" x2="98700" y2="13358"/>
                        <a14:backgroundMark x1="51900" y1="3896" x2="51400" y2="17254"/>
                        <a14:backgroundMark x1="5400" y1="3154" x2="2300" y2="10204"/>
                        <a14:backgroundMark x1="4600" y1="36085" x2="4600" y2="79777"/>
                        <a14:backgroundMark x1="98700" y1="20130" x2="98400" y2="26902"/>
                        <a14:backgroundMark x1="93200" y1="61596" x2="96900" y2="88033"/>
                        <a14:backgroundMark x1="98200" y1="44156" x2="98400" y2="51113"/>
                        <a14:backgroundMark x1="39100" y1="61596" x2="47500" y2="72727"/>
                        <a14:backgroundMark x1="61600" y1="59647" x2="55300" y2="69852"/>
                        <a14:backgroundMark x1="42200" y1="89425" x2="66600" y2="89425"/>
                        <a14:backgroundMark x1="30000" y1="76623" x2="33400" y2="93321"/>
                        <a14:backgroundMark x1="15100" y1="73469" x2="7000" y2="9044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21" y="2380861"/>
            <a:ext cx="4273806" cy="45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4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xmlns="" id="{3A0DF3D2-2FAA-42D5-8C99-F77DC40BC09D}"/>
              </a:ext>
            </a:extLst>
          </p:cNvPr>
          <p:cNvSpPr/>
          <p:nvPr/>
        </p:nvSpPr>
        <p:spPr>
          <a:xfrm>
            <a:off x="501795" y="470936"/>
            <a:ext cx="11158248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9A0E9D-D013-D556-FDF1-A0806875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19" y="1752600"/>
            <a:ext cx="8566697" cy="4536001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71FA8DDB-E37B-1ED1-FC1C-7D373C2464E4}"/>
              </a:ext>
            </a:extLst>
          </p:cNvPr>
          <p:cNvSpPr txBox="1">
            <a:spLocks/>
          </p:cNvSpPr>
          <p:nvPr/>
        </p:nvSpPr>
        <p:spPr>
          <a:xfrm>
            <a:off x="4252119" y="609600"/>
            <a:ext cx="3657600" cy="860023"/>
          </a:xfrm>
          <a:prstGeom prst="rect">
            <a:avLst/>
          </a:prstGeom>
          <a:solidFill>
            <a:srgbClr val="00B0F0"/>
          </a:solidFill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TUYẾN NHÂN VẬT XUYÊN SUỐT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520228" y="339220"/>
            <a:ext cx="14594205" cy="1888809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8A7C7CF-A524-AE75-9F0A-19EFBD78AB08}"/>
              </a:ext>
            </a:extLst>
          </p:cNvPr>
          <p:cNvGrpSpPr/>
          <p:nvPr/>
        </p:nvGrpSpPr>
        <p:grpSpPr>
          <a:xfrm>
            <a:off x="-396081" y="1066800"/>
            <a:ext cx="8829150" cy="4876745"/>
            <a:chOff x="3146" y="1970852"/>
            <a:chExt cx="9184676" cy="4888840"/>
          </a:xfrm>
        </p:grpSpPr>
        <p:grpSp>
          <p:nvGrpSpPr>
            <p:cNvPr id="14" name="Group 13"/>
            <p:cNvGrpSpPr/>
            <p:nvPr/>
          </p:nvGrpSpPr>
          <p:grpSpPr>
            <a:xfrm>
              <a:off x="826325" y="1970852"/>
              <a:ext cx="8361497" cy="4259101"/>
              <a:chOff x="5125306" y="548641"/>
              <a:chExt cx="5723577" cy="2988754"/>
            </a:xfrm>
          </p:grpSpPr>
          <p:grpSp>
            <p:nvGrpSpPr>
              <p:cNvPr id="38" name="组合 32"/>
              <p:cNvGrpSpPr/>
              <p:nvPr/>
            </p:nvGrpSpPr>
            <p:grpSpPr>
              <a:xfrm>
                <a:off x="5125306" y="548641"/>
                <a:ext cx="5723577" cy="2988754"/>
                <a:chOff x="1020" y="1424"/>
                <a:chExt cx="11012" cy="870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云形 33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FBE09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  <p:sp>
              <p:nvSpPr>
                <p:cNvPr id="40" name="云形 34"/>
                <p:cNvSpPr/>
                <p:nvPr/>
              </p:nvSpPr>
              <p:spPr>
                <a:xfrm>
                  <a:off x="1020" y="1424"/>
                  <a:ext cx="10812" cy="8508"/>
                </a:xfrm>
                <a:prstGeom prst="cloud">
                  <a:avLst/>
                </a:prstGeom>
                <a:solidFill>
                  <a:schemeClr val="bg1"/>
                </a:solidFill>
                <a:ln w="25400" cmpd="sng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012106" y="961850"/>
                <a:ext cx="3754696" cy="1797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50800" h="38100" prst="riblet"/>
                </a:sp3d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:a16="http://schemas.microsoft.com/office/drawing/2014/main" xmlns="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760" y="5566721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84" y="2584926"/>
            <a:ext cx="3692984" cy="40704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EEFA715-04A4-437F-A039-48BF262D711A}"/>
              </a:ext>
            </a:extLst>
          </p:cNvPr>
          <p:cNvGrpSpPr/>
          <p:nvPr/>
        </p:nvGrpSpPr>
        <p:grpSpPr>
          <a:xfrm>
            <a:off x="262199" y="-2670106"/>
            <a:ext cx="11410410" cy="1775952"/>
            <a:chOff x="365760" y="184114"/>
            <a:chExt cx="11438709" cy="17803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0"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xmlns="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35490E-093D-5554-4E2D-D54889ED6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5" name="Picture 2" descr="Vở bài tập Toán lớp 1 - tập một (Kết nối tri thức với cuộc sống) | Shopee  Việt Nam">
            <a:extLst>
              <a:ext uri="{FF2B5EF4-FFF2-40B4-BE49-F238E27FC236}">
                <a16:creationId xmlns:a16="http://schemas.microsoft.com/office/drawing/2014/main" xmlns="" id="{ECF72BE4-7F44-81CA-05F0-5013B860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63A9EF-EFCA-13C2-6E87-C11DD254433B}"/>
              </a:ext>
            </a:extLst>
          </p:cNvPr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52D76C-EE96-44F7-E93E-F12088551195}"/>
              </a:ext>
            </a:extLst>
          </p:cNvPr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</a:p>
        </p:txBody>
      </p:sp>
    </p:spTree>
    <p:extLst>
      <p:ext uri="{BB962C8B-B14F-4D97-AF65-F5344CB8AC3E}">
        <p14:creationId xmlns:p14="http://schemas.microsoft.com/office/powerpoint/2010/main" val="44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xmlns="" id="{F8889F4B-81E9-CCCC-C1F0-AA8BAF3F2121}"/>
              </a:ext>
            </a:extLst>
          </p:cNvPr>
          <p:cNvSpPr/>
          <p:nvPr/>
        </p:nvSpPr>
        <p:spPr>
          <a:xfrm>
            <a:off x="-47788" y="293526"/>
            <a:ext cx="12209626" cy="2755416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1335" y="2573871"/>
            <a:ext cx="9879169" cy="450368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xmlns="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6663" y="125045"/>
            <a:ext cx="3481986" cy="2708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50" y="-691154"/>
            <a:ext cx="2291785" cy="1956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B678D3-C4F9-4D17-96D9-9FCDB408D8A8}"/>
              </a:ext>
            </a:extLst>
          </p:cNvPr>
          <p:cNvSpPr txBox="1"/>
          <p:nvPr/>
        </p:nvSpPr>
        <p:spPr>
          <a:xfrm>
            <a:off x="1364330" y="-2566985"/>
            <a:ext cx="9806487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576" kern="1200"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Ôn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C93B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chữ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hoa </a:t>
            </a:r>
            <a:r>
              <a:rPr lang="en-US" sz="9576" kern="120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D, Đ</a:t>
            </a:r>
            <a:endParaRPr lang="en-US" sz="9576" kern="1200" dirty="0"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TM Arruba KT" panose="0204060305050602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FE4EF5-706F-87B7-1F72-8F9D86D201F6}"/>
              </a:ext>
            </a:extLst>
          </p:cNvPr>
          <p:cNvSpPr txBox="1"/>
          <p:nvPr/>
        </p:nvSpPr>
        <p:spPr>
          <a:xfrm>
            <a:off x="2347119" y="990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CÙNG </a:t>
            </a:r>
          </a:p>
          <a:p>
            <a:pPr algn="ctr"/>
            <a:r>
              <a:rPr lang="en-US" sz="4800" b="1" dirty="0"/>
              <a:t>KHÁM PHÁ SÁCH TOÁN 1</a:t>
            </a:r>
          </a:p>
        </p:txBody>
      </p:sp>
    </p:spTree>
    <p:extLst>
      <p:ext uri="{BB962C8B-B14F-4D97-AF65-F5344CB8AC3E}">
        <p14:creationId xmlns:p14="http://schemas.microsoft.com/office/powerpoint/2010/main" val="532237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9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313847" y="892564"/>
            <a:ext cx="4779873" cy="1025213"/>
          </a:xfrm>
        </p:spPr>
        <p:txBody>
          <a:bodyPr>
            <a:noAutofit/>
          </a:bodyPr>
          <a:lstStyle/>
          <a:p>
            <a:r>
              <a:rPr lang="en-US" sz="3591" dirty="0">
                <a:latin typeface="Arial" pitchFamily="34" charset="0"/>
                <a:cs typeface="Arial" pitchFamily="34" charset="0"/>
              </a:rPr>
              <a:t>SGK </a:t>
            </a:r>
            <a:r>
              <a:rPr lang="en-US" sz="359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3591" dirty="0">
                <a:latin typeface="Arial" pitchFamily="34" charset="0"/>
                <a:cs typeface="Arial" pitchFamily="34" charset="0"/>
              </a:rPr>
              <a:t> 1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/>
            </a:r>
            <a:br>
              <a:rPr lang="en-US" sz="1995" dirty="0">
                <a:latin typeface="Arial" pitchFamily="34" charset="0"/>
                <a:cs typeface="Arial" pitchFamily="34" charset="0"/>
              </a:rPr>
            </a:br>
            <a:r>
              <a:rPr lang="en-US" sz="1995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nối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tri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199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5701" y="5200387"/>
            <a:ext cx="4886272" cy="1324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GS.TSKH. HÀ HUY KHOÁI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PGS. TS. LÊ ANH VINH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ÁNG – VŨ VĂN DƯƠNG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MINH HẢI – BÙI BÁ MẠNH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7" y="3373892"/>
            <a:ext cx="1982633" cy="1677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92988" y="2118738"/>
            <a:ext cx="2602481" cy="2082715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115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5.xml><?xml version="1.0" encoding="utf-8"?>
<a:theme xmlns:a="http://schemas.openxmlformats.org/drawingml/2006/main" name="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150</Words>
  <Application>Microsoft Office PowerPoint</Application>
  <PresentationFormat>Custom</PresentationFormat>
  <Paragraphs>39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Class Awards Certificates by Slidesgo</vt:lpstr>
      <vt:lpstr>Office 主题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SGK Toán 1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FPT</cp:lastModifiedBy>
  <cp:revision>29</cp:revision>
  <dcterms:modified xsi:type="dcterms:W3CDTF">2026-04-28T06:57:37Z</dcterms:modified>
</cp:coreProperties>
</file>