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8" r:id="rId4"/>
    <p:sldMasterId id="2147483762" r:id="rId5"/>
    <p:sldMasterId id="2147483802" r:id="rId6"/>
  </p:sldMasterIdLst>
  <p:notesMasterIdLst>
    <p:notesMasterId r:id="rId16"/>
  </p:notesMasterIdLst>
  <p:sldIdLst>
    <p:sldId id="543" r:id="rId7"/>
    <p:sldId id="341" r:id="rId8"/>
    <p:sldId id="664" r:id="rId9"/>
    <p:sldId id="318" r:id="rId10"/>
    <p:sldId id="331" r:id="rId11"/>
    <p:sldId id="666" r:id="rId12"/>
    <p:sldId id="667" r:id="rId13"/>
    <p:sldId id="332" r:id="rId14"/>
    <p:sldId id="6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45" d="100"/>
          <a:sy n="45" d="100"/>
        </p:scale>
        <p:origin x="7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AF97B-B24E-43EA-8D0C-7FF92374A5C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23048-930A-4198-B689-898E8E77B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5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20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567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65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4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4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7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0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9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53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6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796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851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41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9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27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29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86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32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2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6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66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78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04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86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410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595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0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3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49" y="7101692"/>
            <a:ext cx="95852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2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1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7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1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3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49" y="7101692"/>
            <a:ext cx="95852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32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10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47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57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94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41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2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73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8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20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1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8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5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173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6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8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.e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E6E218F-0141-08B6-1E4F-0604C7A0A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E6F60DDB-6EA7-CA5C-35DF-9C3AE0AB9C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8809B05-3517-B1E3-2DC2-F61750CD8C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9FAD0CC2-FB2A-96B5-85CA-D2FDC2DAF491}"/>
              </a:ext>
            </a:extLst>
          </p:cNvPr>
          <p:cNvGrpSpPr/>
          <p:nvPr userDrawn="1"/>
        </p:nvGrpSpPr>
        <p:grpSpPr>
          <a:xfrm>
            <a:off x="196645" y="306828"/>
            <a:ext cx="11729883" cy="6388939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DE2BFFA2-F226-1C28-E06B-22D3FDC551AB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5">
              <a:extLst>
                <a:ext uri="{FF2B5EF4-FFF2-40B4-BE49-F238E27FC236}">
                  <a16:creationId xmlns:a16="http://schemas.microsoft.com/office/drawing/2014/main" id="{4E52D9AD-40AB-3F4E-C039-123FC4987DE0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custDataLst>
      <p:tags r:id="rId13"/>
    </p:custDataLst>
    <p:extLst>
      <p:ext uri="{BB962C8B-B14F-4D97-AF65-F5344CB8AC3E}">
        <p14:creationId xmlns:p14="http://schemas.microsoft.com/office/powerpoint/2010/main" val="259142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31791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1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3" r:id="rId2"/>
    <p:sldLayoutId id="2147483744" r:id="rId3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5171AF9-6E21-C40F-714D-649D148B2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4B21D67F-E90A-01EC-A364-949A46583E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5D6BC51-93F6-752C-DF77-6FACCB81E3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E18EF0CF-1F6D-F8DB-61B0-721B4E2DFF9E}"/>
              </a:ext>
            </a:extLst>
          </p:cNvPr>
          <p:cNvGrpSpPr/>
          <p:nvPr userDrawn="1"/>
        </p:nvGrpSpPr>
        <p:grpSpPr>
          <a:xfrm>
            <a:off x="196645" y="306828"/>
            <a:ext cx="11729883" cy="6388939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D9589E07-C84B-7C33-5F44-7E18C85D8EE6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5">
              <a:extLst>
                <a:ext uri="{FF2B5EF4-FFF2-40B4-BE49-F238E27FC236}">
                  <a16:creationId xmlns:a16="http://schemas.microsoft.com/office/drawing/2014/main" id="{83FEC100-14B1-B5C8-4D6A-ECFF775D2D69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7706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7" r:id="rId2"/>
    <p:sldLayoutId id="2147483777" r:id="rId3"/>
    <p:sldLayoutId id="2147483778" r:id="rId4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audio" Target="../media/audio3.wav"/><Relationship Id="rId4" Type="http://schemas.openxmlformats.org/officeDocument/2006/relationships/image" Target="../media/image17.png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gif"/><Relationship Id="rId7" Type="http://schemas.openxmlformats.org/officeDocument/2006/relationships/image" Target="../media/image22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0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15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3.gif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14.png"/><Relationship Id="rId4" Type="http://schemas.openxmlformats.org/officeDocument/2006/relationships/image" Target="../media/image27.jpeg"/><Relationship Id="rId9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0BDD1-99D4-AA05-F877-055ED490D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A06CBA9A-6B43-41E6-315B-538CF54A1180}"/>
              </a:ext>
            </a:extLst>
          </p:cNvPr>
          <p:cNvSpPr/>
          <p:nvPr/>
        </p:nvSpPr>
        <p:spPr>
          <a:xfrm>
            <a:off x="6096000" y="231493"/>
            <a:ext cx="5606005" cy="2963120"/>
          </a:xfrm>
          <a:prstGeom prst="cloud">
            <a:avLst/>
          </a:prstGeom>
          <a:solidFill>
            <a:schemeClr val="accent1">
              <a:lumMod val="20000"/>
              <a:lumOff val="80000"/>
              <a:alpha val="79000"/>
            </a:schemeClr>
          </a:solidFill>
          <a:ln w="730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12B9E1-141B-FF20-1919-6255B0E7AD0E}"/>
              </a:ext>
            </a:extLst>
          </p:cNvPr>
          <p:cNvSpPr txBox="1"/>
          <p:nvPr/>
        </p:nvSpPr>
        <p:spPr>
          <a:xfrm>
            <a:off x="6796743" y="558891"/>
            <a:ext cx="45001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Nghỉ hè thích quá! Các bạn có thích nghỉ hè giống mình không?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" y="-1282"/>
            <a:ext cx="12191980" cy="6858000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457090D5-E1D9-FD91-56D2-9C7D92D1CA96}"/>
              </a:ext>
            </a:extLst>
          </p:cNvPr>
          <p:cNvSpPr/>
          <p:nvPr/>
        </p:nvSpPr>
        <p:spPr>
          <a:xfrm>
            <a:off x="3859620" y="371475"/>
            <a:ext cx="7159282" cy="3147901"/>
          </a:xfrm>
          <a:prstGeom prst="cloud">
            <a:avLst/>
          </a:prstGeom>
          <a:solidFill>
            <a:schemeClr val="bg1">
              <a:alpha val="73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7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20E731-B4C0-4DEA-9B1A-3D9F5A63810A}"/>
              </a:ext>
            </a:extLst>
          </p:cNvPr>
          <p:cNvSpPr/>
          <p:nvPr/>
        </p:nvSpPr>
        <p:spPr>
          <a:xfrm>
            <a:off x="1322585" y="627133"/>
            <a:ext cx="9662475" cy="5270084"/>
          </a:xfrm>
          <a:prstGeom prst="roundRect">
            <a:avLst/>
          </a:prstGeom>
          <a:solidFill>
            <a:schemeClr val="bg1"/>
          </a:solidFill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08138E6F-C204-4C19-85F3-FB617D40E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843" y="2205501"/>
            <a:ext cx="4670191" cy="4699408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328757" y="6088904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E2062C-AEA9-8809-4D21-986E11AB8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359" y="1430465"/>
            <a:ext cx="4456562" cy="1457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DAC35A-EF20-1CF4-C6C7-89F0BD35D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116" y="2143760"/>
            <a:ext cx="5949707" cy="3604995"/>
          </a:xfrm>
          <a:prstGeom prst="rect">
            <a:avLst/>
          </a:prstGeom>
        </p:spPr>
      </p:pic>
      <p:pic>
        <p:nvPicPr>
          <p:cNvPr id="12" name="Picture 4" descr="Hình ảnh Thả Diều Các Yếu Tố Trong Suốt Các Yếu Tố Vẽ Tay Trẻ Em PNG , Thả  Diều, Yếu Tố Trong Suốt, Yếu Tố Vẽ Tay PNG miễn phí tải">
            <a:extLst>
              <a:ext uri="{FF2B5EF4-FFF2-40B4-BE49-F238E27FC236}">
                <a16:creationId xmlns:a16="http://schemas.microsoft.com/office/drawing/2014/main" id="{1654DD56-9937-46FF-B320-EDCFD3D9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906" r="93438">
                        <a14:foregroundMark x1="22344" y1="53125" x2="27813" y2="58594"/>
                        <a14:foregroundMark x1="25000" y1="52188" x2="32813" y2="56563"/>
                        <a14:foregroundMark x1="81094" y1="13750" x2="81094" y2="24844"/>
                        <a14:foregroundMark x1="87031" y1="18906" x2="93438" y2="19688"/>
                        <a14:foregroundMark x1="83281" y1="29375" x2="85625" y2="33906"/>
                        <a14:foregroundMark x1="39531" y1="43281" x2="47813" y2="35938"/>
                        <a14:foregroundMark x1="71330" y1="28326" x2="85469" y2="23750"/>
                        <a14:foregroundMark x1="47813" y1="35938" x2="69651" y2="28870"/>
                        <a14:foregroundMark x1="3906" y1="55937" x2="6094" y2="61406"/>
                        <a14:foregroundMark x1="5938" y1="53594" x2="7813" y2="59844"/>
                        <a14:foregroundMark x1="62978" y1="26076" x2="77969" y2="19688"/>
                        <a14:foregroundMark x1="50469" y1="31406" x2="57055" y2="28600"/>
                        <a14:foregroundMark x1="77969" y1="19688" x2="80000" y2="17813"/>
                        <a14:foregroundMark x1="27031" y1="85469" x2="32969" y2="87500"/>
                        <a14:foregroundMark x1="39375" y1="77031" x2="41563" y2="80781"/>
                        <a14:foregroundMark x1="37813" y1="75469" x2="42656" y2="81094"/>
                        <a14:foregroundMark x1="38906" y1="74844" x2="41563" y2="79219"/>
                        <a14:foregroundMark x1="41250" y1="76719" x2="44531" y2="79375"/>
                        <a14:foregroundMark x1="40938" y1="74688" x2="42656" y2="77813"/>
                        <a14:foregroundMark x1="36563" y1="76563" x2="43438" y2="81563"/>
                        <a14:foregroundMark x1="37188" y1="77656" x2="40469" y2="82188"/>
                        <a14:foregroundMark x1="29844" y1="81719" x2="32188" y2="87031"/>
                        <a14:foregroundMark x1="26935" y1="80817" x2="29063" y2="85781"/>
                        <a14:foregroundMark x1="27813" y1="81094" x2="31563" y2="85781"/>
                        <a14:foregroundMark x1="31094" y1="81094" x2="33438" y2="85313"/>
                        <a14:foregroundMark x1="29844" y1="80469" x2="32031" y2="83594"/>
                        <a14:foregroundMark x1="30000" y1="76406" x2="32031" y2="80469"/>
                        <a14:foregroundMark x1="77188" y1="12812" x2="78906" y2="17188"/>
                        <a14:foregroundMark x1="76250" y1="13125" x2="81719" y2="16094"/>
                        <a14:foregroundMark x1="53438" y1="38125" x2="79531" y2="28125"/>
                        <a14:foregroundMark x1="56094" y1="27813" x2="71094" y2="22500"/>
                        <a14:backgroundMark x1="55937" y1="30781" x2="77344" y2="22188"/>
                        <a14:backgroundMark x1="26094" y1="79375" x2="27344" y2="8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5657" y="1589551"/>
            <a:ext cx="4699408" cy="46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0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AFF5F7-8C07-07D1-8E57-FDF90C2F6101}"/>
              </a:ext>
            </a:extLst>
          </p:cNvPr>
          <p:cNvGrpSpPr/>
          <p:nvPr/>
        </p:nvGrpSpPr>
        <p:grpSpPr>
          <a:xfrm>
            <a:off x="3319669" y="1262270"/>
            <a:ext cx="4702188" cy="4857047"/>
            <a:chOff x="8323973" y="-347871"/>
            <a:chExt cx="3564206" cy="3853196"/>
          </a:xfrm>
        </p:grpSpPr>
        <p:pic>
          <p:nvPicPr>
            <p:cNvPr id="9" name="Picture 4" descr="Káº¿t quáº£ hÃ¬nh áº£nh cho cute bee cartoon gif">
              <a:extLst>
                <a:ext uri="{FF2B5EF4-FFF2-40B4-BE49-F238E27FC236}">
                  <a16:creationId xmlns:a16="http://schemas.microsoft.com/office/drawing/2014/main" id="{F71840D9-A703-65A1-055C-4229CAC878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EBFDE3"/>
                </a:clrFrom>
                <a:clrTo>
                  <a:srgbClr val="EBFD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973" y="-347871"/>
              <a:ext cx="3564206" cy="385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813CBAA2-FAE9-087D-5FFF-F1F189814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0602">
              <a:off x="9357359" y="1707832"/>
              <a:ext cx="763491" cy="292417"/>
            </a:xfrm>
            <a:prstGeom prst="rect">
              <a:avLst/>
            </a:prstGeom>
          </p:spPr>
        </p:pic>
      </p:grp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4A211DE0-B6BE-3853-906D-5D901E24A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753" y="163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by Lara (Adriana) O&amp;amp;#39;Meany on Cute,Cute,Cute! | Funny emoticons, Love  stickers, Cute gif">
            <a:extLst>
              <a:ext uri="{FF2B5EF4-FFF2-40B4-BE49-F238E27FC236}">
                <a16:creationId xmlns:a16="http://schemas.microsoft.com/office/drawing/2014/main" id="{99334F5C-64D4-433B-B326-B9A9ACDA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44" y="1294550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94D1D1E-DA58-4C80-9266-0F2B4D6FC2AE}"/>
              </a:ext>
            </a:extLst>
          </p:cNvPr>
          <p:cNvSpPr txBox="1"/>
          <p:nvPr/>
        </p:nvSpPr>
        <p:spPr>
          <a:xfrm>
            <a:off x="5198144" y="1270436"/>
            <a:ext cx="57746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pt-BR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 nghỉ hè vừa rồi em đã có những trải nghiệm gì?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E164D9-2F2B-4D73-A02E-C31AB5F47F93}"/>
              </a:ext>
            </a:extLst>
          </p:cNvPr>
          <p:cNvSpPr txBox="1"/>
          <p:nvPr/>
        </p:nvSpPr>
        <p:spPr>
          <a:xfrm>
            <a:off x="5166247" y="2703616"/>
            <a:ext cx="59766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 đáng nhớ nhất trong kì nghỉ hè vừa qua của em là gì?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31A49C-5910-4BFC-9BB6-E13CEAC42DE8}"/>
              </a:ext>
            </a:extLst>
          </p:cNvPr>
          <p:cNvSpPr txBox="1"/>
          <p:nvPr/>
        </p:nvSpPr>
        <p:spPr>
          <a:xfrm>
            <a:off x="5068592" y="4308329"/>
            <a:ext cx="6478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9A078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1" name="Picture 2" descr="Pin by Lara (Adriana) O&amp;amp;#39;Meany on Cute,Cute,Cute! | Funny emoticons, Love  stickers, Cute gif">
            <a:extLst>
              <a:ext uri="{FF2B5EF4-FFF2-40B4-BE49-F238E27FC236}">
                <a16:creationId xmlns:a16="http://schemas.microsoft.com/office/drawing/2014/main" id="{96ED7D9B-301B-43CE-81D8-93CBBBD42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81" y="2970269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in by Lara (Adriana) O&amp;amp;#39;Meany on Cute,Cute,Cute! | Funny emoticons, Love  stickers, Cute gif">
            <a:extLst>
              <a:ext uri="{FF2B5EF4-FFF2-40B4-BE49-F238E27FC236}">
                <a16:creationId xmlns:a16="http://schemas.microsoft.com/office/drawing/2014/main" id="{AA8F01A0-6D05-487F-ABD1-F2884869B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80" y="4175435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3E7525-8F09-F855-1FE8-B466916AEF68}"/>
              </a:ext>
            </a:extLst>
          </p:cNvPr>
          <p:cNvGrpSpPr/>
          <p:nvPr/>
        </p:nvGrpSpPr>
        <p:grpSpPr>
          <a:xfrm flipH="1">
            <a:off x="318977" y="287079"/>
            <a:ext cx="4223436" cy="4857047"/>
            <a:chOff x="8323973" y="-347871"/>
            <a:chExt cx="3564206" cy="3853196"/>
          </a:xfrm>
        </p:grpSpPr>
        <p:pic>
          <p:nvPicPr>
            <p:cNvPr id="3" name="Picture 4" descr="Káº¿t quáº£ hÃ¬nh áº£nh cho cute bee cartoon gif">
              <a:extLst>
                <a:ext uri="{FF2B5EF4-FFF2-40B4-BE49-F238E27FC236}">
                  <a16:creationId xmlns:a16="http://schemas.microsoft.com/office/drawing/2014/main" id="{70C32842-55BD-AC94-418E-C13FE970DC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EBFDE3"/>
                </a:clrFrom>
                <a:clrTo>
                  <a:srgbClr val="EBFD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973" y="-347871"/>
              <a:ext cx="3564206" cy="385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AA82DCB9-E155-E7E0-25D3-DB3C28D70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0602">
              <a:off x="9357359" y="1707832"/>
              <a:ext cx="763491" cy="2924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683FE60-410F-47F5-A4E8-CC0977D98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" y="321"/>
            <a:ext cx="12192576" cy="6857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EEDD7B-6E80-433E-84F8-13C5BE38A8E7}"/>
              </a:ext>
            </a:extLst>
          </p:cNvPr>
          <p:cNvSpPr txBox="1"/>
          <p:nvPr/>
        </p:nvSpPr>
        <p:spPr>
          <a:xfrm>
            <a:off x="4207944" y="570726"/>
            <a:ext cx="3747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 ĐỒ GỢI Ý</a:t>
            </a:r>
          </a:p>
        </p:txBody>
      </p:sp>
      <p:pic>
        <p:nvPicPr>
          <p:cNvPr id="14" name="Picture 13" descr="A picture containing text, mirror, accessory, spectacles&#10;&#10;Description automatically generated">
            <a:extLst>
              <a:ext uri="{FF2B5EF4-FFF2-40B4-BE49-F238E27FC236}">
                <a16:creationId xmlns:a16="http://schemas.microsoft.com/office/drawing/2014/main" id="{55F0621B-8824-4C94-9ED1-FC59665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59" y="1051559"/>
            <a:ext cx="4754880" cy="47548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12C612-E9AD-48E2-B37E-59DCB02CC7EE}"/>
              </a:ext>
            </a:extLst>
          </p:cNvPr>
          <p:cNvSpPr txBox="1"/>
          <p:nvPr/>
        </p:nvSpPr>
        <p:spPr>
          <a:xfrm>
            <a:off x="5003138" y="3107190"/>
            <a:ext cx="26842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>
                  <a:glow rad="127000">
                    <a:srgbClr val="EC5F74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>
                <a:glow rad="127000">
                  <a:srgbClr val="EC5F74">
                    <a:lumMod val="40000"/>
                    <a:lumOff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E36A8F39-D65F-4090-875D-B4CC2AC28912}"/>
              </a:ext>
            </a:extLst>
          </p:cNvPr>
          <p:cNvCxnSpPr>
            <a:cxnSpLocks/>
            <a:endCxn id="20" idx="0"/>
          </p:cNvCxnSpPr>
          <p:nvPr/>
        </p:nvCxnSpPr>
        <p:spPr>
          <a:xfrm rot="10800000">
            <a:off x="3370074" y="1706517"/>
            <a:ext cx="597261" cy="373030"/>
          </a:xfrm>
          <a:prstGeom prst="curvedConnector3">
            <a:avLst/>
          </a:prstGeom>
          <a:ln w="38100">
            <a:solidFill>
              <a:srgbClr val="135E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9F7D3492-CE3B-4735-B04F-D0D88B8965F6}"/>
              </a:ext>
            </a:extLst>
          </p:cNvPr>
          <p:cNvSpPr/>
          <p:nvPr/>
        </p:nvSpPr>
        <p:spPr>
          <a:xfrm>
            <a:off x="-82810" y="871202"/>
            <a:ext cx="3455763" cy="1670630"/>
          </a:xfrm>
          <a:prstGeom prst="cloud">
            <a:avLst/>
          </a:prstGeom>
          <a:solidFill>
            <a:srgbClr val="FFFF6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D4CDF03F-38A4-4594-B84C-FF513898CB03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7087371" y="1409965"/>
            <a:ext cx="1365568" cy="983575"/>
          </a:xfrm>
          <a:prstGeom prst="curvedConnector3">
            <a:avLst/>
          </a:prstGeom>
          <a:ln w="38100">
            <a:solidFill>
              <a:srgbClr val="135E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5435D50-6950-44FB-B2B9-F59C6DBEE281}"/>
              </a:ext>
            </a:extLst>
          </p:cNvPr>
          <p:cNvGrpSpPr/>
          <p:nvPr/>
        </p:nvGrpSpPr>
        <p:grpSpPr>
          <a:xfrm>
            <a:off x="8444430" y="449845"/>
            <a:ext cx="2743200" cy="1920240"/>
            <a:chOff x="8224685" y="517851"/>
            <a:chExt cx="2743200" cy="1920240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A808AE17-9A24-4C0F-9790-09EE08B3352E}"/>
                </a:ext>
              </a:extLst>
            </p:cNvPr>
            <p:cNvSpPr/>
            <p:nvPr/>
          </p:nvSpPr>
          <p:spPr>
            <a:xfrm>
              <a:off x="8224685" y="517851"/>
              <a:ext cx="2743200" cy="1920240"/>
            </a:xfrm>
            <a:prstGeom prst="cloud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82765D-9D45-4181-B79B-1B5D6DE885F3}"/>
                </a:ext>
              </a:extLst>
            </p:cNvPr>
            <p:cNvSpPr txBox="1"/>
            <p:nvPr/>
          </p:nvSpPr>
          <p:spPr>
            <a:xfrm>
              <a:off x="8294853" y="939208"/>
              <a:ext cx="25907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135E9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200" b="1" dirty="0">
                  <a:solidFill>
                    <a:srgbClr val="135E9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135E9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lang="en-US" sz="3200" b="1" dirty="0">
                  <a:solidFill>
                    <a:srgbClr val="135E9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135E9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200" b="1" dirty="0">
                  <a:solidFill>
                    <a:srgbClr val="135E9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135E9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nhất</a:t>
              </a:r>
              <a:r>
                <a:rPr lang="en-US" sz="3200" b="1" dirty="0">
                  <a:solidFill>
                    <a:srgbClr val="135E9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A99C8F1A-8618-4AE1-A99C-24E28995EB51}"/>
              </a:ext>
            </a:extLst>
          </p:cNvPr>
          <p:cNvCxnSpPr>
            <a:cxnSpLocks/>
            <a:stCxn id="23" idx="1"/>
            <a:endCxn id="31" idx="3"/>
          </p:cNvCxnSpPr>
          <p:nvPr/>
        </p:nvCxnSpPr>
        <p:spPr>
          <a:xfrm rot="5400000">
            <a:off x="8968220" y="2458162"/>
            <a:ext cx="937933" cy="757689"/>
          </a:xfrm>
          <a:prstGeom prst="curvedConnector3">
            <a:avLst>
              <a:gd name="adj1" fmla="val 50000"/>
            </a:avLst>
          </a:prstGeom>
          <a:ln w="3810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25E65E86-56CF-4D8E-9118-76A72DE4B8B1}"/>
              </a:ext>
            </a:extLst>
          </p:cNvPr>
          <p:cNvSpPr/>
          <p:nvPr/>
        </p:nvSpPr>
        <p:spPr>
          <a:xfrm>
            <a:off x="7955045" y="3232779"/>
            <a:ext cx="2206591" cy="1280160"/>
          </a:xfrm>
          <a:prstGeom prst="cloud">
            <a:avLst/>
          </a:prstGeom>
          <a:solidFill>
            <a:srgbClr val="FFCCFF"/>
          </a:solidFill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C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200" b="1" dirty="0">
                <a:solidFill>
                  <a:srgbClr val="CC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DE6B35C6-0E34-4F10-8AF5-DD5193EAA49C}"/>
              </a:ext>
            </a:extLst>
          </p:cNvPr>
          <p:cNvSpPr/>
          <p:nvPr/>
        </p:nvSpPr>
        <p:spPr>
          <a:xfrm>
            <a:off x="10161637" y="3139973"/>
            <a:ext cx="2030362" cy="1371600"/>
          </a:xfrm>
          <a:prstGeom prst="cloud">
            <a:avLst/>
          </a:prstGeom>
          <a:solidFill>
            <a:srgbClr val="FFCCFF"/>
          </a:solidFill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208AD660-86C0-47BA-B6AA-B0F93C2DE3D1}"/>
              </a:ext>
            </a:extLst>
          </p:cNvPr>
          <p:cNvCxnSpPr>
            <a:cxnSpLocks/>
            <a:stCxn id="23" idx="1"/>
            <a:endCxn id="43" idx="3"/>
          </p:cNvCxnSpPr>
          <p:nvPr/>
        </p:nvCxnSpPr>
        <p:spPr>
          <a:xfrm rot="16200000" flipH="1">
            <a:off x="10071246" y="2112824"/>
            <a:ext cx="850356" cy="1360788"/>
          </a:xfrm>
          <a:prstGeom prst="curvedConnector3">
            <a:avLst>
              <a:gd name="adj1" fmla="val 50000"/>
            </a:avLst>
          </a:prstGeom>
          <a:ln w="3810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D9E71B10-1D5A-427F-AEB1-32A21D13087E}"/>
              </a:ext>
            </a:extLst>
          </p:cNvPr>
          <p:cNvCxnSpPr>
            <a:cxnSpLocks/>
            <a:endCxn id="77" idx="0"/>
          </p:cNvCxnSpPr>
          <p:nvPr/>
        </p:nvCxnSpPr>
        <p:spPr>
          <a:xfrm rot="10800000" flipV="1">
            <a:off x="3472358" y="3639906"/>
            <a:ext cx="1231903" cy="538609"/>
          </a:xfrm>
          <a:prstGeom prst="curvedConnector3">
            <a:avLst/>
          </a:prstGeom>
          <a:ln w="38100">
            <a:solidFill>
              <a:srgbClr val="135E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FB37DD9-B303-4010-BA5B-B1466E5A4EFA}"/>
              </a:ext>
            </a:extLst>
          </p:cNvPr>
          <p:cNvGrpSpPr/>
          <p:nvPr/>
        </p:nvGrpSpPr>
        <p:grpSpPr>
          <a:xfrm>
            <a:off x="640079" y="3218396"/>
            <a:ext cx="2834640" cy="1920240"/>
            <a:chOff x="572973" y="3744503"/>
            <a:chExt cx="2834640" cy="1920240"/>
          </a:xfrm>
        </p:grpSpPr>
        <p:sp>
          <p:nvSpPr>
            <p:cNvPr id="77" name="Cloud 76">
              <a:extLst>
                <a:ext uri="{FF2B5EF4-FFF2-40B4-BE49-F238E27FC236}">
                  <a16:creationId xmlns:a16="http://schemas.microsoft.com/office/drawing/2014/main" id="{8408E8CF-4F78-4723-B038-D4952DE4B40D}"/>
                </a:ext>
              </a:extLst>
            </p:cNvPr>
            <p:cNvSpPr/>
            <p:nvPr/>
          </p:nvSpPr>
          <p:spPr>
            <a:xfrm>
              <a:off x="572973" y="3744503"/>
              <a:ext cx="2834640" cy="1920240"/>
            </a:xfrm>
            <a:prstGeom prst="cloud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D5835FE-6B4D-4D96-84BD-0F05F57A17B7}"/>
                </a:ext>
              </a:extLst>
            </p:cNvPr>
            <p:cNvSpPr txBox="1"/>
            <p:nvPr/>
          </p:nvSpPr>
          <p:spPr>
            <a:xfrm>
              <a:off x="738625" y="4166014"/>
              <a:ext cx="239892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35E98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35E98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35E98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35E98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35E98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649AAF5-985F-4146-AFC8-645C8B4B6D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0" t="22288" r="12443" b="17994"/>
          <a:stretch/>
        </p:blipFill>
        <p:spPr>
          <a:xfrm>
            <a:off x="2700654" y="4297186"/>
            <a:ext cx="3097019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5" grpId="0"/>
          <p:bldP spid="20" grpId="0" animBg="1"/>
          <p:bldP spid="31" grpId="0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5" grpId="0"/>
          <p:bldP spid="20" grpId="0" animBg="1"/>
          <p:bldP spid="31" grpId="0" animBg="1"/>
          <p:bldP spid="4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AFF5F7-8C07-07D1-8E57-FDF90C2F6101}"/>
              </a:ext>
            </a:extLst>
          </p:cNvPr>
          <p:cNvGrpSpPr/>
          <p:nvPr/>
        </p:nvGrpSpPr>
        <p:grpSpPr>
          <a:xfrm>
            <a:off x="3319669" y="1262270"/>
            <a:ext cx="4702188" cy="4857047"/>
            <a:chOff x="8323973" y="-347871"/>
            <a:chExt cx="3564206" cy="3853196"/>
          </a:xfrm>
        </p:grpSpPr>
        <p:pic>
          <p:nvPicPr>
            <p:cNvPr id="9" name="Picture 4" descr="Káº¿t quáº£ hÃ¬nh áº£nh cho cute bee cartoon gif">
              <a:extLst>
                <a:ext uri="{FF2B5EF4-FFF2-40B4-BE49-F238E27FC236}">
                  <a16:creationId xmlns:a16="http://schemas.microsoft.com/office/drawing/2014/main" id="{F71840D9-A703-65A1-055C-4229CAC878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EBFDE3"/>
                </a:clrFrom>
                <a:clrTo>
                  <a:srgbClr val="EBFD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973" y="-347871"/>
              <a:ext cx="3564206" cy="385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813CBAA2-FAE9-087D-5FFF-F1F189814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0602">
              <a:off x="9357359" y="1707832"/>
              <a:ext cx="763491" cy="292417"/>
            </a:xfrm>
            <a:prstGeom prst="rect">
              <a:avLst/>
            </a:prstGeom>
          </p:spPr>
        </p:pic>
      </p:grp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8E693DC5-FB6C-857E-57B8-AA1AAFF2C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0651" y="2593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8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E71244-2B69-73CA-FB31-A29DA89BD5E2}"/>
              </a:ext>
            </a:extLst>
          </p:cNvPr>
          <p:cNvSpPr txBox="1"/>
          <p:nvPr/>
        </p:nvSpPr>
        <p:spPr>
          <a:xfrm>
            <a:off x="1432956" y="2650453"/>
            <a:ext cx="3199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vi-VN" sz="3600" b="1" dirty="0">
              <a:solidFill>
                <a:srgbClr val="FFFF3F"/>
              </a:solidFill>
              <a:effectLst>
                <a:glow rad="127000">
                  <a:srgbClr val="FFFFFF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C34AC3-647C-041D-98F6-E7B63F373B62}"/>
              </a:ext>
            </a:extLst>
          </p:cNvPr>
          <p:cNvGrpSpPr/>
          <p:nvPr/>
        </p:nvGrpSpPr>
        <p:grpSpPr>
          <a:xfrm>
            <a:off x="4555184" y="393022"/>
            <a:ext cx="6821652" cy="1518625"/>
            <a:chOff x="6095999" y="2873891"/>
            <a:chExt cx="6821652" cy="15186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4AF3F7-3AAE-1EC1-CE47-6527F488F6F7}"/>
                </a:ext>
              </a:extLst>
            </p:cNvPr>
            <p:cNvSpPr txBox="1"/>
            <p:nvPr/>
          </p:nvSpPr>
          <p:spPr>
            <a:xfrm>
              <a:off x="6416036" y="3192187"/>
              <a:ext cx="6501615" cy="1200329"/>
            </a:xfrm>
            <a:custGeom>
              <a:avLst/>
              <a:gdLst>
                <a:gd name="connsiteX0" fmla="*/ 0 w 6501615"/>
                <a:gd name="connsiteY0" fmla="*/ 0 h 1200329"/>
                <a:gd name="connsiteX1" fmla="*/ 721088 w 6501615"/>
                <a:gd name="connsiteY1" fmla="*/ 0 h 1200329"/>
                <a:gd name="connsiteX2" fmla="*/ 1377160 w 6501615"/>
                <a:gd name="connsiteY2" fmla="*/ 0 h 1200329"/>
                <a:gd name="connsiteX3" fmla="*/ 2033232 w 6501615"/>
                <a:gd name="connsiteY3" fmla="*/ 0 h 1200329"/>
                <a:gd name="connsiteX4" fmla="*/ 2754321 w 6501615"/>
                <a:gd name="connsiteY4" fmla="*/ 0 h 1200329"/>
                <a:gd name="connsiteX5" fmla="*/ 3215344 w 6501615"/>
                <a:gd name="connsiteY5" fmla="*/ 0 h 1200329"/>
                <a:gd name="connsiteX6" fmla="*/ 3611352 w 6501615"/>
                <a:gd name="connsiteY6" fmla="*/ 0 h 1200329"/>
                <a:gd name="connsiteX7" fmla="*/ 4202408 w 6501615"/>
                <a:gd name="connsiteY7" fmla="*/ 0 h 1200329"/>
                <a:gd name="connsiteX8" fmla="*/ 4728447 w 6501615"/>
                <a:gd name="connsiteY8" fmla="*/ 0 h 1200329"/>
                <a:gd name="connsiteX9" fmla="*/ 5124455 w 6501615"/>
                <a:gd name="connsiteY9" fmla="*/ 0 h 1200329"/>
                <a:gd name="connsiteX10" fmla="*/ 5715511 w 6501615"/>
                <a:gd name="connsiteY10" fmla="*/ 0 h 1200329"/>
                <a:gd name="connsiteX11" fmla="*/ 6501615 w 6501615"/>
                <a:gd name="connsiteY11" fmla="*/ 0 h 1200329"/>
                <a:gd name="connsiteX12" fmla="*/ 6501615 w 6501615"/>
                <a:gd name="connsiteY12" fmla="*/ 412113 h 1200329"/>
                <a:gd name="connsiteX13" fmla="*/ 6501615 w 6501615"/>
                <a:gd name="connsiteY13" fmla="*/ 776213 h 1200329"/>
                <a:gd name="connsiteX14" fmla="*/ 6501615 w 6501615"/>
                <a:gd name="connsiteY14" fmla="*/ 1200329 h 1200329"/>
                <a:gd name="connsiteX15" fmla="*/ 6040591 w 6501615"/>
                <a:gd name="connsiteY15" fmla="*/ 1200329 h 1200329"/>
                <a:gd name="connsiteX16" fmla="*/ 5514552 w 6501615"/>
                <a:gd name="connsiteY16" fmla="*/ 1200329 h 1200329"/>
                <a:gd name="connsiteX17" fmla="*/ 4793463 w 6501615"/>
                <a:gd name="connsiteY17" fmla="*/ 1200329 h 1200329"/>
                <a:gd name="connsiteX18" fmla="*/ 4267424 w 6501615"/>
                <a:gd name="connsiteY18" fmla="*/ 1200329 h 1200329"/>
                <a:gd name="connsiteX19" fmla="*/ 3871416 w 6501615"/>
                <a:gd name="connsiteY19" fmla="*/ 1200329 h 1200329"/>
                <a:gd name="connsiteX20" fmla="*/ 3475409 w 6501615"/>
                <a:gd name="connsiteY20" fmla="*/ 1200329 h 1200329"/>
                <a:gd name="connsiteX21" fmla="*/ 3079401 w 6501615"/>
                <a:gd name="connsiteY21" fmla="*/ 1200329 h 1200329"/>
                <a:gd name="connsiteX22" fmla="*/ 2553362 w 6501615"/>
                <a:gd name="connsiteY22" fmla="*/ 1200329 h 1200329"/>
                <a:gd name="connsiteX23" fmla="*/ 2157354 w 6501615"/>
                <a:gd name="connsiteY23" fmla="*/ 1200329 h 1200329"/>
                <a:gd name="connsiteX24" fmla="*/ 1696330 w 6501615"/>
                <a:gd name="connsiteY24" fmla="*/ 1200329 h 1200329"/>
                <a:gd name="connsiteX25" fmla="*/ 1105275 w 6501615"/>
                <a:gd name="connsiteY25" fmla="*/ 1200329 h 1200329"/>
                <a:gd name="connsiteX26" fmla="*/ 0 w 6501615"/>
                <a:gd name="connsiteY26" fmla="*/ 1200329 h 1200329"/>
                <a:gd name="connsiteX27" fmla="*/ 0 w 6501615"/>
                <a:gd name="connsiteY27" fmla="*/ 812223 h 1200329"/>
                <a:gd name="connsiteX28" fmla="*/ 0 w 6501615"/>
                <a:gd name="connsiteY28" fmla="*/ 448123 h 1200329"/>
                <a:gd name="connsiteX29" fmla="*/ 0 w 6501615"/>
                <a:gd name="connsiteY29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01615" h="1200329" fill="none" extrusionOk="0">
                  <a:moveTo>
                    <a:pt x="0" y="0"/>
                  </a:moveTo>
                  <a:cubicBezTo>
                    <a:pt x="257128" y="-71559"/>
                    <a:pt x="548585" y="38979"/>
                    <a:pt x="721088" y="0"/>
                  </a:cubicBezTo>
                  <a:cubicBezTo>
                    <a:pt x="893591" y="-38979"/>
                    <a:pt x="1132441" y="50200"/>
                    <a:pt x="1377160" y="0"/>
                  </a:cubicBezTo>
                  <a:cubicBezTo>
                    <a:pt x="1621879" y="-50200"/>
                    <a:pt x="1764221" y="22127"/>
                    <a:pt x="2033232" y="0"/>
                  </a:cubicBezTo>
                  <a:cubicBezTo>
                    <a:pt x="2302243" y="-22127"/>
                    <a:pt x="2418565" y="78411"/>
                    <a:pt x="2754321" y="0"/>
                  </a:cubicBezTo>
                  <a:cubicBezTo>
                    <a:pt x="3090077" y="-78411"/>
                    <a:pt x="3103890" y="53716"/>
                    <a:pt x="3215344" y="0"/>
                  </a:cubicBezTo>
                  <a:cubicBezTo>
                    <a:pt x="3326798" y="-53716"/>
                    <a:pt x="3487814" y="29380"/>
                    <a:pt x="3611352" y="0"/>
                  </a:cubicBezTo>
                  <a:cubicBezTo>
                    <a:pt x="3734890" y="-29380"/>
                    <a:pt x="4079426" y="57518"/>
                    <a:pt x="4202408" y="0"/>
                  </a:cubicBezTo>
                  <a:cubicBezTo>
                    <a:pt x="4325390" y="-57518"/>
                    <a:pt x="4559650" y="12502"/>
                    <a:pt x="4728447" y="0"/>
                  </a:cubicBezTo>
                  <a:cubicBezTo>
                    <a:pt x="4897244" y="-12502"/>
                    <a:pt x="4995727" y="44082"/>
                    <a:pt x="5124455" y="0"/>
                  </a:cubicBezTo>
                  <a:cubicBezTo>
                    <a:pt x="5253183" y="-44082"/>
                    <a:pt x="5540725" y="9362"/>
                    <a:pt x="5715511" y="0"/>
                  </a:cubicBezTo>
                  <a:cubicBezTo>
                    <a:pt x="5890297" y="-9362"/>
                    <a:pt x="6270919" y="5129"/>
                    <a:pt x="6501615" y="0"/>
                  </a:cubicBezTo>
                  <a:cubicBezTo>
                    <a:pt x="6517117" y="102634"/>
                    <a:pt x="6468198" y="289296"/>
                    <a:pt x="6501615" y="412113"/>
                  </a:cubicBezTo>
                  <a:cubicBezTo>
                    <a:pt x="6535032" y="534930"/>
                    <a:pt x="6458536" y="687833"/>
                    <a:pt x="6501615" y="776213"/>
                  </a:cubicBezTo>
                  <a:cubicBezTo>
                    <a:pt x="6544694" y="864593"/>
                    <a:pt x="6492218" y="1067709"/>
                    <a:pt x="6501615" y="1200329"/>
                  </a:cubicBezTo>
                  <a:cubicBezTo>
                    <a:pt x="6276784" y="1212191"/>
                    <a:pt x="6150671" y="1194422"/>
                    <a:pt x="6040591" y="1200329"/>
                  </a:cubicBezTo>
                  <a:cubicBezTo>
                    <a:pt x="5930511" y="1206236"/>
                    <a:pt x="5700584" y="1173376"/>
                    <a:pt x="5514552" y="1200329"/>
                  </a:cubicBezTo>
                  <a:cubicBezTo>
                    <a:pt x="5328520" y="1227282"/>
                    <a:pt x="4982679" y="1138906"/>
                    <a:pt x="4793463" y="1200329"/>
                  </a:cubicBezTo>
                  <a:cubicBezTo>
                    <a:pt x="4604247" y="1261752"/>
                    <a:pt x="4408962" y="1170803"/>
                    <a:pt x="4267424" y="1200329"/>
                  </a:cubicBezTo>
                  <a:cubicBezTo>
                    <a:pt x="4125886" y="1229855"/>
                    <a:pt x="4026642" y="1165111"/>
                    <a:pt x="3871416" y="1200329"/>
                  </a:cubicBezTo>
                  <a:cubicBezTo>
                    <a:pt x="3716190" y="1235547"/>
                    <a:pt x="3651087" y="1184793"/>
                    <a:pt x="3475409" y="1200329"/>
                  </a:cubicBezTo>
                  <a:cubicBezTo>
                    <a:pt x="3299731" y="1215865"/>
                    <a:pt x="3222742" y="1179227"/>
                    <a:pt x="3079401" y="1200329"/>
                  </a:cubicBezTo>
                  <a:cubicBezTo>
                    <a:pt x="2936060" y="1221431"/>
                    <a:pt x="2753560" y="1199238"/>
                    <a:pt x="2553362" y="1200329"/>
                  </a:cubicBezTo>
                  <a:cubicBezTo>
                    <a:pt x="2353164" y="1201420"/>
                    <a:pt x="2291319" y="1182336"/>
                    <a:pt x="2157354" y="1200329"/>
                  </a:cubicBezTo>
                  <a:cubicBezTo>
                    <a:pt x="2023389" y="1218322"/>
                    <a:pt x="1883746" y="1183862"/>
                    <a:pt x="1696330" y="1200329"/>
                  </a:cubicBezTo>
                  <a:cubicBezTo>
                    <a:pt x="1508914" y="1216796"/>
                    <a:pt x="1391667" y="1191830"/>
                    <a:pt x="1105275" y="1200329"/>
                  </a:cubicBezTo>
                  <a:cubicBezTo>
                    <a:pt x="818884" y="1208828"/>
                    <a:pt x="534186" y="1082358"/>
                    <a:pt x="0" y="1200329"/>
                  </a:cubicBezTo>
                  <a:cubicBezTo>
                    <a:pt x="-32734" y="1025432"/>
                    <a:pt x="14762" y="938484"/>
                    <a:pt x="0" y="812223"/>
                  </a:cubicBezTo>
                  <a:cubicBezTo>
                    <a:pt x="-14762" y="685962"/>
                    <a:pt x="39884" y="583844"/>
                    <a:pt x="0" y="448123"/>
                  </a:cubicBezTo>
                  <a:cubicBezTo>
                    <a:pt x="-39884" y="312402"/>
                    <a:pt x="48686" y="215463"/>
                    <a:pt x="0" y="0"/>
                  </a:cubicBezTo>
                  <a:close/>
                </a:path>
                <a:path w="6501615" h="1200329" stroke="0" extrusionOk="0">
                  <a:moveTo>
                    <a:pt x="0" y="0"/>
                  </a:moveTo>
                  <a:cubicBezTo>
                    <a:pt x="179243" y="-52843"/>
                    <a:pt x="286937" y="44499"/>
                    <a:pt x="461024" y="0"/>
                  </a:cubicBezTo>
                  <a:cubicBezTo>
                    <a:pt x="635111" y="-44499"/>
                    <a:pt x="904375" y="125"/>
                    <a:pt x="1182112" y="0"/>
                  </a:cubicBezTo>
                  <a:cubicBezTo>
                    <a:pt x="1459849" y="-125"/>
                    <a:pt x="1624372" y="40310"/>
                    <a:pt x="1773168" y="0"/>
                  </a:cubicBezTo>
                  <a:cubicBezTo>
                    <a:pt x="1921964" y="-40310"/>
                    <a:pt x="2189681" y="13044"/>
                    <a:pt x="2299207" y="0"/>
                  </a:cubicBezTo>
                  <a:cubicBezTo>
                    <a:pt x="2408733" y="-13044"/>
                    <a:pt x="2760786" y="54477"/>
                    <a:pt x="2955280" y="0"/>
                  </a:cubicBezTo>
                  <a:cubicBezTo>
                    <a:pt x="3149774" y="-54477"/>
                    <a:pt x="3349851" y="9029"/>
                    <a:pt x="3611352" y="0"/>
                  </a:cubicBezTo>
                  <a:cubicBezTo>
                    <a:pt x="3872853" y="-9029"/>
                    <a:pt x="3960739" y="46597"/>
                    <a:pt x="4202408" y="0"/>
                  </a:cubicBezTo>
                  <a:cubicBezTo>
                    <a:pt x="4444077" y="-46597"/>
                    <a:pt x="4529741" y="38476"/>
                    <a:pt x="4728447" y="0"/>
                  </a:cubicBezTo>
                  <a:cubicBezTo>
                    <a:pt x="4927153" y="-38476"/>
                    <a:pt x="5037535" y="9012"/>
                    <a:pt x="5124455" y="0"/>
                  </a:cubicBezTo>
                  <a:cubicBezTo>
                    <a:pt x="5211375" y="-9012"/>
                    <a:pt x="5407970" y="7345"/>
                    <a:pt x="5585478" y="0"/>
                  </a:cubicBezTo>
                  <a:cubicBezTo>
                    <a:pt x="5762986" y="-7345"/>
                    <a:pt x="6232511" y="90035"/>
                    <a:pt x="6501615" y="0"/>
                  </a:cubicBezTo>
                  <a:cubicBezTo>
                    <a:pt x="6525715" y="179030"/>
                    <a:pt x="6485271" y="299049"/>
                    <a:pt x="6501615" y="424116"/>
                  </a:cubicBezTo>
                  <a:cubicBezTo>
                    <a:pt x="6517959" y="549183"/>
                    <a:pt x="6486798" y="752448"/>
                    <a:pt x="6501615" y="848232"/>
                  </a:cubicBezTo>
                  <a:cubicBezTo>
                    <a:pt x="6516432" y="944016"/>
                    <a:pt x="6483019" y="1102687"/>
                    <a:pt x="6501615" y="1200329"/>
                  </a:cubicBezTo>
                  <a:cubicBezTo>
                    <a:pt x="6182732" y="1251967"/>
                    <a:pt x="6016588" y="1140232"/>
                    <a:pt x="5780527" y="1200329"/>
                  </a:cubicBezTo>
                  <a:cubicBezTo>
                    <a:pt x="5544466" y="1260426"/>
                    <a:pt x="5454379" y="1189431"/>
                    <a:pt x="5319503" y="1200329"/>
                  </a:cubicBezTo>
                  <a:cubicBezTo>
                    <a:pt x="5184627" y="1211227"/>
                    <a:pt x="4957560" y="1199794"/>
                    <a:pt x="4858480" y="1200329"/>
                  </a:cubicBezTo>
                  <a:cubicBezTo>
                    <a:pt x="4759400" y="1200864"/>
                    <a:pt x="4421076" y="1170650"/>
                    <a:pt x="4202408" y="1200329"/>
                  </a:cubicBezTo>
                  <a:cubicBezTo>
                    <a:pt x="3983740" y="1230008"/>
                    <a:pt x="3957580" y="1194155"/>
                    <a:pt x="3741384" y="1200329"/>
                  </a:cubicBezTo>
                  <a:cubicBezTo>
                    <a:pt x="3525188" y="1206503"/>
                    <a:pt x="3326430" y="1147275"/>
                    <a:pt x="3020296" y="1200329"/>
                  </a:cubicBezTo>
                  <a:cubicBezTo>
                    <a:pt x="2714162" y="1253383"/>
                    <a:pt x="2662694" y="1166651"/>
                    <a:pt x="2559272" y="1200329"/>
                  </a:cubicBezTo>
                  <a:cubicBezTo>
                    <a:pt x="2455850" y="1234007"/>
                    <a:pt x="2123794" y="1184391"/>
                    <a:pt x="1838184" y="1200329"/>
                  </a:cubicBezTo>
                  <a:cubicBezTo>
                    <a:pt x="1552574" y="1216267"/>
                    <a:pt x="1396415" y="1132035"/>
                    <a:pt x="1182112" y="1200329"/>
                  </a:cubicBezTo>
                  <a:cubicBezTo>
                    <a:pt x="967809" y="1268623"/>
                    <a:pt x="809247" y="1189649"/>
                    <a:pt x="656072" y="1200329"/>
                  </a:cubicBezTo>
                  <a:cubicBezTo>
                    <a:pt x="502897" y="1211009"/>
                    <a:pt x="317585" y="1144494"/>
                    <a:pt x="0" y="1200329"/>
                  </a:cubicBezTo>
                  <a:cubicBezTo>
                    <a:pt x="-28604" y="1117597"/>
                    <a:pt x="35942" y="917017"/>
                    <a:pt x="0" y="836229"/>
                  </a:cubicBezTo>
                  <a:cubicBezTo>
                    <a:pt x="-35942" y="755441"/>
                    <a:pt x="32828" y="614963"/>
                    <a:pt x="0" y="472129"/>
                  </a:cubicBezTo>
                  <a:cubicBezTo>
                    <a:pt x="-32828" y="329295"/>
                    <a:pt x="48390" y="209620"/>
                    <a:pt x="0" y="0"/>
                  </a:cubicBez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6823269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mùa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hè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5" name="Picture 4" descr="Stars Glitter Sticker by DP Animation Maker for iOS &amp;amp;amp; Android | GIPHY | Star  gif, Cartoon background, Animation maker">
              <a:extLst>
                <a:ext uri="{FF2B5EF4-FFF2-40B4-BE49-F238E27FC236}">
                  <a16:creationId xmlns:a16="http://schemas.microsoft.com/office/drawing/2014/main" id="{8FB85DEA-57EB-A6F7-746B-3D636DC1D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2873891"/>
              <a:ext cx="1041485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F387A3-E716-87A8-5128-853382AB5202}"/>
              </a:ext>
            </a:extLst>
          </p:cNvPr>
          <p:cNvGrpSpPr/>
          <p:nvPr/>
        </p:nvGrpSpPr>
        <p:grpSpPr>
          <a:xfrm>
            <a:off x="4633112" y="2057400"/>
            <a:ext cx="6127038" cy="1029751"/>
            <a:chOff x="6095999" y="3631069"/>
            <a:chExt cx="6127038" cy="10297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3A69E2-1070-BC9F-E1BD-F43EAB009CFB}"/>
                </a:ext>
              </a:extLst>
            </p:cNvPr>
            <p:cNvSpPr txBox="1"/>
            <p:nvPr/>
          </p:nvSpPr>
          <p:spPr>
            <a:xfrm>
              <a:off x="6416037" y="3952934"/>
              <a:ext cx="5807000" cy="707886"/>
            </a:xfrm>
            <a:custGeom>
              <a:avLst/>
              <a:gdLst>
                <a:gd name="connsiteX0" fmla="*/ 0 w 5807000"/>
                <a:gd name="connsiteY0" fmla="*/ 0 h 707886"/>
                <a:gd name="connsiteX1" fmla="*/ 638770 w 5807000"/>
                <a:gd name="connsiteY1" fmla="*/ 0 h 707886"/>
                <a:gd name="connsiteX2" fmla="*/ 1161400 w 5807000"/>
                <a:gd name="connsiteY2" fmla="*/ 0 h 707886"/>
                <a:gd name="connsiteX3" fmla="*/ 1684030 w 5807000"/>
                <a:gd name="connsiteY3" fmla="*/ 0 h 707886"/>
                <a:gd name="connsiteX4" fmla="*/ 2148590 w 5807000"/>
                <a:gd name="connsiteY4" fmla="*/ 0 h 707886"/>
                <a:gd name="connsiteX5" fmla="*/ 2729290 w 5807000"/>
                <a:gd name="connsiteY5" fmla="*/ 0 h 707886"/>
                <a:gd name="connsiteX6" fmla="*/ 3368060 w 5807000"/>
                <a:gd name="connsiteY6" fmla="*/ 0 h 707886"/>
                <a:gd name="connsiteX7" fmla="*/ 4006830 w 5807000"/>
                <a:gd name="connsiteY7" fmla="*/ 0 h 707886"/>
                <a:gd name="connsiteX8" fmla="*/ 4703670 w 5807000"/>
                <a:gd name="connsiteY8" fmla="*/ 0 h 707886"/>
                <a:gd name="connsiteX9" fmla="*/ 5168230 w 5807000"/>
                <a:gd name="connsiteY9" fmla="*/ 0 h 707886"/>
                <a:gd name="connsiteX10" fmla="*/ 5807000 w 5807000"/>
                <a:gd name="connsiteY10" fmla="*/ 0 h 707886"/>
                <a:gd name="connsiteX11" fmla="*/ 5807000 w 5807000"/>
                <a:gd name="connsiteY11" fmla="*/ 353943 h 707886"/>
                <a:gd name="connsiteX12" fmla="*/ 5807000 w 5807000"/>
                <a:gd name="connsiteY12" fmla="*/ 707886 h 707886"/>
                <a:gd name="connsiteX13" fmla="*/ 5400510 w 5807000"/>
                <a:gd name="connsiteY13" fmla="*/ 707886 h 707886"/>
                <a:gd name="connsiteX14" fmla="*/ 4877880 w 5807000"/>
                <a:gd name="connsiteY14" fmla="*/ 707886 h 707886"/>
                <a:gd name="connsiteX15" fmla="*/ 4297180 w 5807000"/>
                <a:gd name="connsiteY15" fmla="*/ 707886 h 707886"/>
                <a:gd name="connsiteX16" fmla="*/ 3832620 w 5807000"/>
                <a:gd name="connsiteY16" fmla="*/ 707886 h 707886"/>
                <a:gd name="connsiteX17" fmla="*/ 3135780 w 5807000"/>
                <a:gd name="connsiteY17" fmla="*/ 707886 h 707886"/>
                <a:gd name="connsiteX18" fmla="*/ 2671220 w 5807000"/>
                <a:gd name="connsiteY18" fmla="*/ 707886 h 707886"/>
                <a:gd name="connsiteX19" fmla="*/ 2206660 w 5807000"/>
                <a:gd name="connsiteY19" fmla="*/ 707886 h 707886"/>
                <a:gd name="connsiteX20" fmla="*/ 1684030 w 5807000"/>
                <a:gd name="connsiteY20" fmla="*/ 707886 h 707886"/>
                <a:gd name="connsiteX21" fmla="*/ 987190 w 5807000"/>
                <a:gd name="connsiteY21" fmla="*/ 707886 h 707886"/>
                <a:gd name="connsiteX22" fmla="*/ 0 w 5807000"/>
                <a:gd name="connsiteY22" fmla="*/ 707886 h 707886"/>
                <a:gd name="connsiteX23" fmla="*/ 0 w 5807000"/>
                <a:gd name="connsiteY23" fmla="*/ 375180 h 707886"/>
                <a:gd name="connsiteX24" fmla="*/ 0 w 580700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07000" h="707886" fill="none" extrusionOk="0">
                  <a:moveTo>
                    <a:pt x="0" y="0"/>
                  </a:moveTo>
                  <a:cubicBezTo>
                    <a:pt x="131138" y="-68533"/>
                    <a:pt x="466445" y="34906"/>
                    <a:pt x="638770" y="0"/>
                  </a:cubicBezTo>
                  <a:cubicBezTo>
                    <a:pt x="811095" y="-34906"/>
                    <a:pt x="1016385" y="54291"/>
                    <a:pt x="1161400" y="0"/>
                  </a:cubicBezTo>
                  <a:cubicBezTo>
                    <a:pt x="1306415" y="-54291"/>
                    <a:pt x="1436269" y="1109"/>
                    <a:pt x="1684030" y="0"/>
                  </a:cubicBezTo>
                  <a:cubicBezTo>
                    <a:pt x="1931791" y="-1109"/>
                    <a:pt x="2001558" y="23697"/>
                    <a:pt x="2148590" y="0"/>
                  </a:cubicBezTo>
                  <a:cubicBezTo>
                    <a:pt x="2295622" y="-23697"/>
                    <a:pt x="2450714" y="47773"/>
                    <a:pt x="2729290" y="0"/>
                  </a:cubicBezTo>
                  <a:cubicBezTo>
                    <a:pt x="3007866" y="-47773"/>
                    <a:pt x="3202614" y="68993"/>
                    <a:pt x="3368060" y="0"/>
                  </a:cubicBezTo>
                  <a:cubicBezTo>
                    <a:pt x="3533506" y="-68993"/>
                    <a:pt x="3725090" y="1497"/>
                    <a:pt x="4006830" y="0"/>
                  </a:cubicBezTo>
                  <a:cubicBezTo>
                    <a:pt x="4288570" y="-1497"/>
                    <a:pt x="4449824" y="62626"/>
                    <a:pt x="4703670" y="0"/>
                  </a:cubicBezTo>
                  <a:cubicBezTo>
                    <a:pt x="4957516" y="-62626"/>
                    <a:pt x="5040401" y="18322"/>
                    <a:pt x="5168230" y="0"/>
                  </a:cubicBezTo>
                  <a:cubicBezTo>
                    <a:pt x="5296059" y="-18322"/>
                    <a:pt x="5658484" y="820"/>
                    <a:pt x="5807000" y="0"/>
                  </a:cubicBezTo>
                  <a:cubicBezTo>
                    <a:pt x="5836900" y="139455"/>
                    <a:pt x="5768605" y="228340"/>
                    <a:pt x="5807000" y="353943"/>
                  </a:cubicBezTo>
                  <a:cubicBezTo>
                    <a:pt x="5845395" y="479546"/>
                    <a:pt x="5788386" y="627576"/>
                    <a:pt x="5807000" y="707886"/>
                  </a:cubicBezTo>
                  <a:cubicBezTo>
                    <a:pt x="5703147" y="713415"/>
                    <a:pt x="5576973" y="660520"/>
                    <a:pt x="5400510" y="707886"/>
                  </a:cubicBezTo>
                  <a:cubicBezTo>
                    <a:pt x="5224047" y="755252"/>
                    <a:pt x="5121302" y="669354"/>
                    <a:pt x="4877880" y="707886"/>
                  </a:cubicBezTo>
                  <a:cubicBezTo>
                    <a:pt x="4634458" y="746418"/>
                    <a:pt x="4478672" y="674231"/>
                    <a:pt x="4297180" y="707886"/>
                  </a:cubicBezTo>
                  <a:cubicBezTo>
                    <a:pt x="4115688" y="741541"/>
                    <a:pt x="3971971" y="678331"/>
                    <a:pt x="3832620" y="707886"/>
                  </a:cubicBezTo>
                  <a:cubicBezTo>
                    <a:pt x="3693269" y="737441"/>
                    <a:pt x="3465938" y="694174"/>
                    <a:pt x="3135780" y="707886"/>
                  </a:cubicBezTo>
                  <a:cubicBezTo>
                    <a:pt x="2805622" y="721598"/>
                    <a:pt x="2896013" y="689735"/>
                    <a:pt x="2671220" y="707886"/>
                  </a:cubicBezTo>
                  <a:cubicBezTo>
                    <a:pt x="2446427" y="726037"/>
                    <a:pt x="2316531" y="678760"/>
                    <a:pt x="2206660" y="707886"/>
                  </a:cubicBezTo>
                  <a:cubicBezTo>
                    <a:pt x="2096789" y="737012"/>
                    <a:pt x="1884808" y="689077"/>
                    <a:pt x="1684030" y="707886"/>
                  </a:cubicBezTo>
                  <a:cubicBezTo>
                    <a:pt x="1483252" y="726695"/>
                    <a:pt x="1239691" y="673896"/>
                    <a:pt x="987190" y="707886"/>
                  </a:cubicBezTo>
                  <a:cubicBezTo>
                    <a:pt x="734689" y="741876"/>
                    <a:pt x="206518" y="590714"/>
                    <a:pt x="0" y="707886"/>
                  </a:cubicBezTo>
                  <a:cubicBezTo>
                    <a:pt x="-27282" y="627878"/>
                    <a:pt x="39193" y="502151"/>
                    <a:pt x="0" y="375180"/>
                  </a:cubicBezTo>
                  <a:cubicBezTo>
                    <a:pt x="-39193" y="248209"/>
                    <a:pt x="12475" y="97741"/>
                    <a:pt x="0" y="0"/>
                  </a:cubicBezTo>
                  <a:close/>
                </a:path>
                <a:path w="5807000" h="707886" stroke="0" extrusionOk="0">
                  <a:moveTo>
                    <a:pt x="0" y="0"/>
                  </a:moveTo>
                  <a:cubicBezTo>
                    <a:pt x="171831" y="-6047"/>
                    <a:pt x="299370" y="45711"/>
                    <a:pt x="464560" y="0"/>
                  </a:cubicBezTo>
                  <a:cubicBezTo>
                    <a:pt x="629750" y="-45711"/>
                    <a:pt x="956130" y="70439"/>
                    <a:pt x="1161400" y="0"/>
                  </a:cubicBezTo>
                  <a:cubicBezTo>
                    <a:pt x="1366670" y="-70439"/>
                    <a:pt x="1491905" y="18285"/>
                    <a:pt x="1742100" y="0"/>
                  </a:cubicBezTo>
                  <a:cubicBezTo>
                    <a:pt x="1992295" y="-18285"/>
                    <a:pt x="2150613" y="15457"/>
                    <a:pt x="2264730" y="0"/>
                  </a:cubicBezTo>
                  <a:cubicBezTo>
                    <a:pt x="2378847" y="-15457"/>
                    <a:pt x="2725610" y="76219"/>
                    <a:pt x="2903500" y="0"/>
                  </a:cubicBezTo>
                  <a:cubicBezTo>
                    <a:pt x="3081390" y="-76219"/>
                    <a:pt x="3399762" y="14734"/>
                    <a:pt x="3542270" y="0"/>
                  </a:cubicBezTo>
                  <a:cubicBezTo>
                    <a:pt x="3684778" y="-14734"/>
                    <a:pt x="3994505" y="14782"/>
                    <a:pt x="4122970" y="0"/>
                  </a:cubicBezTo>
                  <a:cubicBezTo>
                    <a:pt x="4251435" y="-14782"/>
                    <a:pt x="4540972" y="1810"/>
                    <a:pt x="4645600" y="0"/>
                  </a:cubicBezTo>
                  <a:cubicBezTo>
                    <a:pt x="4750228" y="-1810"/>
                    <a:pt x="4911092" y="43338"/>
                    <a:pt x="5052090" y="0"/>
                  </a:cubicBezTo>
                  <a:cubicBezTo>
                    <a:pt x="5193088" y="-43338"/>
                    <a:pt x="5532556" y="57311"/>
                    <a:pt x="5807000" y="0"/>
                  </a:cubicBezTo>
                  <a:cubicBezTo>
                    <a:pt x="5842023" y="124504"/>
                    <a:pt x="5791923" y="222647"/>
                    <a:pt x="5807000" y="361022"/>
                  </a:cubicBezTo>
                  <a:cubicBezTo>
                    <a:pt x="5822077" y="499397"/>
                    <a:pt x="5789379" y="583753"/>
                    <a:pt x="5807000" y="707886"/>
                  </a:cubicBezTo>
                  <a:cubicBezTo>
                    <a:pt x="5569488" y="790520"/>
                    <a:pt x="5355064" y="658867"/>
                    <a:pt x="5110160" y="707886"/>
                  </a:cubicBezTo>
                  <a:cubicBezTo>
                    <a:pt x="4865256" y="756905"/>
                    <a:pt x="4737043" y="702797"/>
                    <a:pt x="4413320" y="707886"/>
                  </a:cubicBezTo>
                  <a:cubicBezTo>
                    <a:pt x="4089597" y="712975"/>
                    <a:pt x="3968820" y="698017"/>
                    <a:pt x="3774550" y="707886"/>
                  </a:cubicBezTo>
                  <a:cubicBezTo>
                    <a:pt x="3580280" y="717755"/>
                    <a:pt x="3461884" y="658775"/>
                    <a:pt x="3309990" y="707886"/>
                  </a:cubicBezTo>
                  <a:cubicBezTo>
                    <a:pt x="3158096" y="756997"/>
                    <a:pt x="2961379" y="675062"/>
                    <a:pt x="2845430" y="707886"/>
                  </a:cubicBezTo>
                  <a:cubicBezTo>
                    <a:pt x="2729481" y="740710"/>
                    <a:pt x="2414524" y="662417"/>
                    <a:pt x="2206660" y="707886"/>
                  </a:cubicBezTo>
                  <a:cubicBezTo>
                    <a:pt x="1998796" y="753355"/>
                    <a:pt x="1925049" y="706521"/>
                    <a:pt x="1742100" y="707886"/>
                  </a:cubicBezTo>
                  <a:cubicBezTo>
                    <a:pt x="1559151" y="709251"/>
                    <a:pt x="1372009" y="701803"/>
                    <a:pt x="1045260" y="707886"/>
                  </a:cubicBezTo>
                  <a:cubicBezTo>
                    <a:pt x="718511" y="713969"/>
                    <a:pt x="727192" y="697438"/>
                    <a:pt x="580700" y="707886"/>
                  </a:cubicBezTo>
                  <a:cubicBezTo>
                    <a:pt x="434208" y="718334"/>
                    <a:pt x="141541" y="654298"/>
                    <a:pt x="0" y="707886"/>
                  </a:cubicBezTo>
                  <a:cubicBezTo>
                    <a:pt x="-27626" y="628955"/>
                    <a:pt x="11754" y="527294"/>
                    <a:pt x="0" y="346864"/>
                  </a:cubicBezTo>
                  <a:cubicBezTo>
                    <a:pt x="-11754" y="166434"/>
                    <a:pt x="33558" y="75972"/>
                    <a:pt x="0" y="0"/>
                  </a:cubicBez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68232693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mùa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hè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8" name="Picture 4" descr="Stars Glitter Sticker by DP Animation Maker for iOS &amp;amp;amp; Android | GIPHY | Star  gif, Cartoon background, Animation maker">
              <a:extLst>
                <a:ext uri="{FF2B5EF4-FFF2-40B4-BE49-F238E27FC236}">
                  <a16:creationId xmlns:a16="http://schemas.microsoft.com/office/drawing/2014/main" id="{1FD3D078-6EBA-C714-10B4-CF28AFFE9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3631069"/>
              <a:ext cx="1041485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9FF231-99CF-2B65-91AD-A1FED3B7960C}"/>
              </a:ext>
            </a:extLst>
          </p:cNvPr>
          <p:cNvGrpSpPr/>
          <p:nvPr/>
        </p:nvGrpSpPr>
        <p:grpSpPr>
          <a:xfrm flipH="1">
            <a:off x="1148315" y="329609"/>
            <a:ext cx="3181445" cy="2977117"/>
            <a:chOff x="8323973" y="-347871"/>
            <a:chExt cx="3564206" cy="3853196"/>
          </a:xfrm>
        </p:grpSpPr>
        <p:pic>
          <p:nvPicPr>
            <p:cNvPr id="10" name="Picture 4" descr="Káº¿t quáº£ hÃ¬nh áº£nh cho cute bee cartoon gif">
              <a:extLst>
                <a:ext uri="{FF2B5EF4-FFF2-40B4-BE49-F238E27FC236}">
                  <a16:creationId xmlns:a16="http://schemas.microsoft.com/office/drawing/2014/main" id="{79399CF0-E552-3A35-EB68-A78CCC7BBF7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EBFDE3"/>
                </a:clrFrom>
                <a:clrTo>
                  <a:srgbClr val="EBFD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973" y="-347871"/>
              <a:ext cx="3564206" cy="385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F07187C2-DD21-2606-B251-977EB0DB5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0602">
              <a:off x="9357359" y="1707832"/>
              <a:ext cx="763491" cy="29241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6B82D3-5FBF-41A5-2B7F-E733D526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3982" y="3572539"/>
            <a:ext cx="4396253" cy="2488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B06B38-62DE-1FAE-990E-509011D78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633" y="3500612"/>
            <a:ext cx="4414854" cy="2595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053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743BBC-AAF0-4EA6-AB65-398C15626D7D}"/>
              </a:ext>
            </a:extLst>
          </p:cNvPr>
          <p:cNvSpPr txBox="1"/>
          <p:nvPr/>
        </p:nvSpPr>
        <p:spPr>
          <a:xfrm>
            <a:off x="2800350" y="854822"/>
            <a:ext cx="7353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59349B2-BF39-4F4C-9C4D-3C8D2439D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35957"/>
            <a:ext cx="1854200" cy="1828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78EED-0B83-4B08-8B0E-14EA401FF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7E9FF8-E7D2-4D65-8B79-73030993F60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8" name="Picture 7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A5887CD2-9FD0-45E5-9CF7-63994F219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07D582-8BA5-4ABA-8941-3608AEF1DD2D}"/>
                </a:ext>
              </a:extLst>
            </p:cNvPr>
            <p:cNvSpPr txBox="1"/>
            <p:nvPr/>
          </p:nvSpPr>
          <p:spPr>
            <a:xfrm>
              <a:off x="2376729" y="2006685"/>
              <a:ext cx="1902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FA1380-E3AA-4C36-94C8-60986858C4D3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4" name="Picture 13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9ABD2B7D-BA4D-48DC-845F-3D65D57C4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3BC545-D0BD-4C5A-814A-17EDA1404BDD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D7409B8A-3BEA-4368-9EEB-B97836C3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5" y="38114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60CD31C2-8F75-409D-980F-2023E662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5883" y="3811420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105B735-123F-0597-558D-EA724FFA6506}"/>
              </a:ext>
            </a:extLst>
          </p:cNvPr>
          <p:cNvSpPr/>
          <p:nvPr/>
        </p:nvSpPr>
        <p:spPr>
          <a:xfrm>
            <a:off x="4136066" y="3306726"/>
            <a:ext cx="3519376" cy="1509824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ED2AE9-C105-E382-1457-F646BB8F90EC}"/>
              </a:ext>
            </a:extLst>
          </p:cNvPr>
          <p:cNvSpPr/>
          <p:nvPr/>
        </p:nvSpPr>
        <p:spPr>
          <a:xfrm>
            <a:off x="3753293" y="2275368"/>
            <a:ext cx="4199861" cy="871869"/>
          </a:xfrm>
          <a:prstGeom prst="roundRect">
            <a:avLst/>
          </a:prstGeom>
          <a:solidFill>
            <a:schemeClr val="accent6">
              <a:lumMod val="75000"/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Năng khiếu là gì? 9 loại năng khiếu sở trường của trẻ em">
            <a:extLst>
              <a:ext uri="{FF2B5EF4-FFF2-40B4-BE49-F238E27FC236}">
                <a16:creationId xmlns:a16="http://schemas.microsoft.com/office/drawing/2014/main" id="{3C638472-F52B-FC45-4631-8864A3CC9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03" y="584790"/>
            <a:ext cx="2222614" cy="14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CA20FE-42B5-E862-927F-295684F50892}"/>
              </a:ext>
            </a:extLst>
          </p:cNvPr>
          <p:cNvSpPr txBox="1"/>
          <p:nvPr/>
        </p:nvSpPr>
        <p:spPr>
          <a:xfrm>
            <a:off x="1446028" y="2126512"/>
            <a:ext cx="189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khiếu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AC3B20-3280-A3C2-2331-1BF2866E2010}"/>
              </a:ext>
            </a:extLst>
          </p:cNvPr>
          <p:cNvSpPr txBox="1"/>
          <p:nvPr/>
        </p:nvSpPr>
        <p:spPr>
          <a:xfrm>
            <a:off x="4603897" y="1765005"/>
            <a:ext cx="263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thao</a:t>
            </a:r>
          </a:p>
        </p:txBody>
      </p:sp>
      <p:pic>
        <p:nvPicPr>
          <p:cNvPr id="7172" name="Picture 4" descr="Lợi ích kép từ việc tập thể dục thể thao: khỏe thể chất, mạnh tinh thần">
            <a:extLst>
              <a:ext uri="{FF2B5EF4-FFF2-40B4-BE49-F238E27FC236}">
                <a16:creationId xmlns:a16="http://schemas.microsoft.com/office/drawing/2014/main" id="{832F57DF-DEA6-C3E1-C47D-8C664F51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48" y="308343"/>
            <a:ext cx="1627323" cy="138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ì sao cần giáo dục kỹ năng sống cho học sinh?">
            <a:extLst>
              <a:ext uri="{FF2B5EF4-FFF2-40B4-BE49-F238E27FC236}">
                <a16:creationId xmlns:a16="http://schemas.microsoft.com/office/drawing/2014/main" id="{473A2AD1-12D0-BC4D-8D8A-FF3B0FD3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68" y="478464"/>
            <a:ext cx="1862342" cy="12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ADFE3-D58F-C679-A589-1D797DE15D4F}"/>
              </a:ext>
            </a:extLst>
          </p:cNvPr>
          <p:cNvSpPr txBox="1"/>
          <p:nvPr/>
        </p:nvSpPr>
        <p:spPr>
          <a:xfrm>
            <a:off x="8548576" y="1786270"/>
            <a:ext cx="263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4C595-4137-75D6-0558-387800F93137}"/>
              </a:ext>
            </a:extLst>
          </p:cNvPr>
          <p:cNvSpPr txBox="1"/>
          <p:nvPr/>
        </p:nvSpPr>
        <p:spPr>
          <a:xfrm>
            <a:off x="8920715" y="3976577"/>
            <a:ext cx="263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6" name="Picture 8" descr="Hình ảnh văn nghệ của học sinh chào mừng ngày Nhà giáo Việt Nam 20/11">
            <a:extLst>
              <a:ext uri="{FF2B5EF4-FFF2-40B4-BE49-F238E27FC236}">
                <a16:creationId xmlns:a16="http://schemas.microsoft.com/office/drawing/2014/main" id="{010528FA-E412-9281-5082-19EAF190A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11" y="2442828"/>
            <a:ext cx="1924493" cy="144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56739B-7829-8561-42DD-59EFCAE1A3CF}"/>
              </a:ext>
            </a:extLst>
          </p:cNvPr>
          <p:cNvSpPr/>
          <p:nvPr/>
        </p:nvSpPr>
        <p:spPr>
          <a:xfrm>
            <a:off x="2115879" y="4890978"/>
            <a:ext cx="8027581" cy="1020724"/>
          </a:xfrm>
          <a:prstGeom prst="roundRect">
            <a:avLst/>
          </a:prstGeom>
          <a:solidFill>
            <a:schemeClr val="accent6">
              <a:lumMod val="75000"/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tai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A9DF5B-61DC-AD6B-8F3B-2171FCDE3CA8}"/>
              </a:ext>
            </a:extLst>
          </p:cNvPr>
          <p:cNvGrpSpPr/>
          <p:nvPr/>
        </p:nvGrpSpPr>
        <p:grpSpPr>
          <a:xfrm flipH="1">
            <a:off x="138222" y="2700670"/>
            <a:ext cx="2169041" cy="1903229"/>
            <a:chOff x="8323973" y="-347871"/>
            <a:chExt cx="3564206" cy="3853196"/>
          </a:xfrm>
        </p:grpSpPr>
        <p:pic>
          <p:nvPicPr>
            <p:cNvPr id="12" name="Picture 4" descr="Káº¿t quáº£ hÃ¬nh áº£nh cho cute bee cartoon gif">
              <a:extLst>
                <a:ext uri="{FF2B5EF4-FFF2-40B4-BE49-F238E27FC236}">
                  <a16:creationId xmlns:a16="http://schemas.microsoft.com/office/drawing/2014/main" id="{5B0D440B-5404-6C59-5F2A-FDD290F77D7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EBFDE3"/>
                </a:clrFrom>
                <a:clrTo>
                  <a:srgbClr val="EBFD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973" y="-347871"/>
              <a:ext cx="3564206" cy="385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4B3EFA9E-005D-922E-2CD2-50B28157D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0602">
              <a:off x="9357359" y="1707832"/>
              <a:ext cx="763491" cy="292417"/>
            </a:xfrm>
            <a:prstGeom prst="rect">
              <a:avLst/>
            </a:prstGeom>
          </p:spPr>
        </p:pic>
      </p:grpSp>
      <p:pic>
        <p:nvPicPr>
          <p:cNvPr id="14" name="3">
            <a:hlinkClick r:id="" action="ppaction://media"/>
            <a:extLst>
              <a:ext uri="{FF2B5EF4-FFF2-40B4-BE49-F238E27FC236}">
                <a16:creationId xmlns:a16="http://schemas.microsoft.com/office/drawing/2014/main" id="{2C7A5056-116D-25C1-2391-90BF4AA2F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0651" y="131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  <p:bldP spid="6" grpId="0"/>
      <p:bldP spid="7" grpId="0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  <a:alpha val="73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  <a:alpha val="73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168</Words>
  <Application>Microsoft Office PowerPoint</Application>
  <PresentationFormat>Widescreen</PresentationFormat>
  <Paragraphs>25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微软雅黑</vt:lpstr>
      <vt:lpstr>Aptos</vt:lpstr>
      <vt:lpstr>Arial</vt:lpstr>
      <vt:lpstr>Arial-Rounded</vt:lpstr>
      <vt:lpstr>Calibri</vt:lpstr>
      <vt:lpstr>Calibri Light</vt:lpstr>
      <vt:lpstr>Cambria</vt:lpstr>
      <vt:lpstr>Coiny</vt:lpstr>
      <vt:lpstr>Wingdings</vt:lpstr>
      <vt:lpstr>自定义设计方案</vt:lpstr>
      <vt:lpstr>1_自定义设计方案</vt:lpstr>
      <vt:lpstr>Office Theme</vt:lpstr>
      <vt:lpstr>1_AAAAAAAAAAAAAAAAAAAAAAAAAAA</vt:lpstr>
      <vt:lpstr>3_AAAAAAAAAAAAAAAAAAAAAAAAAAA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50</cp:revision>
  <dcterms:created xsi:type="dcterms:W3CDTF">2022-04-24T14:44:48Z</dcterms:created>
  <dcterms:modified xsi:type="dcterms:W3CDTF">2026-04-29T01:26:58Z</dcterms:modified>
</cp:coreProperties>
</file>