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8" r:id="rId3"/>
    <p:sldMasterId id="2147483748" r:id="rId4"/>
    <p:sldMasterId id="2147483760" r:id="rId5"/>
  </p:sldMasterIdLst>
  <p:notesMasterIdLst>
    <p:notesMasterId r:id="rId20"/>
  </p:notesMasterIdLst>
  <p:sldIdLst>
    <p:sldId id="11670" r:id="rId6"/>
    <p:sldId id="277" r:id="rId7"/>
    <p:sldId id="11691" r:id="rId8"/>
    <p:sldId id="2007577335" r:id="rId9"/>
    <p:sldId id="11676" r:id="rId10"/>
    <p:sldId id="11693" r:id="rId11"/>
    <p:sldId id="2007577328" r:id="rId12"/>
    <p:sldId id="330" r:id="rId13"/>
    <p:sldId id="2007577330" r:id="rId14"/>
    <p:sldId id="2007577336" r:id="rId15"/>
    <p:sldId id="2007577337" r:id="rId16"/>
    <p:sldId id="2007577331" r:id="rId17"/>
    <p:sldId id="2007577338" r:id="rId18"/>
    <p:sldId id="200757733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528E67-4BED-46A9-B3E9-99E08036574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30A6ED-031A-4D8A-A5B6-DBFF4C233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744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 dirty="0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0A6ED-031A-4D8A-A5B6-DBFF4C233BB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361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5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7984" indent="0" algn="ctr">
              <a:buNone/>
              <a:defRPr sz="1600"/>
            </a:lvl5pPr>
            <a:lvl6pPr marL="2285138" indent="0" algn="ctr">
              <a:buNone/>
              <a:defRPr sz="1600"/>
            </a:lvl6pPr>
            <a:lvl7pPr marL="2742293" indent="0" algn="ctr">
              <a:buNone/>
              <a:defRPr sz="1600"/>
            </a:lvl7pPr>
            <a:lvl8pPr marL="3199445" indent="0" algn="ctr">
              <a:buNone/>
              <a:defRPr sz="1600"/>
            </a:lvl8pPr>
            <a:lvl9pPr marL="365659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62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09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58"/>
            <a:ext cx="2628901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7" y="365158"/>
            <a:ext cx="7734301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252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15982" r="13050" b="15911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18319"/>
      </p:ext>
    </p:extLst>
  </p:cSld>
  <p:clrMapOvr>
    <a:masterClrMapping/>
  </p:clrMapOvr>
  <p:transition spd="slow" advTm="1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24526-AB47-4C7E-FD78-D48892ED8E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B5399C-3F0B-07D2-2747-478B1551AB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5848F-D25E-1DCE-7FCF-7F7DBDFCAD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3DF59-241A-2822-8356-3E79A738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05A77-FEE7-5C22-C297-6FBD73AA1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76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26E34-CAEC-053C-B7FD-CCAB9AA77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FC050-7260-008C-E700-EAAC61F98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AD060-F42E-0679-9932-769DB5011E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3BC71-BA8D-54EC-4D2F-BD07B8F9F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73087-24D1-B375-A05D-7D22C9981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25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8EACC-348B-7643-3E64-CF1909C51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CFB57-1230-65AD-EC40-A77DCD415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1BD12-E915-650F-029B-69DFE026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B8926-2050-3C27-C9F2-600010F87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D613A-F99D-8B07-BEED-77AB87D07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36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71B7F-B41C-C586-196F-C5F6FC384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BB1CE-2A04-9D26-E77C-F1B9D830F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D0EF51-5509-6C05-3408-3FE344DE0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A95257-66E4-AC71-F88E-3E1D3F668A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D8CF3-5A36-BFFE-6E14-F87EDF7C4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960BD-AA1B-D967-BD3E-D5C6C07D3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7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52408-A5DE-39EA-6B59-18E88FECB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DF101-4308-974D-FDF2-2ED3AA348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B7B0C-E059-E5C0-E57E-05654C0867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89A067-BDE3-CAB7-B049-F6FEB564C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7A7191-EC28-BCBB-BCED-C8A39A9AB0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813714-5551-C875-7EB1-391B578A5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1F3CFF-D529-AD30-3382-068432B4F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6B8531-CC7B-2B79-811A-91822B4B8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9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9EFDA-5440-BF09-4AB7-0D0F5029D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10D25B-5E27-F326-8AFE-536DBEA88E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8835EE-6893-5111-9926-A5EADB47A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2FA077-3D71-683F-DF76-5D2D9DEB7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94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517707-2575-6493-A3C3-CFDA5E6056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39B067-692E-7E6A-DE10-0D0B07751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724EF4-7696-00AA-8C28-1B8677EB8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41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6309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18B4-D855-84AE-A083-F2AACD9EB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3C377-9154-1008-3B1F-E33C65F79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39D192-93A9-00F3-6421-E895B5791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6AD307-66D3-6C49-338A-F21C4A3835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BFC18-5610-B3CB-DC7E-3D35CA521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B4676-826D-C8ED-7A61-B4741884B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0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FFC6B-8AA6-98FF-4BA9-BCFBD924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EA64B3-4F5C-BCF3-2823-4B4337A6D6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C7E76A-15AE-E893-3902-77FD3330D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F0FDDE-78C5-7B63-39E5-CC449D3D9B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B82A9-08C7-900A-D5F6-451E1DC21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E0C21-545E-CD78-B2EA-C1D01EC8A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27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FAEF5-210F-45A8-C14E-9AC08AC73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CDBE6-9D73-A883-71A9-8D033AD0F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9E93E-46F1-563B-9D63-4AD187FCCF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FF5C9-BD55-EBB6-AF32-FAAE2A06F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24FE8-9083-DEA9-FC4F-9C1927E2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8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38B8BC-ADAE-D764-D3B6-119180305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2A0ACD-5218-0FFD-6118-94E9672E3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9327A-1107-B704-FB62-D6B4105C8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E9FBA-DC2A-11F3-78A5-E33689874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163C1-D5CD-7A49-22F1-A855C347E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74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5CB04BA-638F-48EA-A6C1-2552E34252B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1223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163F9-1640-22E0-2DFB-CCC0B6D42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13B-DADE-00D2-9EE6-229E8AE0E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DEE23-4B15-208A-C431-8A9104DD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5CB04BA-638F-48EA-A6C1-2552E34252B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CF679-25A0-AA86-A959-3F729254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5FEE8-B9CE-B650-E80B-DCF180A3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038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3E1C6-F28D-28B6-366E-A9E666BB5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9272A-E9A1-6DDA-2CBF-6B307EF82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3AC85-7DCD-7B46-6186-5A38ED7D19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5CB04BA-638F-48EA-A6C1-2552E34252B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9C5E1-ACAB-CCBA-58C3-02F17FB5F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306C0-284D-0AD5-7675-6C7AA168D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8845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9AA26-0920-253A-1B3A-C25A5DECE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C85EB-6E3E-228E-9BC8-2074E16B06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5AF9A-89D8-E486-46E8-F7DB20F60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032BE-066A-6EF6-3FD8-1176559FD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5CB04BA-638F-48EA-A6C1-2552E34252B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EAC68A-F279-84B6-F858-39B7CEB3F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153E95-AE77-9A8F-A976-86C176475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2650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86144-0C95-FDD6-2B40-7B5C343C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6A8D4-FBC1-6086-9F01-F4467D1AB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80A643-726C-F5E8-9466-9E536AEF3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74AE65-7216-9CC9-FDDE-AD229920F3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79F487-7A46-5333-03BE-FF9F5169AC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91B343-99F6-3F57-7C7F-451F5F6828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5CB04BA-638F-48EA-A6C1-2552E34252B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BE397A-D397-E3DD-0016-07497ACAD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92C715-56EE-A8DC-DE82-5A8F4CC37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1117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DE4C7-FB69-A77F-E038-E0858610B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40CE38-EA2E-7D3A-83B6-B0551065A4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5CB04BA-638F-48EA-A6C1-2552E34252B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80A544-B5CA-6A6C-4218-6B17004F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459C1-3B8E-5CB2-40AF-14A22B014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18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8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01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1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2573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B8B27E-0644-CBDB-C524-BDFD58E0CF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5CB04BA-638F-48EA-A6C1-2552E34252B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1DD0FF-1FC9-EC42-7356-AC8B9D3F1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8F02D-4E3C-E367-43C5-09FDB8F98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5880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F05E9-1F88-C5EE-EF70-EA3981CAE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A3470-5087-619F-38F6-AD694C78C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F10DB-A00C-F861-184A-302A17CADD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B39E9B-A151-ED07-A8F7-E0309DF5B8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5CB04BA-638F-48EA-A6C1-2552E34252B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49ED2E-8C4B-EFE6-5A39-F57C9D282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3DB092-EF32-1579-1878-F5F8735EA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3654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F6128-7498-E38B-08E8-6DD0ACD27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614011-A1C6-9B8E-DE78-5721A33060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673AA-A812-336D-64B7-7BABB2555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3CBE1-53F8-D4FA-D122-1FCFB54312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5CB04BA-638F-48EA-A6C1-2552E34252B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9E87F8-C9B4-DFEF-FCD9-8D59F9665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DE763-C4E4-9F22-86BD-FBDFA371E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131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9DB76-15AA-0062-37A4-CFC6D6B21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42BC8-0C5F-6743-2516-A5B0D7059F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B03FF-AACF-AA26-D157-782720D9C6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5CB04BA-638F-48EA-A6C1-2552E34252B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1387D-A5E3-9679-114B-B71D7ABC0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764B2-358E-97FC-ADF8-CD8425A3A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2642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CC17A1-1C28-B08A-49D4-76AFF8B00B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90B4E1-A4F5-6814-F30D-9364055DA6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32ADE-EA4E-8ADA-74D1-D3B6B8912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5CB04BA-638F-48EA-A6C1-2552E34252B4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180E4-8C4C-68B2-B5D5-746B223EE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A1813-F4AC-E6B0-9C2B-0457F36A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6168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268D0-BAC1-CF32-3490-5D85B2133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6C00C-1489-FD9C-5B87-2EA932CC3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EA485-8795-A3E3-7244-25951789E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B4D8-D3AD-A3D4-B6C4-FE88D8428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79569-72F7-4B12-E624-CE1D6625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586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57EDC-1153-2C9C-6525-E862DE87E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C69CC-CAD0-357D-30C8-8F490B5C4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91F80-ADD7-B691-6E91-1EB54FFE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CE20B-4D18-EAE8-E61A-E6199316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A8414-4E4F-A6EE-F8D1-7D1B9E17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456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8603-3F30-A2F7-C0F4-7A225370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224B5-FEE5-657D-13B0-C2B88D1FA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16B61-6C0A-AD43-8421-65B87CFA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B10F-8BD5-3953-2F0E-48CD7974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5BEE3-075B-29B6-4364-87979E96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871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F91E-76AD-3DC1-D523-A8A295B9B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2CEC6-CA8A-F07B-5FCD-143F5E943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9C6F0-2A16-DCBB-DAF5-2D93BE1C9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1402E-2DD9-B315-14F0-73B06999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56146-5743-C719-5A80-323CEA9D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96EBF-1812-7D64-1CAA-11F51E2C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820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0D6F-B27B-CFF8-80AA-4402E8132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FEFCA-C193-EB75-FA95-3E5A0148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BC1C1-4A53-B5AA-BD98-120553A9C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3D76F-5C12-6703-D41B-E4EDD6A5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883400-40C9-D43E-4B5F-719263C5A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AAF88C-80F1-B51F-63AC-50C86A240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6BDE95-5155-57CE-6F83-DB6982F6F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EBFD46-CC05-ED84-0303-F2C883A3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956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1329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33B71-CCE1-0D05-72DA-6C56A0367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DD293-6EDE-98DF-4AE1-53FCD591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29AFD-B68B-51D0-0EE9-508D81DCC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FE3D94-4A31-0D53-EA2A-2AA63651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4091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4F301-9875-67B7-02B2-9D1CEEEB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048BD-F1C5-5874-1C71-57C8855E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5D3DB-A761-932A-D224-D07C4D62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039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D77D7-31EA-359C-7395-102147F9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6C269-3811-D8DC-96DF-8F8E33B73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9D77-AF96-F57A-5581-652E7EF01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D9CDF-CEED-D3A2-9563-EE183F2A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1A99A-6F70-791D-F029-396DEBE9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965C9-2BF2-E4AD-DE66-A20373EE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1236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0D461-7974-7807-67B9-77D161DA8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67F0A5-0DA5-A775-4F44-55A1C30C7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78067-1FCC-C500-E89B-D1A64C688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0280A-C4B7-3361-FAE9-E9B3D2D9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381A2-4F7A-CE7B-F7BD-4C8A83081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FB3A1-43CA-B910-34CA-CAD22493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1994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707D2-040C-B49F-595E-87BD6B61A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16E1C-8298-E6DA-6431-1D5FD3B93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4D1C3-245C-AA0A-26FC-70951A1B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83865-A0F8-A356-27FB-C54A37C7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9668F-CA42-22CF-B4FD-24479922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3570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D9D270-4E29-ACD6-2901-5622CDD3D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90500-CF32-1736-55A3-4D8C3B0E4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2AB94-FCB2-F086-5EC3-E3757384C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C1275-A9FA-3846-9311-4CAEBE172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1E4C5-1B45-8DC8-FCF0-D6438C64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0165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268D0-BAC1-CF32-3490-5D85B2133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6C00C-1489-FD9C-5B87-2EA932CC3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EA485-8795-A3E3-7244-25951789E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B4D8-D3AD-A3D4-B6C4-FE88D8428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79569-72F7-4B12-E624-CE1D6625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309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57EDC-1153-2C9C-6525-E862DE87E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C69CC-CAD0-357D-30C8-8F490B5C4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91F80-ADD7-B691-6E91-1EB54FFE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CE20B-4D18-EAE8-E61A-E6199316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A8414-4E4F-A6EE-F8D1-7D1B9E17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3275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8603-3F30-A2F7-C0F4-7A225370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224B5-FEE5-657D-13B0-C2B88D1FA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16B61-6C0A-AD43-8421-65B87CFA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B10F-8BD5-3953-2F0E-48CD7974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5BEE3-075B-29B6-4364-87979E96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863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F91E-76AD-3DC1-D523-A8A295B9B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2CEC6-CA8A-F07B-5FCD-143F5E943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9C6F0-2A16-DCBB-DAF5-2D93BE1C9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1402E-2DD9-B315-14F0-73B06999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56146-5743-C719-5A80-323CEA9D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96EBF-1812-7D64-1CAA-11F51E2C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028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3" y="1681167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5138" indent="0">
              <a:buNone/>
              <a:defRPr sz="1600" b="1"/>
            </a:lvl6pPr>
            <a:lvl7pPr marL="2742293" indent="0">
              <a:buNone/>
              <a:defRPr sz="1600" b="1"/>
            </a:lvl7pPr>
            <a:lvl8pPr marL="3199445" indent="0">
              <a:buNone/>
              <a:defRPr sz="1600" b="1"/>
            </a:lvl8pPr>
            <a:lvl9pPr marL="365659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5138" indent="0">
              <a:buNone/>
              <a:defRPr sz="1600" b="1"/>
            </a:lvl6pPr>
            <a:lvl7pPr marL="2742293" indent="0">
              <a:buNone/>
              <a:defRPr sz="1600" b="1"/>
            </a:lvl7pPr>
            <a:lvl8pPr marL="3199445" indent="0">
              <a:buNone/>
              <a:defRPr sz="1600" b="1"/>
            </a:lvl8pPr>
            <a:lvl9pPr marL="365659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6531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0D6F-B27B-CFF8-80AA-4402E8132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FEFCA-C193-EB75-FA95-3E5A0148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BC1C1-4A53-B5AA-BD98-120553A9C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3D76F-5C12-6703-D41B-E4EDD6A5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883400-40C9-D43E-4B5F-719263C5A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AAF88C-80F1-B51F-63AC-50C86A240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6BDE95-5155-57CE-6F83-DB6982F6F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EBFD46-CC05-ED84-0303-F2C883A3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518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33B71-CCE1-0D05-72DA-6C56A0367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DD293-6EDE-98DF-4AE1-53FCD591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29AFD-B68B-51D0-0EE9-508D81DCC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FE3D94-4A31-0D53-EA2A-2AA63651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500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4F301-9875-67B7-02B2-9D1CEEEB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048BD-F1C5-5874-1C71-57C8855E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5D3DB-A761-932A-D224-D07C4D62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792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D77D7-31EA-359C-7395-102147F9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6C269-3811-D8DC-96DF-8F8E33B73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9D77-AF96-F57A-5581-652E7EF01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D9CDF-CEED-D3A2-9563-EE183F2A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1A99A-6F70-791D-F029-396DEBE9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965C9-2BF2-E4AD-DE66-A20373EE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705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0D461-7974-7807-67B9-77D161DA8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67F0A5-0DA5-A775-4F44-55A1C30C7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78067-1FCC-C500-E89B-D1A64C688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0280A-C4B7-3361-FAE9-E9B3D2D9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381A2-4F7A-CE7B-F7BD-4C8A83081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FB3A1-43CA-B910-34CA-CAD22493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8340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707D2-040C-B49F-595E-87BD6B61A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16E1C-8298-E6DA-6431-1D5FD3B93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4D1C3-245C-AA0A-26FC-70951A1B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83865-A0F8-A356-27FB-C54A37C7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9668F-CA42-22CF-B4FD-24479922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9678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D9D270-4E29-ACD6-2901-5622CDD3D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90500-CF32-1736-55A3-4D8C3B0E4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2AB94-FCB2-F086-5EC3-E3757384C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C1275-A9FA-3846-9311-4CAEBE172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1E4C5-1B45-8DC8-FCF0-D6438C64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711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464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832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7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7984" indent="0">
              <a:buNone/>
              <a:defRPr sz="1100"/>
            </a:lvl5pPr>
            <a:lvl6pPr marL="2285138" indent="0">
              <a:buNone/>
              <a:defRPr sz="1100"/>
            </a:lvl6pPr>
            <a:lvl7pPr marL="2742293" indent="0">
              <a:buNone/>
              <a:defRPr sz="1100"/>
            </a:lvl7pPr>
            <a:lvl8pPr marL="3199445" indent="0">
              <a:buNone/>
              <a:defRPr sz="1100"/>
            </a:lvl8pPr>
            <a:lvl9pPr marL="365659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60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7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7984" indent="0">
              <a:buNone/>
              <a:defRPr sz="2000"/>
            </a:lvl5pPr>
            <a:lvl6pPr marL="2285138" indent="0">
              <a:buNone/>
              <a:defRPr sz="2000"/>
            </a:lvl6pPr>
            <a:lvl7pPr marL="2742293" indent="0">
              <a:buNone/>
              <a:defRPr sz="2000"/>
            </a:lvl7pPr>
            <a:lvl8pPr marL="3199445" indent="0">
              <a:buNone/>
              <a:defRPr sz="2000"/>
            </a:lvl8pPr>
            <a:lvl9pPr marL="365659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7984" indent="0">
              <a:buNone/>
              <a:defRPr sz="1100"/>
            </a:lvl5pPr>
            <a:lvl6pPr marL="2285138" indent="0">
              <a:buNone/>
              <a:defRPr sz="1100"/>
            </a:lvl6pPr>
            <a:lvl7pPr marL="2742293" indent="0">
              <a:buNone/>
              <a:defRPr sz="1100"/>
            </a:lvl7pPr>
            <a:lvl8pPr marL="3199445" indent="0">
              <a:buNone/>
              <a:defRPr sz="1100"/>
            </a:lvl8pPr>
            <a:lvl9pPr marL="365659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4/29/2026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59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29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5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5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6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2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7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8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3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93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9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182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4170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DE0BDE-DC28-C498-1876-1EED55BEE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D87D5-FD82-34C5-BF75-468BF3553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F9C68-FF3F-ED53-43FB-68DA3D8CA9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306B7-6C96-4BB4-AF49-1140B8314F8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D37AA-44B5-27FB-7288-57FBA1899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41426-04E4-DC7B-168C-82C38E785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860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DE0BDE-DC28-C498-1876-1EED55BEE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D87D5-FD82-34C5-BF75-468BF3553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F9C68-FF3F-ED53-43FB-68DA3D8CA9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306B7-6C96-4BB4-AF49-1140B8314F8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D37AA-44B5-27FB-7288-57FBA1899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41426-04E4-DC7B-168C-82C38E785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96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ến lớp học rất vui">
            <a:hlinkClick r:id="" action="ppaction://media"/>
            <a:extLst>
              <a:ext uri="{FF2B5EF4-FFF2-40B4-BE49-F238E27FC236}">
                <a16:creationId xmlns:a16="http://schemas.microsoft.com/office/drawing/2014/main" id="{9D3036D1-E04E-81BA-57FF-B37BEF110D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11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6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id="{442378AC-D48C-8BDA-AA05-AF98DC6103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11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C6FF4-18F3-0D42-FD4F-D3DF0BE36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3C71A0C-9C02-0DD3-0AA9-39035FDA0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76D1428-39FA-5DB4-E8CD-87AD74D775CD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sX0" fmla="*/ 0 w 11793895"/>
              <a:gd name="csY0" fmla="*/ 613962 h 6559420"/>
              <a:gd name="csX1" fmla="*/ 613962 w 11793895"/>
              <a:gd name="csY1" fmla="*/ 0 h 6559420"/>
              <a:gd name="csX2" fmla="*/ 11179933 w 11793895"/>
              <a:gd name="csY2" fmla="*/ 0 h 6559420"/>
              <a:gd name="csX3" fmla="*/ 11793895 w 11793895"/>
              <a:gd name="csY3" fmla="*/ 613962 h 6559420"/>
              <a:gd name="csX4" fmla="*/ 11793895 w 11793895"/>
              <a:gd name="csY4" fmla="*/ 5945458 h 6559420"/>
              <a:gd name="csX5" fmla="*/ 11179933 w 11793895"/>
              <a:gd name="csY5" fmla="*/ 6559420 h 6559420"/>
              <a:gd name="csX6" fmla="*/ 613962 w 11793895"/>
              <a:gd name="csY6" fmla="*/ 6559420 h 6559420"/>
              <a:gd name="csX7" fmla="*/ 0 w 11793895"/>
              <a:gd name="csY7" fmla="*/ 5945458 h 6559420"/>
              <a:gd name="csX8" fmla="*/ 0 w 11793895"/>
              <a:gd name="csY8" fmla="*/ 613962 h 65594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7EC5E39-3364-4473-1F9E-991C724E3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" r="2713"/>
          <a:stretch/>
        </p:blipFill>
        <p:spPr bwMode="auto">
          <a:xfrm>
            <a:off x="867882" y="1118191"/>
            <a:ext cx="4953000" cy="3505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8E3E69DB-BF91-7E86-51D7-43E8304C0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" r="2802"/>
          <a:stretch/>
        </p:blipFill>
        <p:spPr bwMode="auto">
          <a:xfrm>
            <a:off x="6609984" y="1045800"/>
            <a:ext cx="4402023" cy="34886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9" name="Google Shape;6118;p55">
            <a:extLst>
              <a:ext uri="{FF2B5EF4-FFF2-40B4-BE49-F238E27FC236}">
                <a16:creationId xmlns:a16="http://schemas.microsoft.com/office/drawing/2014/main" id="{E66C6476-1C57-B12A-7886-45EFECA5F798}"/>
              </a:ext>
            </a:extLst>
          </p:cNvPr>
          <p:cNvGrpSpPr/>
          <p:nvPr/>
        </p:nvGrpSpPr>
        <p:grpSpPr>
          <a:xfrm>
            <a:off x="5165168" y="914306"/>
            <a:ext cx="1101740" cy="1008112"/>
            <a:chOff x="1359398" y="3682271"/>
            <a:chExt cx="395296" cy="371966"/>
          </a:xfrm>
        </p:grpSpPr>
        <p:sp>
          <p:nvSpPr>
            <p:cNvPr id="10" name="Google Shape;6119;p55">
              <a:extLst>
                <a:ext uri="{FF2B5EF4-FFF2-40B4-BE49-F238E27FC236}">
                  <a16:creationId xmlns:a16="http://schemas.microsoft.com/office/drawing/2014/main" id="{541618CA-5145-FA69-C52F-B7C841FEC599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2" name="Google Shape;6120;p55">
              <a:extLst>
                <a:ext uri="{FF2B5EF4-FFF2-40B4-BE49-F238E27FC236}">
                  <a16:creationId xmlns:a16="http://schemas.microsoft.com/office/drawing/2014/main" id="{B226D2BE-7C6D-1549-60ED-47FE1E573148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Google Shape;6121;p55">
              <a:extLst>
                <a:ext uri="{FF2B5EF4-FFF2-40B4-BE49-F238E27FC236}">
                  <a16:creationId xmlns:a16="http://schemas.microsoft.com/office/drawing/2014/main" id="{3C4875E6-2BCE-A03C-5ABA-FF4E1C4D5773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4" name="Google Shape;6122;p55">
              <a:extLst>
                <a:ext uri="{FF2B5EF4-FFF2-40B4-BE49-F238E27FC236}">
                  <a16:creationId xmlns:a16="http://schemas.microsoft.com/office/drawing/2014/main" id="{643809A3-3C09-5118-C693-4C7A6D557801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Google Shape;6123;p55">
              <a:extLst>
                <a:ext uri="{FF2B5EF4-FFF2-40B4-BE49-F238E27FC236}">
                  <a16:creationId xmlns:a16="http://schemas.microsoft.com/office/drawing/2014/main" id="{0310120E-178D-B99D-3242-C97C33D1AEEA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Google Shape;6124;p55">
              <a:extLst>
                <a:ext uri="{FF2B5EF4-FFF2-40B4-BE49-F238E27FC236}">
                  <a16:creationId xmlns:a16="http://schemas.microsoft.com/office/drawing/2014/main" id="{0DCB780D-7444-3892-758D-0B279F8C6D14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7" name="Google Shape;6125;p55">
              <a:extLst>
                <a:ext uri="{FF2B5EF4-FFF2-40B4-BE49-F238E27FC236}">
                  <a16:creationId xmlns:a16="http://schemas.microsoft.com/office/drawing/2014/main" id="{91E2FF7A-5D97-86A4-666D-470A1707C88A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8" name="Google Shape;6126;p55">
            <a:extLst>
              <a:ext uri="{FF2B5EF4-FFF2-40B4-BE49-F238E27FC236}">
                <a16:creationId xmlns:a16="http://schemas.microsoft.com/office/drawing/2014/main" id="{B7643E73-B8AF-DA87-1D12-5EA627A80448}"/>
              </a:ext>
            </a:extLst>
          </p:cNvPr>
          <p:cNvGrpSpPr/>
          <p:nvPr/>
        </p:nvGrpSpPr>
        <p:grpSpPr>
          <a:xfrm>
            <a:off x="906726" y="2052013"/>
            <a:ext cx="1102505" cy="1008112"/>
            <a:chOff x="1908099" y="3682271"/>
            <a:chExt cx="395296" cy="371966"/>
          </a:xfrm>
        </p:grpSpPr>
        <p:sp>
          <p:nvSpPr>
            <p:cNvPr id="19" name="Google Shape;6127;p55">
              <a:extLst>
                <a:ext uri="{FF2B5EF4-FFF2-40B4-BE49-F238E27FC236}">
                  <a16:creationId xmlns:a16="http://schemas.microsoft.com/office/drawing/2014/main" id="{F4EA9425-A446-2701-F013-16938F79092D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0" name="Google Shape;6128;p55">
              <a:extLst>
                <a:ext uri="{FF2B5EF4-FFF2-40B4-BE49-F238E27FC236}">
                  <a16:creationId xmlns:a16="http://schemas.microsoft.com/office/drawing/2014/main" id="{7DA706C8-0CE1-AC4B-0FBB-32D461D216FA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1" name="Google Shape;6129;p55">
              <a:extLst>
                <a:ext uri="{FF2B5EF4-FFF2-40B4-BE49-F238E27FC236}">
                  <a16:creationId xmlns:a16="http://schemas.microsoft.com/office/drawing/2014/main" id="{18D695E5-B20B-EDB4-2C50-D713A06D7890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4" name="Google Shape;6130;p55">
              <a:extLst>
                <a:ext uri="{FF2B5EF4-FFF2-40B4-BE49-F238E27FC236}">
                  <a16:creationId xmlns:a16="http://schemas.microsoft.com/office/drawing/2014/main" id="{1264F0E5-A765-3429-6678-E746190882AB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Google Shape;6131;p55">
              <a:extLst>
                <a:ext uri="{FF2B5EF4-FFF2-40B4-BE49-F238E27FC236}">
                  <a16:creationId xmlns:a16="http://schemas.microsoft.com/office/drawing/2014/main" id="{BE1047BF-934A-52BD-4179-39BCDDF34DBD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Google Shape;6132;p55">
              <a:extLst>
                <a:ext uri="{FF2B5EF4-FFF2-40B4-BE49-F238E27FC236}">
                  <a16:creationId xmlns:a16="http://schemas.microsoft.com/office/drawing/2014/main" id="{E3397F67-344F-F2AD-BDF4-41FB4AA26191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7" name="Google Shape;6133;p55">
              <a:extLst>
                <a:ext uri="{FF2B5EF4-FFF2-40B4-BE49-F238E27FC236}">
                  <a16:creationId xmlns:a16="http://schemas.microsoft.com/office/drawing/2014/main" id="{FAC26977-F0DF-21CB-29F4-59F6C18B17C9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8" name="Rectangle: Diagonal Corners Rounded 27">
            <a:extLst>
              <a:ext uri="{FF2B5EF4-FFF2-40B4-BE49-F238E27FC236}">
                <a16:creationId xmlns:a16="http://schemas.microsoft.com/office/drawing/2014/main" id="{F9A7C113-0BA6-1A9D-F6BF-BE368C866A53}"/>
              </a:ext>
            </a:extLst>
          </p:cNvPr>
          <p:cNvSpPr/>
          <p:nvPr/>
        </p:nvSpPr>
        <p:spPr>
          <a:xfrm>
            <a:off x="639282" y="4785316"/>
            <a:ext cx="5212080" cy="1085850"/>
          </a:xfrm>
          <a:custGeom>
            <a:avLst/>
            <a:gdLst>
              <a:gd name="csX0" fmla="*/ 180979 w 5212080"/>
              <a:gd name="csY0" fmla="*/ 0 h 1085850"/>
              <a:gd name="csX1" fmla="*/ 860178 w 5212080"/>
              <a:gd name="csY1" fmla="*/ 0 h 1085850"/>
              <a:gd name="csX2" fmla="*/ 1388443 w 5212080"/>
              <a:gd name="csY2" fmla="*/ 0 h 1085850"/>
              <a:gd name="csX3" fmla="*/ 1967020 w 5212080"/>
              <a:gd name="csY3" fmla="*/ 0 h 1085850"/>
              <a:gd name="csX4" fmla="*/ 2444974 w 5212080"/>
              <a:gd name="csY4" fmla="*/ 0 h 1085850"/>
              <a:gd name="csX5" fmla="*/ 3174484 w 5212080"/>
              <a:gd name="csY5" fmla="*/ 0 h 1085850"/>
              <a:gd name="csX6" fmla="*/ 3903994 w 5212080"/>
              <a:gd name="csY6" fmla="*/ 0 h 1085850"/>
              <a:gd name="csX7" fmla="*/ 4583192 w 5212080"/>
              <a:gd name="csY7" fmla="*/ 0 h 1085850"/>
              <a:gd name="csX8" fmla="*/ 5212080 w 5212080"/>
              <a:gd name="csY8" fmla="*/ 0 h 1085850"/>
              <a:gd name="csX9" fmla="*/ 5212080 w 5212080"/>
              <a:gd name="csY9" fmla="*/ 0 h 1085850"/>
              <a:gd name="csX10" fmla="*/ 5212080 w 5212080"/>
              <a:gd name="csY10" fmla="*/ 434338 h 1085850"/>
              <a:gd name="csX11" fmla="*/ 5212080 w 5212080"/>
              <a:gd name="csY11" fmla="*/ 904871 h 1085850"/>
              <a:gd name="csX12" fmla="*/ 5031101 w 5212080"/>
              <a:gd name="csY12" fmla="*/ 1085850 h 1085850"/>
              <a:gd name="csX13" fmla="*/ 4502835 w 5212080"/>
              <a:gd name="csY13" fmla="*/ 1085850 h 1085850"/>
              <a:gd name="csX14" fmla="*/ 3823637 w 5212080"/>
              <a:gd name="csY14" fmla="*/ 1085850 h 1085850"/>
              <a:gd name="csX15" fmla="*/ 3144438 w 5212080"/>
              <a:gd name="csY15" fmla="*/ 1085850 h 1085850"/>
              <a:gd name="csX16" fmla="*/ 2565862 w 5212080"/>
              <a:gd name="csY16" fmla="*/ 1085850 h 1085850"/>
              <a:gd name="csX17" fmla="*/ 2037596 w 5212080"/>
              <a:gd name="csY17" fmla="*/ 1085850 h 1085850"/>
              <a:gd name="csX18" fmla="*/ 1509330 w 5212080"/>
              <a:gd name="csY18" fmla="*/ 1085850 h 1085850"/>
              <a:gd name="csX19" fmla="*/ 830132 w 5212080"/>
              <a:gd name="csY19" fmla="*/ 1085850 h 1085850"/>
              <a:gd name="csX20" fmla="*/ 0 w 5212080"/>
              <a:gd name="csY20" fmla="*/ 1085850 h 1085850"/>
              <a:gd name="csX21" fmla="*/ 0 w 5212080"/>
              <a:gd name="csY21" fmla="*/ 1085850 h 1085850"/>
              <a:gd name="csX22" fmla="*/ 0 w 5212080"/>
              <a:gd name="csY22" fmla="*/ 642463 h 1085850"/>
              <a:gd name="csX23" fmla="*/ 0 w 5212080"/>
              <a:gd name="csY23" fmla="*/ 180979 h 1085850"/>
              <a:gd name="csX24" fmla="*/ 180979 w 5212080"/>
              <a:gd name="csY24" fmla="*/ 0 h 10858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</a:cxnLst>
            <a:rect l="l" t="t" r="r" b="b"/>
            <a:pathLst>
              <a:path w="5212080" h="1085850" fill="none" extrusionOk="0">
                <a:moveTo>
                  <a:pt x="180979" y="0"/>
                </a:moveTo>
                <a:cubicBezTo>
                  <a:pt x="466212" y="-8702"/>
                  <a:pt x="660897" y="-24946"/>
                  <a:pt x="860178" y="0"/>
                </a:cubicBezTo>
                <a:cubicBezTo>
                  <a:pt x="1059459" y="24946"/>
                  <a:pt x="1142208" y="16303"/>
                  <a:pt x="1388443" y="0"/>
                </a:cubicBezTo>
                <a:cubicBezTo>
                  <a:pt x="1634679" y="-16303"/>
                  <a:pt x="1758622" y="16794"/>
                  <a:pt x="1967020" y="0"/>
                </a:cubicBezTo>
                <a:cubicBezTo>
                  <a:pt x="2175418" y="-16794"/>
                  <a:pt x="2286814" y="9876"/>
                  <a:pt x="2444974" y="0"/>
                </a:cubicBezTo>
                <a:cubicBezTo>
                  <a:pt x="2603134" y="-9876"/>
                  <a:pt x="3015020" y="-28468"/>
                  <a:pt x="3174484" y="0"/>
                </a:cubicBezTo>
                <a:cubicBezTo>
                  <a:pt x="3333948" y="28468"/>
                  <a:pt x="3579270" y="-10530"/>
                  <a:pt x="3903994" y="0"/>
                </a:cubicBezTo>
                <a:cubicBezTo>
                  <a:pt x="4228718" y="10530"/>
                  <a:pt x="4266931" y="4382"/>
                  <a:pt x="4583192" y="0"/>
                </a:cubicBezTo>
                <a:cubicBezTo>
                  <a:pt x="4899453" y="-4382"/>
                  <a:pt x="5011361" y="21761"/>
                  <a:pt x="5212080" y="0"/>
                </a:cubicBezTo>
                <a:lnTo>
                  <a:pt x="5212080" y="0"/>
                </a:lnTo>
                <a:cubicBezTo>
                  <a:pt x="5210358" y="97979"/>
                  <a:pt x="5197854" y="314742"/>
                  <a:pt x="5212080" y="434338"/>
                </a:cubicBezTo>
                <a:cubicBezTo>
                  <a:pt x="5226306" y="553934"/>
                  <a:pt x="5204120" y="751863"/>
                  <a:pt x="5212080" y="904871"/>
                </a:cubicBezTo>
                <a:cubicBezTo>
                  <a:pt x="5221307" y="1011657"/>
                  <a:pt x="5127625" y="1069050"/>
                  <a:pt x="5031101" y="1085850"/>
                </a:cubicBezTo>
                <a:cubicBezTo>
                  <a:pt x="4910492" y="1076893"/>
                  <a:pt x="4755960" y="1087874"/>
                  <a:pt x="4502835" y="1085850"/>
                </a:cubicBezTo>
                <a:cubicBezTo>
                  <a:pt x="4249710" y="1083826"/>
                  <a:pt x="3985283" y="1103481"/>
                  <a:pt x="3823637" y="1085850"/>
                </a:cubicBezTo>
                <a:cubicBezTo>
                  <a:pt x="3661991" y="1068219"/>
                  <a:pt x="3366433" y="1068664"/>
                  <a:pt x="3144438" y="1085850"/>
                </a:cubicBezTo>
                <a:cubicBezTo>
                  <a:pt x="2922443" y="1103036"/>
                  <a:pt x="2683439" y="1098521"/>
                  <a:pt x="2565862" y="1085850"/>
                </a:cubicBezTo>
                <a:cubicBezTo>
                  <a:pt x="2448285" y="1073179"/>
                  <a:pt x="2232881" y="1060098"/>
                  <a:pt x="2037596" y="1085850"/>
                </a:cubicBezTo>
                <a:cubicBezTo>
                  <a:pt x="1842311" y="1111602"/>
                  <a:pt x="1638627" y="1066728"/>
                  <a:pt x="1509330" y="1085850"/>
                </a:cubicBezTo>
                <a:cubicBezTo>
                  <a:pt x="1380033" y="1104972"/>
                  <a:pt x="1077008" y="1079510"/>
                  <a:pt x="830132" y="1085850"/>
                </a:cubicBezTo>
                <a:cubicBezTo>
                  <a:pt x="583256" y="1092190"/>
                  <a:pt x="199961" y="1106486"/>
                  <a:pt x="0" y="1085850"/>
                </a:cubicBezTo>
                <a:lnTo>
                  <a:pt x="0" y="1085850"/>
                </a:lnTo>
                <a:cubicBezTo>
                  <a:pt x="-15226" y="870300"/>
                  <a:pt x="-17868" y="861282"/>
                  <a:pt x="0" y="642463"/>
                </a:cubicBezTo>
                <a:cubicBezTo>
                  <a:pt x="17868" y="423644"/>
                  <a:pt x="-6135" y="340666"/>
                  <a:pt x="0" y="180979"/>
                </a:cubicBezTo>
                <a:cubicBezTo>
                  <a:pt x="-5212" y="80523"/>
                  <a:pt x="84406" y="-2254"/>
                  <a:pt x="180979" y="0"/>
                </a:cubicBezTo>
                <a:close/>
              </a:path>
              <a:path w="5212080" h="1085850" stroke="0" extrusionOk="0">
                <a:moveTo>
                  <a:pt x="180979" y="0"/>
                </a:moveTo>
                <a:cubicBezTo>
                  <a:pt x="403175" y="28810"/>
                  <a:pt x="545865" y="-19204"/>
                  <a:pt x="759556" y="0"/>
                </a:cubicBezTo>
                <a:cubicBezTo>
                  <a:pt x="973247" y="19204"/>
                  <a:pt x="1283980" y="-11303"/>
                  <a:pt x="1489065" y="0"/>
                </a:cubicBezTo>
                <a:cubicBezTo>
                  <a:pt x="1694150" y="11303"/>
                  <a:pt x="1818771" y="-15733"/>
                  <a:pt x="2017331" y="0"/>
                </a:cubicBezTo>
                <a:cubicBezTo>
                  <a:pt x="2215891" y="15733"/>
                  <a:pt x="2406268" y="-26727"/>
                  <a:pt x="2746841" y="0"/>
                </a:cubicBezTo>
                <a:cubicBezTo>
                  <a:pt x="3087414" y="26727"/>
                  <a:pt x="3168375" y="-7219"/>
                  <a:pt x="3325417" y="0"/>
                </a:cubicBezTo>
                <a:cubicBezTo>
                  <a:pt x="3482459" y="7219"/>
                  <a:pt x="3719799" y="-31153"/>
                  <a:pt x="3954305" y="0"/>
                </a:cubicBezTo>
                <a:cubicBezTo>
                  <a:pt x="4188811" y="31153"/>
                  <a:pt x="4359595" y="-26712"/>
                  <a:pt x="4633503" y="0"/>
                </a:cubicBezTo>
                <a:cubicBezTo>
                  <a:pt x="4907411" y="26712"/>
                  <a:pt x="4984214" y="8984"/>
                  <a:pt x="5212080" y="0"/>
                </a:cubicBezTo>
                <a:lnTo>
                  <a:pt x="5212080" y="0"/>
                </a:lnTo>
                <a:cubicBezTo>
                  <a:pt x="5202267" y="117614"/>
                  <a:pt x="5200297" y="248104"/>
                  <a:pt x="5212080" y="461484"/>
                </a:cubicBezTo>
                <a:cubicBezTo>
                  <a:pt x="5223863" y="674864"/>
                  <a:pt x="5207481" y="771345"/>
                  <a:pt x="5212080" y="904871"/>
                </a:cubicBezTo>
                <a:cubicBezTo>
                  <a:pt x="5217518" y="986178"/>
                  <a:pt x="5113613" y="1075339"/>
                  <a:pt x="5031101" y="1085850"/>
                </a:cubicBezTo>
                <a:cubicBezTo>
                  <a:pt x="4816185" y="1097773"/>
                  <a:pt x="4759369" y="1064950"/>
                  <a:pt x="4553146" y="1085850"/>
                </a:cubicBezTo>
                <a:cubicBezTo>
                  <a:pt x="4346924" y="1106750"/>
                  <a:pt x="4208795" y="1104234"/>
                  <a:pt x="4075192" y="1085850"/>
                </a:cubicBezTo>
                <a:cubicBezTo>
                  <a:pt x="3941589" y="1067466"/>
                  <a:pt x="3658190" y="1117490"/>
                  <a:pt x="3395993" y="1085850"/>
                </a:cubicBezTo>
                <a:cubicBezTo>
                  <a:pt x="3133796" y="1054210"/>
                  <a:pt x="3026672" y="1058477"/>
                  <a:pt x="2666484" y="1085850"/>
                </a:cubicBezTo>
                <a:cubicBezTo>
                  <a:pt x="2306296" y="1113223"/>
                  <a:pt x="2140852" y="1102115"/>
                  <a:pt x="1936974" y="1085850"/>
                </a:cubicBezTo>
                <a:cubicBezTo>
                  <a:pt x="1733096" y="1069586"/>
                  <a:pt x="1444468" y="1083322"/>
                  <a:pt x="1308086" y="1085850"/>
                </a:cubicBezTo>
                <a:cubicBezTo>
                  <a:pt x="1171704" y="1088378"/>
                  <a:pt x="1039192" y="1100585"/>
                  <a:pt x="830132" y="1085850"/>
                </a:cubicBezTo>
                <a:cubicBezTo>
                  <a:pt x="621072" y="1071115"/>
                  <a:pt x="263700" y="1124567"/>
                  <a:pt x="0" y="1085850"/>
                </a:cubicBezTo>
                <a:lnTo>
                  <a:pt x="0" y="1085850"/>
                </a:lnTo>
                <a:cubicBezTo>
                  <a:pt x="-1957" y="952019"/>
                  <a:pt x="-14093" y="791043"/>
                  <a:pt x="0" y="651512"/>
                </a:cubicBezTo>
                <a:cubicBezTo>
                  <a:pt x="14093" y="511981"/>
                  <a:pt x="8950" y="385414"/>
                  <a:pt x="0" y="180979"/>
                </a:cubicBezTo>
                <a:cubicBezTo>
                  <a:pt x="3316" y="71069"/>
                  <a:pt x="94648" y="-19760"/>
                  <a:pt x="180979" y="0"/>
                </a:cubicBezTo>
                <a:close/>
              </a:path>
            </a:pathLst>
          </a:custGeom>
          <a:solidFill>
            <a:srgbClr val="FFFF00"/>
          </a:solidFill>
          <a:ln w="28575">
            <a:prstDash val="solid"/>
            <a:extLst>
              <a:ext uri="{C807C97D-BFC1-408E-A445-0C87EB9F89A2}">
                <ask:lineSketchStyleProps xmlns:ask="http://schemas.microsoft.com/office/drawing/2018/sketchyshapes" sd="51004448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</a:t>
            </a:r>
          </a:p>
        </p:txBody>
      </p:sp>
      <p:sp>
        <p:nvSpPr>
          <p:cNvPr id="29" name="Rectangle: Diagonal Corners Rounded 28">
            <a:extLst>
              <a:ext uri="{FF2B5EF4-FFF2-40B4-BE49-F238E27FC236}">
                <a16:creationId xmlns:a16="http://schemas.microsoft.com/office/drawing/2014/main" id="{9F307658-A4BF-9F93-88EC-4E927864320C}"/>
              </a:ext>
            </a:extLst>
          </p:cNvPr>
          <p:cNvSpPr/>
          <p:nvPr/>
        </p:nvSpPr>
        <p:spPr>
          <a:xfrm>
            <a:off x="6211831" y="4746613"/>
            <a:ext cx="5308811" cy="1084548"/>
          </a:xfrm>
          <a:custGeom>
            <a:avLst/>
            <a:gdLst>
              <a:gd name="csX0" fmla="*/ 180762 w 5308811"/>
              <a:gd name="csY0" fmla="*/ 0 h 1084548"/>
              <a:gd name="csX1" fmla="*/ 873049 w 5308811"/>
              <a:gd name="csY1" fmla="*/ 0 h 1084548"/>
              <a:gd name="csX2" fmla="*/ 1411494 w 5308811"/>
              <a:gd name="csY2" fmla="*/ 0 h 1084548"/>
              <a:gd name="csX3" fmla="*/ 2001219 w 5308811"/>
              <a:gd name="csY3" fmla="*/ 0 h 1084548"/>
              <a:gd name="csX4" fmla="*/ 2488384 w 5308811"/>
              <a:gd name="csY4" fmla="*/ 0 h 1084548"/>
              <a:gd name="csX5" fmla="*/ 3231951 w 5308811"/>
              <a:gd name="csY5" fmla="*/ 0 h 1084548"/>
              <a:gd name="csX6" fmla="*/ 3975518 w 5308811"/>
              <a:gd name="csY6" fmla="*/ 0 h 1084548"/>
              <a:gd name="csX7" fmla="*/ 4667805 w 5308811"/>
              <a:gd name="csY7" fmla="*/ 0 h 1084548"/>
              <a:gd name="csX8" fmla="*/ 5308811 w 5308811"/>
              <a:gd name="csY8" fmla="*/ 0 h 1084548"/>
              <a:gd name="csX9" fmla="*/ 5308811 w 5308811"/>
              <a:gd name="csY9" fmla="*/ 0 h 1084548"/>
              <a:gd name="csX10" fmla="*/ 5308811 w 5308811"/>
              <a:gd name="csY10" fmla="*/ 433817 h 1084548"/>
              <a:gd name="csX11" fmla="*/ 5308811 w 5308811"/>
              <a:gd name="csY11" fmla="*/ 903786 h 1084548"/>
              <a:gd name="csX12" fmla="*/ 5128049 w 5308811"/>
              <a:gd name="csY12" fmla="*/ 1084548 h 1084548"/>
              <a:gd name="csX13" fmla="*/ 4589604 w 5308811"/>
              <a:gd name="csY13" fmla="*/ 1084548 h 1084548"/>
              <a:gd name="csX14" fmla="*/ 3897317 w 5308811"/>
              <a:gd name="csY14" fmla="*/ 1084548 h 1084548"/>
              <a:gd name="csX15" fmla="*/ 3205031 w 5308811"/>
              <a:gd name="csY15" fmla="*/ 1084548 h 1084548"/>
              <a:gd name="csX16" fmla="*/ 2615305 w 5308811"/>
              <a:gd name="csY16" fmla="*/ 1084548 h 1084548"/>
              <a:gd name="csX17" fmla="*/ 2076860 w 5308811"/>
              <a:gd name="csY17" fmla="*/ 1084548 h 1084548"/>
              <a:gd name="csX18" fmla="*/ 1538415 w 5308811"/>
              <a:gd name="csY18" fmla="*/ 1084548 h 1084548"/>
              <a:gd name="csX19" fmla="*/ 846128 w 5308811"/>
              <a:gd name="csY19" fmla="*/ 1084548 h 1084548"/>
              <a:gd name="csX20" fmla="*/ 0 w 5308811"/>
              <a:gd name="csY20" fmla="*/ 1084548 h 1084548"/>
              <a:gd name="csX21" fmla="*/ 0 w 5308811"/>
              <a:gd name="csY21" fmla="*/ 1084548 h 1084548"/>
              <a:gd name="csX22" fmla="*/ 0 w 5308811"/>
              <a:gd name="csY22" fmla="*/ 641693 h 1084548"/>
              <a:gd name="csX23" fmla="*/ 0 w 5308811"/>
              <a:gd name="csY23" fmla="*/ 180762 h 1084548"/>
              <a:gd name="csX24" fmla="*/ 180762 w 5308811"/>
              <a:gd name="csY24" fmla="*/ 0 h 108454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</a:cxnLst>
            <a:rect l="l" t="t" r="r" b="b"/>
            <a:pathLst>
              <a:path w="5308811" h="1084548" fill="none" extrusionOk="0">
                <a:moveTo>
                  <a:pt x="180762" y="0"/>
                </a:moveTo>
                <a:cubicBezTo>
                  <a:pt x="469048" y="-33285"/>
                  <a:pt x="667831" y="11126"/>
                  <a:pt x="873049" y="0"/>
                </a:cubicBezTo>
                <a:cubicBezTo>
                  <a:pt x="1078267" y="-11126"/>
                  <a:pt x="1152154" y="-13361"/>
                  <a:pt x="1411494" y="0"/>
                </a:cubicBezTo>
                <a:cubicBezTo>
                  <a:pt x="1670834" y="13361"/>
                  <a:pt x="1802937" y="-7578"/>
                  <a:pt x="2001219" y="0"/>
                </a:cubicBezTo>
                <a:cubicBezTo>
                  <a:pt x="2199502" y="7578"/>
                  <a:pt x="2267621" y="14095"/>
                  <a:pt x="2488384" y="0"/>
                </a:cubicBezTo>
                <a:cubicBezTo>
                  <a:pt x="2709148" y="-14095"/>
                  <a:pt x="2876185" y="-14967"/>
                  <a:pt x="3231951" y="0"/>
                </a:cubicBezTo>
                <a:cubicBezTo>
                  <a:pt x="3587717" y="14967"/>
                  <a:pt x="3654271" y="-10392"/>
                  <a:pt x="3975518" y="0"/>
                </a:cubicBezTo>
                <a:cubicBezTo>
                  <a:pt x="4296765" y="10392"/>
                  <a:pt x="4392404" y="-8301"/>
                  <a:pt x="4667805" y="0"/>
                </a:cubicBezTo>
                <a:cubicBezTo>
                  <a:pt x="4943206" y="8301"/>
                  <a:pt x="5111355" y="-31612"/>
                  <a:pt x="5308811" y="0"/>
                </a:cubicBezTo>
                <a:lnTo>
                  <a:pt x="5308811" y="0"/>
                </a:lnTo>
                <a:cubicBezTo>
                  <a:pt x="5293497" y="143244"/>
                  <a:pt x="5308472" y="273056"/>
                  <a:pt x="5308811" y="433817"/>
                </a:cubicBezTo>
                <a:cubicBezTo>
                  <a:pt x="5309150" y="594578"/>
                  <a:pt x="5313481" y="726581"/>
                  <a:pt x="5308811" y="903786"/>
                </a:cubicBezTo>
                <a:cubicBezTo>
                  <a:pt x="5312790" y="1006565"/>
                  <a:pt x="5224609" y="1068511"/>
                  <a:pt x="5128049" y="1084548"/>
                </a:cubicBezTo>
                <a:cubicBezTo>
                  <a:pt x="4985025" y="1107834"/>
                  <a:pt x="4831491" y="1084678"/>
                  <a:pt x="4589604" y="1084548"/>
                </a:cubicBezTo>
                <a:cubicBezTo>
                  <a:pt x="4347718" y="1084418"/>
                  <a:pt x="4189628" y="1052590"/>
                  <a:pt x="3897317" y="1084548"/>
                </a:cubicBezTo>
                <a:cubicBezTo>
                  <a:pt x="3605006" y="1116506"/>
                  <a:pt x="3459529" y="1084591"/>
                  <a:pt x="3205031" y="1084548"/>
                </a:cubicBezTo>
                <a:cubicBezTo>
                  <a:pt x="2950533" y="1084505"/>
                  <a:pt x="2809872" y="1063622"/>
                  <a:pt x="2615305" y="1084548"/>
                </a:cubicBezTo>
                <a:cubicBezTo>
                  <a:pt x="2420738" y="1105474"/>
                  <a:pt x="2297925" y="1089110"/>
                  <a:pt x="2076860" y="1084548"/>
                </a:cubicBezTo>
                <a:cubicBezTo>
                  <a:pt x="1855795" y="1079986"/>
                  <a:pt x="1759614" y="1079608"/>
                  <a:pt x="1538415" y="1084548"/>
                </a:cubicBezTo>
                <a:cubicBezTo>
                  <a:pt x="1317217" y="1089488"/>
                  <a:pt x="1054243" y="1106039"/>
                  <a:pt x="846128" y="1084548"/>
                </a:cubicBezTo>
                <a:cubicBezTo>
                  <a:pt x="638013" y="1063057"/>
                  <a:pt x="268593" y="1049925"/>
                  <a:pt x="0" y="1084548"/>
                </a:cubicBezTo>
                <a:lnTo>
                  <a:pt x="0" y="1084548"/>
                </a:lnTo>
                <a:cubicBezTo>
                  <a:pt x="13432" y="955158"/>
                  <a:pt x="-21865" y="748133"/>
                  <a:pt x="0" y="641693"/>
                </a:cubicBezTo>
                <a:cubicBezTo>
                  <a:pt x="21865" y="535254"/>
                  <a:pt x="3581" y="324540"/>
                  <a:pt x="0" y="180762"/>
                </a:cubicBezTo>
                <a:cubicBezTo>
                  <a:pt x="-23112" y="78695"/>
                  <a:pt x="96257" y="-10222"/>
                  <a:pt x="180762" y="0"/>
                </a:cubicBezTo>
                <a:close/>
              </a:path>
              <a:path w="5308811" h="1084548" stroke="0" extrusionOk="0">
                <a:moveTo>
                  <a:pt x="180762" y="0"/>
                </a:moveTo>
                <a:cubicBezTo>
                  <a:pt x="316121" y="9132"/>
                  <a:pt x="535274" y="-4538"/>
                  <a:pt x="770488" y="0"/>
                </a:cubicBezTo>
                <a:cubicBezTo>
                  <a:pt x="1005702" y="4538"/>
                  <a:pt x="1356474" y="3524"/>
                  <a:pt x="1514055" y="0"/>
                </a:cubicBezTo>
                <a:cubicBezTo>
                  <a:pt x="1671636" y="-3524"/>
                  <a:pt x="1792140" y="-10333"/>
                  <a:pt x="2052500" y="0"/>
                </a:cubicBezTo>
                <a:cubicBezTo>
                  <a:pt x="2312861" y="10333"/>
                  <a:pt x="2424743" y="30849"/>
                  <a:pt x="2796067" y="0"/>
                </a:cubicBezTo>
                <a:cubicBezTo>
                  <a:pt x="3167391" y="-30849"/>
                  <a:pt x="3165141" y="27282"/>
                  <a:pt x="3385793" y="0"/>
                </a:cubicBezTo>
                <a:cubicBezTo>
                  <a:pt x="3606445" y="-27282"/>
                  <a:pt x="3710399" y="80"/>
                  <a:pt x="4026799" y="0"/>
                </a:cubicBezTo>
                <a:cubicBezTo>
                  <a:pt x="4343199" y="-80"/>
                  <a:pt x="4509282" y="23092"/>
                  <a:pt x="4719085" y="0"/>
                </a:cubicBezTo>
                <a:cubicBezTo>
                  <a:pt x="4928888" y="-23092"/>
                  <a:pt x="5105008" y="-21503"/>
                  <a:pt x="5308811" y="0"/>
                </a:cubicBezTo>
                <a:lnTo>
                  <a:pt x="5308811" y="0"/>
                </a:lnTo>
                <a:cubicBezTo>
                  <a:pt x="5321260" y="99223"/>
                  <a:pt x="5308064" y="277616"/>
                  <a:pt x="5308811" y="460931"/>
                </a:cubicBezTo>
                <a:cubicBezTo>
                  <a:pt x="5309558" y="644246"/>
                  <a:pt x="5330567" y="773346"/>
                  <a:pt x="5308811" y="903786"/>
                </a:cubicBezTo>
                <a:cubicBezTo>
                  <a:pt x="5313151" y="988738"/>
                  <a:pt x="5214563" y="1076521"/>
                  <a:pt x="5128049" y="1084548"/>
                </a:cubicBezTo>
                <a:cubicBezTo>
                  <a:pt x="4973162" y="1079135"/>
                  <a:pt x="4823424" y="1076552"/>
                  <a:pt x="4640884" y="1084548"/>
                </a:cubicBezTo>
                <a:cubicBezTo>
                  <a:pt x="4458344" y="1092544"/>
                  <a:pt x="4296669" y="1064855"/>
                  <a:pt x="4153720" y="1084548"/>
                </a:cubicBezTo>
                <a:cubicBezTo>
                  <a:pt x="4010771" y="1104241"/>
                  <a:pt x="3679349" y="1089903"/>
                  <a:pt x="3461433" y="1084548"/>
                </a:cubicBezTo>
                <a:cubicBezTo>
                  <a:pt x="3243517" y="1079193"/>
                  <a:pt x="3068958" y="1076263"/>
                  <a:pt x="2717866" y="1084548"/>
                </a:cubicBezTo>
                <a:cubicBezTo>
                  <a:pt x="2366774" y="1092833"/>
                  <a:pt x="2172280" y="1083130"/>
                  <a:pt x="1974299" y="1084548"/>
                </a:cubicBezTo>
                <a:cubicBezTo>
                  <a:pt x="1776318" y="1085966"/>
                  <a:pt x="1552908" y="1073903"/>
                  <a:pt x="1333293" y="1084548"/>
                </a:cubicBezTo>
                <a:cubicBezTo>
                  <a:pt x="1113678" y="1095193"/>
                  <a:pt x="1050837" y="1107884"/>
                  <a:pt x="846128" y="1084548"/>
                </a:cubicBezTo>
                <a:cubicBezTo>
                  <a:pt x="641420" y="1061212"/>
                  <a:pt x="218293" y="1085209"/>
                  <a:pt x="0" y="1084548"/>
                </a:cubicBezTo>
                <a:lnTo>
                  <a:pt x="0" y="1084548"/>
                </a:lnTo>
                <a:cubicBezTo>
                  <a:pt x="-4756" y="929832"/>
                  <a:pt x="-20502" y="808134"/>
                  <a:pt x="0" y="650731"/>
                </a:cubicBezTo>
                <a:cubicBezTo>
                  <a:pt x="20502" y="493328"/>
                  <a:pt x="18523" y="302945"/>
                  <a:pt x="0" y="180762"/>
                </a:cubicBezTo>
                <a:cubicBezTo>
                  <a:pt x="7867" y="57306"/>
                  <a:pt x="92740" y="-17132"/>
                  <a:pt x="180762" y="0"/>
                </a:cubicBezTo>
                <a:close/>
              </a:path>
            </a:pathLst>
          </a:custGeom>
          <a:solidFill>
            <a:srgbClr val="FFFF00"/>
          </a:solidFill>
          <a:ln w="28575">
            <a:prstDash val="solid"/>
            <a:extLst>
              <a:ext uri="{C807C97D-BFC1-408E-A445-0C87EB9F89A2}">
                <ask:lineSketchStyleProps xmlns:ask="http://schemas.microsoft.com/office/drawing/2018/sketchyshapes" sd="51004448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30" name="Google Shape;6126;p55">
            <a:extLst>
              <a:ext uri="{FF2B5EF4-FFF2-40B4-BE49-F238E27FC236}">
                <a16:creationId xmlns:a16="http://schemas.microsoft.com/office/drawing/2014/main" id="{9D4799A7-6B07-1E58-655B-2981FCCD9A29}"/>
              </a:ext>
            </a:extLst>
          </p:cNvPr>
          <p:cNvGrpSpPr/>
          <p:nvPr/>
        </p:nvGrpSpPr>
        <p:grpSpPr>
          <a:xfrm>
            <a:off x="9923091" y="1204288"/>
            <a:ext cx="1102505" cy="1008112"/>
            <a:chOff x="1908099" y="3682271"/>
            <a:chExt cx="395296" cy="371966"/>
          </a:xfrm>
        </p:grpSpPr>
        <p:sp>
          <p:nvSpPr>
            <p:cNvPr id="31" name="Google Shape;6127;p55">
              <a:extLst>
                <a:ext uri="{FF2B5EF4-FFF2-40B4-BE49-F238E27FC236}">
                  <a16:creationId xmlns:a16="http://schemas.microsoft.com/office/drawing/2014/main" id="{F4F63920-A64F-C1C3-A348-19F3A25A2517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2" name="Google Shape;6128;p55">
              <a:extLst>
                <a:ext uri="{FF2B5EF4-FFF2-40B4-BE49-F238E27FC236}">
                  <a16:creationId xmlns:a16="http://schemas.microsoft.com/office/drawing/2014/main" id="{114AAAD4-7E2F-2CAC-24D4-D73522D346FF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3" name="Google Shape;6129;p55">
              <a:extLst>
                <a:ext uri="{FF2B5EF4-FFF2-40B4-BE49-F238E27FC236}">
                  <a16:creationId xmlns:a16="http://schemas.microsoft.com/office/drawing/2014/main" id="{370D1C78-8F17-EEDE-1631-F50DA62B7A68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Google Shape;6130;p55">
              <a:extLst>
                <a:ext uri="{FF2B5EF4-FFF2-40B4-BE49-F238E27FC236}">
                  <a16:creationId xmlns:a16="http://schemas.microsoft.com/office/drawing/2014/main" id="{AB3B68E1-8E02-79AC-0D7C-E36E4979287D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Google Shape;6131;p55">
              <a:extLst>
                <a:ext uri="{FF2B5EF4-FFF2-40B4-BE49-F238E27FC236}">
                  <a16:creationId xmlns:a16="http://schemas.microsoft.com/office/drawing/2014/main" id="{B9FF82F9-5FBF-F00E-93AF-FF4EB4D6F3DD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6" name="Google Shape;6132;p55">
              <a:extLst>
                <a:ext uri="{FF2B5EF4-FFF2-40B4-BE49-F238E27FC236}">
                  <a16:creationId xmlns:a16="http://schemas.microsoft.com/office/drawing/2014/main" id="{E8018193-FDAD-A68C-DB90-55D50DAB1355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7" name="Google Shape;6133;p55">
              <a:extLst>
                <a:ext uri="{FF2B5EF4-FFF2-40B4-BE49-F238E27FC236}">
                  <a16:creationId xmlns:a16="http://schemas.microsoft.com/office/drawing/2014/main" id="{C87DADC6-4CC0-C781-FC97-D86BD9635F7B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064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9977C64-7369-7F6F-D495-F4FCEAF3CF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96" y="152399"/>
            <a:ext cx="11249304" cy="6858000"/>
          </a:xfrm>
          <a:prstGeom prst="rect">
            <a:avLst/>
          </a:prstGeom>
        </p:spPr>
      </p:pic>
      <p:pic>
        <p:nvPicPr>
          <p:cNvPr id="11" name="Picture 10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BC3B94B3-41AB-FD29-AAB5-D7920E2C27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11" y="3517446"/>
            <a:ext cx="2919994" cy="292825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24B8DA4-44E8-9D25-9708-79CD76790DF8}"/>
              </a:ext>
            </a:extLst>
          </p:cNvPr>
          <p:cNvSpPr/>
          <p:nvPr/>
        </p:nvSpPr>
        <p:spPr>
          <a:xfrm>
            <a:off x="2002973" y="1665514"/>
            <a:ext cx="5943599" cy="1849211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Em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quen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67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id="{1294ACF3-97F0-1034-504F-E950E8A9E5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6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32633A0-90C4-4AA5-B97D-885EBFFAE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EB45373-6026-4443-ACBD-5BDF76B2F129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sX0" fmla="*/ 0 w 11793895"/>
              <a:gd name="csY0" fmla="*/ 613962 h 6559420"/>
              <a:gd name="csX1" fmla="*/ 613962 w 11793895"/>
              <a:gd name="csY1" fmla="*/ 0 h 6559420"/>
              <a:gd name="csX2" fmla="*/ 11179933 w 11793895"/>
              <a:gd name="csY2" fmla="*/ 0 h 6559420"/>
              <a:gd name="csX3" fmla="*/ 11793895 w 11793895"/>
              <a:gd name="csY3" fmla="*/ 613962 h 6559420"/>
              <a:gd name="csX4" fmla="*/ 11793895 w 11793895"/>
              <a:gd name="csY4" fmla="*/ 5945458 h 6559420"/>
              <a:gd name="csX5" fmla="*/ 11179933 w 11793895"/>
              <a:gd name="csY5" fmla="*/ 6559420 h 6559420"/>
              <a:gd name="csX6" fmla="*/ 613962 w 11793895"/>
              <a:gd name="csY6" fmla="*/ 6559420 h 6559420"/>
              <a:gd name="csX7" fmla="*/ 0 w 11793895"/>
              <a:gd name="csY7" fmla="*/ 5945458 h 6559420"/>
              <a:gd name="csX8" fmla="*/ 0 w 11793895"/>
              <a:gd name="csY8" fmla="*/ 613962 h 65594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D089926-43F4-7954-6200-919D7006D1D8}"/>
              </a:ext>
            </a:extLst>
          </p:cNvPr>
          <p:cNvGrpSpPr/>
          <p:nvPr/>
        </p:nvGrpSpPr>
        <p:grpSpPr>
          <a:xfrm>
            <a:off x="479005" y="361508"/>
            <a:ext cx="11212378" cy="967562"/>
            <a:chOff x="-116586" y="364092"/>
            <a:chExt cx="12739141" cy="13042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28C1DB3-E994-27DE-5D09-A828E6A5819A}"/>
                </a:ext>
              </a:extLst>
            </p:cNvPr>
            <p:cNvGrpSpPr/>
            <p:nvPr/>
          </p:nvGrpSpPr>
          <p:grpSpPr>
            <a:xfrm>
              <a:off x="303836" y="364092"/>
              <a:ext cx="12318719" cy="1304277"/>
              <a:chOff x="466065" y="71022"/>
              <a:chExt cx="18933406" cy="664988"/>
            </a:xfrm>
          </p:grpSpPr>
          <p:sp>
            <p:nvSpPr>
              <p:cNvPr id="5" name="Google Shape;128;p2">
                <a:extLst>
                  <a:ext uri="{FF2B5EF4-FFF2-40B4-BE49-F238E27FC236}">
                    <a16:creationId xmlns:a16="http://schemas.microsoft.com/office/drawing/2014/main" id="{410FE20F-6F20-176E-4D22-4A0CEF6B13E5}"/>
                  </a:ext>
                </a:extLst>
              </p:cNvPr>
              <p:cNvSpPr/>
              <p:nvPr/>
            </p:nvSpPr>
            <p:spPr>
              <a:xfrm>
                <a:off x="466065" y="71022"/>
                <a:ext cx="18933406" cy="664988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DCBFDE-2741-0C4B-81B7-5EB44569A5DA}"/>
                  </a:ext>
                </a:extLst>
              </p:cNvPr>
              <p:cNvSpPr txBox="1"/>
              <p:nvPr/>
            </p:nvSpPr>
            <p:spPr>
              <a:xfrm>
                <a:off x="1336424" y="137471"/>
                <a:ext cx="17913739" cy="486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sẽ</a:t>
                </a:r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gì</a:t>
                </a:r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gặp</a:t>
                </a:r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tình</a:t>
                </a:r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huống</a:t>
                </a:r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3C90D38C-EDB0-BD39-BC74-C0C3971848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6586" y="491514"/>
              <a:ext cx="729353" cy="729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" name="Picture 3">
            <a:extLst>
              <a:ext uri="{FF2B5EF4-FFF2-40B4-BE49-F238E27FC236}">
                <a16:creationId xmlns:a16="http://schemas.microsoft.com/office/drawing/2014/main" id="{2EC745E1-4077-422F-C0A0-00EBE3AFC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9488" y="1759909"/>
            <a:ext cx="5594707" cy="368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377F77D-C9BC-D337-9C40-D73B1800737C}"/>
              </a:ext>
            </a:extLst>
          </p:cNvPr>
          <p:cNvSpPr/>
          <p:nvPr/>
        </p:nvSpPr>
        <p:spPr>
          <a:xfrm>
            <a:off x="6262577" y="1861805"/>
            <a:ext cx="5188688" cy="3358779"/>
          </a:xfrm>
          <a:custGeom>
            <a:avLst/>
            <a:gdLst>
              <a:gd name="csX0" fmla="*/ 0 w 5188688"/>
              <a:gd name="csY0" fmla="*/ 559808 h 3358779"/>
              <a:gd name="csX1" fmla="*/ 559808 w 5188688"/>
              <a:gd name="csY1" fmla="*/ 0 h 3358779"/>
              <a:gd name="csX2" fmla="*/ 1059723 w 5188688"/>
              <a:gd name="csY2" fmla="*/ 0 h 3358779"/>
              <a:gd name="csX3" fmla="*/ 1641019 w 5188688"/>
              <a:gd name="csY3" fmla="*/ 0 h 3358779"/>
              <a:gd name="csX4" fmla="*/ 2181624 w 5188688"/>
              <a:gd name="csY4" fmla="*/ 0 h 3358779"/>
              <a:gd name="csX5" fmla="*/ 2803611 w 5188688"/>
              <a:gd name="csY5" fmla="*/ 0 h 3358779"/>
              <a:gd name="csX6" fmla="*/ 3425597 w 5188688"/>
              <a:gd name="csY6" fmla="*/ 0 h 3358779"/>
              <a:gd name="csX7" fmla="*/ 3966203 w 5188688"/>
              <a:gd name="csY7" fmla="*/ 0 h 3358779"/>
              <a:gd name="csX8" fmla="*/ 4628880 w 5188688"/>
              <a:gd name="csY8" fmla="*/ 0 h 3358779"/>
              <a:gd name="csX9" fmla="*/ 5188688 w 5188688"/>
              <a:gd name="csY9" fmla="*/ 559808 h 3358779"/>
              <a:gd name="csX10" fmla="*/ 5188688 w 5188688"/>
              <a:gd name="csY10" fmla="*/ 1052424 h 3358779"/>
              <a:gd name="csX11" fmla="*/ 5188688 w 5188688"/>
              <a:gd name="csY11" fmla="*/ 1656998 h 3358779"/>
              <a:gd name="csX12" fmla="*/ 5188688 w 5188688"/>
              <a:gd name="csY12" fmla="*/ 2149614 h 3358779"/>
              <a:gd name="csX13" fmla="*/ 5188688 w 5188688"/>
              <a:gd name="csY13" fmla="*/ 2798971 h 3358779"/>
              <a:gd name="csX14" fmla="*/ 4628880 w 5188688"/>
              <a:gd name="csY14" fmla="*/ 3358779 h 3358779"/>
              <a:gd name="csX15" fmla="*/ 4047584 w 5188688"/>
              <a:gd name="csY15" fmla="*/ 3358779 h 3358779"/>
              <a:gd name="csX16" fmla="*/ 3547669 w 5188688"/>
              <a:gd name="csY16" fmla="*/ 3358779 h 3358779"/>
              <a:gd name="csX17" fmla="*/ 2966373 w 5188688"/>
              <a:gd name="csY17" fmla="*/ 3358779 h 3358779"/>
              <a:gd name="csX18" fmla="*/ 2344387 w 5188688"/>
              <a:gd name="csY18" fmla="*/ 3358779 h 3358779"/>
              <a:gd name="csX19" fmla="*/ 1844472 w 5188688"/>
              <a:gd name="csY19" fmla="*/ 3358779 h 3358779"/>
              <a:gd name="csX20" fmla="*/ 1303867 w 5188688"/>
              <a:gd name="csY20" fmla="*/ 3358779 h 3358779"/>
              <a:gd name="csX21" fmla="*/ 559808 w 5188688"/>
              <a:gd name="csY21" fmla="*/ 3358779 h 3358779"/>
              <a:gd name="csX22" fmla="*/ 0 w 5188688"/>
              <a:gd name="csY22" fmla="*/ 2798971 h 3358779"/>
              <a:gd name="csX23" fmla="*/ 0 w 5188688"/>
              <a:gd name="csY23" fmla="*/ 2261572 h 3358779"/>
              <a:gd name="csX24" fmla="*/ 0 w 5188688"/>
              <a:gd name="csY24" fmla="*/ 1746564 h 3358779"/>
              <a:gd name="csX25" fmla="*/ 0 w 5188688"/>
              <a:gd name="csY25" fmla="*/ 1186774 h 3358779"/>
              <a:gd name="csX26" fmla="*/ 0 w 5188688"/>
              <a:gd name="csY26" fmla="*/ 559808 h 335877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5188688" h="3358779" fill="none" extrusionOk="0">
                <a:moveTo>
                  <a:pt x="0" y="559808"/>
                </a:moveTo>
                <a:cubicBezTo>
                  <a:pt x="-48975" y="242721"/>
                  <a:pt x="298896" y="142"/>
                  <a:pt x="559808" y="0"/>
                </a:cubicBezTo>
                <a:cubicBezTo>
                  <a:pt x="684537" y="-7937"/>
                  <a:pt x="896339" y="3248"/>
                  <a:pt x="1059723" y="0"/>
                </a:cubicBezTo>
                <a:cubicBezTo>
                  <a:pt x="1223107" y="-3248"/>
                  <a:pt x="1402407" y="6876"/>
                  <a:pt x="1641019" y="0"/>
                </a:cubicBezTo>
                <a:cubicBezTo>
                  <a:pt x="1879631" y="-6876"/>
                  <a:pt x="1937607" y="22898"/>
                  <a:pt x="2181624" y="0"/>
                </a:cubicBezTo>
                <a:cubicBezTo>
                  <a:pt x="2425642" y="-22898"/>
                  <a:pt x="2550508" y="30476"/>
                  <a:pt x="2803611" y="0"/>
                </a:cubicBezTo>
                <a:cubicBezTo>
                  <a:pt x="3056714" y="-30476"/>
                  <a:pt x="3201243" y="3263"/>
                  <a:pt x="3425597" y="0"/>
                </a:cubicBezTo>
                <a:cubicBezTo>
                  <a:pt x="3649951" y="-3263"/>
                  <a:pt x="3778876" y="3938"/>
                  <a:pt x="3966203" y="0"/>
                </a:cubicBezTo>
                <a:cubicBezTo>
                  <a:pt x="4153530" y="-3938"/>
                  <a:pt x="4437052" y="12112"/>
                  <a:pt x="4628880" y="0"/>
                </a:cubicBezTo>
                <a:cubicBezTo>
                  <a:pt x="4960562" y="15659"/>
                  <a:pt x="5175648" y="239480"/>
                  <a:pt x="5188688" y="559808"/>
                </a:cubicBezTo>
                <a:cubicBezTo>
                  <a:pt x="5204201" y="785069"/>
                  <a:pt x="5173794" y="940235"/>
                  <a:pt x="5188688" y="1052424"/>
                </a:cubicBezTo>
                <a:cubicBezTo>
                  <a:pt x="5203582" y="1164613"/>
                  <a:pt x="5118999" y="1442578"/>
                  <a:pt x="5188688" y="1656998"/>
                </a:cubicBezTo>
                <a:cubicBezTo>
                  <a:pt x="5258377" y="1871418"/>
                  <a:pt x="5153078" y="1920532"/>
                  <a:pt x="5188688" y="2149614"/>
                </a:cubicBezTo>
                <a:cubicBezTo>
                  <a:pt x="5224298" y="2378696"/>
                  <a:pt x="5184613" y="2555512"/>
                  <a:pt x="5188688" y="2798971"/>
                </a:cubicBezTo>
                <a:cubicBezTo>
                  <a:pt x="5206070" y="3130794"/>
                  <a:pt x="4975334" y="3420454"/>
                  <a:pt x="4628880" y="3358779"/>
                </a:cubicBezTo>
                <a:cubicBezTo>
                  <a:pt x="4386801" y="3395679"/>
                  <a:pt x="4278016" y="3308204"/>
                  <a:pt x="4047584" y="3358779"/>
                </a:cubicBezTo>
                <a:cubicBezTo>
                  <a:pt x="3817152" y="3409354"/>
                  <a:pt x="3721335" y="3341656"/>
                  <a:pt x="3547669" y="3358779"/>
                </a:cubicBezTo>
                <a:cubicBezTo>
                  <a:pt x="3374004" y="3375902"/>
                  <a:pt x="3128598" y="3325045"/>
                  <a:pt x="2966373" y="3358779"/>
                </a:cubicBezTo>
                <a:cubicBezTo>
                  <a:pt x="2804148" y="3392513"/>
                  <a:pt x="2562179" y="3347391"/>
                  <a:pt x="2344387" y="3358779"/>
                </a:cubicBezTo>
                <a:cubicBezTo>
                  <a:pt x="2126595" y="3370167"/>
                  <a:pt x="1958667" y="3318139"/>
                  <a:pt x="1844472" y="3358779"/>
                </a:cubicBezTo>
                <a:cubicBezTo>
                  <a:pt x="1730277" y="3399419"/>
                  <a:pt x="1507970" y="3330652"/>
                  <a:pt x="1303867" y="3358779"/>
                </a:cubicBezTo>
                <a:cubicBezTo>
                  <a:pt x="1099765" y="3386906"/>
                  <a:pt x="804058" y="3277104"/>
                  <a:pt x="559808" y="3358779"/>
                </a:cubicBezTo>
                <a:cubicBezTo>
                  <a:pt x="158548" y="3350796"/>
                  <a:pt x="-35011" y="3179724"/>
                  <a:pt x="0" y="2798971"/>
                </a:cubicBezTo>
                <a:cubicBezTo>
                  <a:pt x="-16186" y="2652230"/>
                  <a:pt x="52820" y="2445665"/>
                  <a:pt x="0" y="2261572"/>
                </a:cubicBezTo>
                <a:cubicBezTo>
                  <a:pt x="-52820" y="2077479"/>
                  <a:pt x="60140" y="1877528"/>
                  <a:pt x="0" y="1746564"/>
                </a:cubicBezTo>
                <a:cubicBezTo>
                  <a:pt x="-60140" y="1615600"/>
                  <a:pt x="38231" y="1434447"/>
                  <a:pt x="0" y="1186774"/>
                </a:cubicBezTo>
                <a:cubicBezTo>
                  <a:pt x="-38231" y="939101"/>
                  <a:pt x="50074" y="818385"/>
                  <a:pt x="0" y="559808"/>
                </a:cubicBezTo>
                <a:close/>
              </a:path>
              <a:path w="5188688" h="3358779" stroke="0" extrusionOk="0">
                <a:moveTo>
                  <a:pt x="0" y="559808"/>
                </a:moveTo>
                <a:cubicBezTo>
                  <a:pt x="9562" y="249977"/>
                  <a:pt x="206887" y="41024"/>
                  <a:pt x="559808" y="0"/>
                </a:cubicBezTo>
                <a:cubicBezTo>
                  <a:pt x="821116" y="-64702"/>
                  <a:pt x="959337" y="20202"/>
                  <a:pt x="1141104" y="0"/>
                </a:cubicBezTo>
                <a:cubicBezTo>
                  <a:pt x="1322871" y="-20202"/>
                  <a:pt x="1462633" y="68150"/>
                  <a:pt x="1722400" y="0"/>
                </a:cubicBezTo>
                <a:cubicBezTo>
                  <a:pt x="1982167" y="-68150"/>
                  <a:pt x="1983929" y="6541"/>
                  <a:pt x="2181624" y="0"/>
                </a:cubicBezTo>
                <a:cubicBezTo>
                  <a:pt x="2379319" y="-6541"/>
                  <a:pt x="2659981" y="51298"/>
                  <a:pt x="2803611" y="0"/>
                </a:cubicBezTo>
                <a:cubicBezTo>
                  <a:pt x="2947241" y="-51298"/>
                  <a:pt x="3175744" y="45326"/>
                  <a:pt x="3344216" y="0"/>
                </a:cubicBezTo>
                <a:cubicBezTo>
                  <a:pt x="3512688" y="-45326"/>
                  <a:pt x="3744754" y="48187"/>
                  <a:pt x="3966203" y="0"/>
                </a:cubicBezTo>
                <a:cubicBezTo>
                  <a:pt x="4187652" y="-48187"/>
                  <a:pt x="4476119" y="27704"/>
                  <a:pt x="4628880" y="0"/>
                </a:cubicBezTo>
                <a:cubicBezTo>
                  <a:pt x="4964118" y="11340"/>
                  <a:pt x="5179928" y="247164"/>
                  <a:pt x="5188688" y="559808"/>
                </a:cubicBezTo>
                <a:cubicBezTo>
                  <a:pt x="5196341" y="815950"/>
                  <a:pt x="5116676" y="988302"/>
                  <a:pt x="5188688" y="1164382"/>
                </a:cubicBezTo>
                <a:cubicBezTo>
                  <a:pt x="5260700" y="1340462"/>
                  <a:pt x="5123437" y="1598126"/>
                  <a:pt x="5188688" y="1746564"/>
                </a:cubicBezTo>
                <a:cubicBezTo>
                  <a:pt x="5253939" y="1895002"/>
                  <a:pt x="5135964" y="2019313"/>
                  <a:pt x="5188688" y="2283964"/>
                </a:cubicBezTo>
                <a:cubicBezTo>
                  <a:pt x="5241412" y="2548615"/>
                  <a:pt x="5159974" y="2620479"/>
                  <a:pt x="5188688" y="2798971"/>
                </a:cubicBezTo>
                <a:cubicBezTo>
                  <a:pt x="5153010" y="3032212"/>
                  <a:pt x="4926739" y="3332394"/>
                  <a:pt x="4628880" y="3358779"/>
                </a:cubicBezTo>
                <a:cubicBezTo>
                  <a:pt x="4500830" y="3375298"/>
                  <a:pt x="4226536" y="3303850"/>
                  <a:pt x="4006893" y="3358779"/>
                </a:cubicBezTo>
                <a:cubicBezTo>
                  <a:pt x="3787250" y="3413708"/>
                  <a:pt x="3572506" y="3308745"/>
                  <a:pt x="3384907" y="3358779"/>
                </a:cubicBezTo>
                <a:cubicBezTo>
                  <a:pt x="3197308" y="3408813"/>
                  <a:pt x="3076751" y="3321017"/>
                  <a:pt x="2884992" y="3358779"/>
                </a:cubicBezTo>
                <a:cubicBezTo>
                  <a:pt x="2693234" y="3396541"/>
                  <a:pt x="2653879" y="3348906"/>
                  <a:pt x="2425768" y="3358779"/>
                </a:cubicBezTo>
                <a:cubicBezTo>
                  <a:pt x="2197657" y="3368652"/>
                  <a:pt x="2106699" y="3300681"/>
                  <a:pt x="1844472" y="3358779"/>
                </a:cubicBezTo>
                <a:cubicBezTo>
                  <a:pt x="1582245" y="3416877"/>
                  <a:pt x="1570184" y="3350455"/>
                  <a:pt x="1385248" y="3358779"/>
                </a:cubicBezTo>
                <a:cubicBezTo>
                  <a:pt x="1200312" y="3367103"/>
                  <a:pt x="838001" y="3337141"/>
                  <a:pt x="559808" y="3358779"/>
                </a:cubicBezTo>
                <a:cubicBezTo>
                  <a:pt x="203871" y="3403109"/>
                  <a:pt x="-39347" y="3083256"/>
                  <a:pt x="0" y="2798971"/>
                </a:cubicBezTo>
                <a:cubicBezTo>
                  <a:pt x="-35487" y="2591121"/>
                  <a:pt x="55485" y="2415908"/>
                  <a:pt x="0" y="2283964"/>
                </a:cubicBezTo>
                <a:cubicBezTo>
                  <a:pt x="-55485" y="2152020"/>
                  <a:pt x="27994" y="1969508"/>
                  <a:pt x="0" y="1791348"/>
                </a:cubicBezTo>
                <a:cubicBezTo>
                  <a:pt x="-27994" y="1613188"/>
                  <a:pt x="56553" y="1394277"/>
                  <a:pt x="0" y="1186774"/>
                </a:cubicBezTo>
                <a:cubicBezTo>
                  <a:pt x="-56553" y="979271"/>
                  <a:pt x="10772" y="784256"/>
                  <a:pt x="0" y="559808"/>
                </a:cubicBezTo>
                <a:close/>
              </a:path>
            </a:pathLst>
          </a:custGeom>
          <a:solidFill>
            <a:srgbClr val="FFFF66">
              <a:alpha val="50000"/>
            </a:srgb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9094501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Khi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gặp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khó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cố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gắng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tòi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suy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nghĩ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tự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nhờ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bè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thầy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giúp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227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0C73AB-790D-A768-4E99-3B8DD15B1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8328AA-8D77-CE10-64BE-4B48A664FACE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sX0" fmla="*/ 0 w 11793895"/>
              <a:gd name="csY0" fmla="*/ 613962 h 6559420"/>
              <a:gd name="csX1" fmla="*/ 613962 w 11793895"/>
              <a:gd name="csY1" fmla="*/ 0 h 6559420"/>
              <a:gd name="csX2" fmla="*/ 11179933 w 11793895"/>
              <a:gd name="csY2" fmla="*/ 0 h 6559420"/>
              <a:gd name="csX3" fmla="*/ 11793895 w 11793895"/>
              <a:gd name="csY3" fmla="*/ 613962 h 6559420"/>
              <a:gd name="csX4" fmla="*/ 11793895 w 11793895"/>
              <a:gd name="csY4" fmla="*/ 5945458 h 6559420"/>
              <a:gd name="csX5" fmla="*/ 11179933 w 11793895"/>
              <a:gd name="csY5" fmla="*/ 6559420 h 6559420"/>
              <a:gd name="csX6" fmla="*/ 613962 w 11793895"/>
              <a:gd name="csY6" fmla="*/ 6559420 h 6559420"/>
              <a:gd name="csX7" fmla="*/ 0 w 11793895"/>
              <a:gd name="csY7" fmla="*/ 5945458 h 6559420"/>
              <a:gd name="csX8" fmla="*/ 0 w 11793895"/>
              <a:gd name="csY8" fmla="*/ 613962 h 65594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D04B6F87-2212-B526-A447-23EF2B1561F6}"/>
              </a:ext>
            </a:extLst>
          </p:cNvPr>
          <p:cNvSpPr/>
          <p:nvPr/>
        </p:nvSpPr>
        <p:spPr>
          <a:xfrm>
            <a:off x="3307341" y="1126203"/>
            <a:ext cx="7059669" cy="1879887"/>
          </a:xfrm>
          <a:custGeom>
            <a:avLst/>
            <a:gdLst>
              <a:gd name="csX0" fmla="*/ 0 w 7059669"/>
              <a:gd name="csY0" fmla="*/ 313321 h 1879887"/>
              <a:gd name="csX1" fmla="*/ 313321 w 7059669"/>
              <a:gd name="csY1" fmla="*/ 0 h 1879887"/>
              <a:gd name="csX2" fmla="*/ 1176612 w 7059669"/>
              <a:gd name="csY2" fmla="*/ 0 h 1879887"/>
              <a:gd name="csX3" fmla="*/ 1176612 w 7059669"/>
              <a:gd name="csY3" fmla="*/ 0 h 1879887"/>
              <a:gd name="csX4" fmla="*/ 2941529 w 7059669"/>
              <a:gd name="csY4" fmla="*/ 0 h 1879887"/>
              <a:gd name="csX5" fmla="*/ 6746348 w 7059669"/>
              <a:gd name="csY5" fmla="*/ 0 h 1879887"/>
              <a:gd name="csX6" fmla="*/ 7059669 w 7059669"/>
              <a:gd name="csY6" fmla="*/ 313321 h 1879887"/>
              <a:gd name="csX7" fmla="*/ 7059669 w 7059669"/>
              <a:gd name="csY7" fmla="*/ 1096601 h 1879887"/>
              <a:gd name="csX8" fmla="*/ 7059669 w 7059669"/>
              <a:gd name="csY8" fmla="*/ 1096601 h 1879887"/>
              <a:gd name="csX9" fmla="*/ 7059669 w 7059669"/>
              <a:gd name="csY9" fmla="*/ 1566573 h 1879887"/>
              <a:gd name="csX10" fmla="*/ 7059669 w 7059669"/>
              <a:gd name="csY10" fmla="*/ 1566566 h 1879887"/>
              <a:gd name="csX11" fmla="*/ 6746348 w 7059669"/>
              <a:gd name="csY11" fmla="*/ 1879887 h 1879887"/>
              <a:gd name="csX12" fmla="*/ 2941529 w 7059669"/>
              <a:gd name="csY12" fmla="*/ 1879887 h 1879887"/>
              <a:gd name="csX13" fmla="*/ 1176612 w 7059669"/>
              <a:gd name="csY13" fmla="*/ 1879887 h 1879887"/>
              <a:gd name="csX14" fmla="*/ 1176612 w 7059669"/>
              <a:gd name="csY14" fmla="*/ 1879887 h 1879887"/>
              <a:gd name="csX15" fmla="*/ 313321 w 7059669"/>
              <a:gd name="csY15" fmla="*/ 1879887 h 1879887"/>
              <a:gd name="csX16" fmla="*/ 0 w 7059669"/>
              <a:gd name="csY16" fmla="*/ 1566566 h 1879887"/>
              <a:gd name="csX17" fmla="*/ 0 w 7059669"/>
              <a:gd name="csY17" fmla="*/ 1566573 h 1879887"/>
              <a:gd name="csX18" fmla="*/ -717827 w 7059669"/>
              <a:gd name="csY18" fmla="*/ 1016305 h 1879887"/>
              <a:gd name="csX19" fmla="*/ 0 w 7059669"/>
              <a:gd name="csY19" fmla="*/ 1096601 h 1879887"/>
              <a:gd name="csX20" fmla="*/ 0 w 7059669"/>
              <a:gd name="csY20" fmla="*/ 313321 h 187988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7059669" h="1879887" fill="none" extrusionOk="0">
                <a:moveTo>
                  <a:pt x="0" y="313321"/>
                </a:moveTo>
                <a:cubicBezTo>
                  <a:pt x="13203" y="147425"/>
                  <a:pt x="118795" y="8639"/>
                  <a:pt x="313321" y="0"/>
                </a:cubicBezTo>
                <a:cubicBezTo>
                  <a:pt x="566047" y="29626"/>
                  <a:pt x="945710" y="47708"/>
                  <a:pt x="1176612" y="0"/>
                </a:cubicBezTo>
                <a:lnTo>
                  <a:pt x="1176612" y="0"/>
                </a:lnTo>
                <a:cubicBezTo>
                  <a:pt x="1735059" y="-17367"/>
                  <a:pt x="2424291" y="44624"/>
                  <a:pt x="2941529" y="0"/>
                </a:cubicBezTo>
                <a:cubicBezTo>
                  <a:pt x="3348677" y="-117130"/>
                  <a:pt x="4851054" y="123459"/>
                  <a:pt x="6746348" y="0"/>
                </a:cubicBezTo>
                <a:cubicBezTo>
                  <a:pt x="6933989" y="23259"/>
                  <a:pt x="7040954" y="142896"/>
                  <a:pt x="7059669" y="313321"/>
                </a:cubicBezTo>
                <a:cubicBezTo>
                  <a:pt x="7002707" y="689926"/>
                  <a:pt x="7102690" y="969802"/>
                  <a:pt x="7059669" y="1096601"/>
                </a:cubicBezTo>
                <a:lnTo>
                  <a:pt x="7059669" y="1096601"/>
                </a:lnTo>
                <a:cubicBezTo>
                  <a:pt x="7093650" y="1251849"/>
                  <a:pt x="7043794" y="1481108"/>
                  <a:pt x="7059669" y="1566573"/>
                </a:cubicBezTo>
                <a:lnTo>
                  <a:pt x="7059669" y="1566566"/>
                </a:lnTo>
                <a:cubicBezTo>
                  <a:pt x="7052488" y="1730615"/>
                  <a:pt x="6918315" y="1883388"/>
                  <a:pt x="6746348" y="1879887"/>
                </a:cubicBezTo>
                <a:cubicBezTo>
                  <a:pt x="4878280" y="2013281"/>
                  <a:pt x="4591333" y="1749167"/>
                  <a:pt x="2941529" y="1879887"/>
                </a:cubicBezTo>
                <a:cubicBezTo>
                  <a:pt x="2545759" y="1922975"/>
                  <a:pt x="1791366" y="1975629"/>
                  <a:pt x="1176612" y="1879887"/>
                </a:cubicBezTo>
                <a:lnTo>
                  <a:pt x="1176612" y="1879887"/>
                </a:lnTo>
                <a:cubicBezTo>
                  <a:pt x="947273" y="1813838"/>
                  <a:pt x="487934" y="1864659"/>
                  <a:pt x="313321" y="1879887"/>
                </a:cubicBezTo>
                <a:cubicBezTo>
                  <a:pt x="112782" y="1879771"/>
                  <a:pt x="9473" y="1720177"/>
                  <a:pt x="0" y="1566566"/>
                </a:cubicBezTo>
                <a:lnTo>
                  <a:pt x="0" y="1566573"/>
                </a:lnTo>
                <a:cubicBezTo>
                  <a:pt x="-310315" y="1431069"/>
                  <a:pt x="-528985" y="1139157"/>
                  <a:pt x="-717827" y="1016305"/>
                </a:cubicBezTo>
                <a:cubicBezTo>
                  <a:pt x="-605327" y="1077075"/>
                  <a:pt x="-253422" y="1039149"/>
                  <a:pt x="0" y="1096601"/>
                </a:cubicBezTo>
                <a:cubicBezTo>
                  <a:pt x="-14055" y="821121"/>
                  <a:pt x="-48359" y="669737"/>
                  <a:pt x="0" y="313321"/>
                </a:cubicBezTo>
                <a:close/>
              </a:path>
              <a:path w="7059669" h="1879887" stroke="0" extrusionOk="0">
                <a:moveTo>
                  <a:pt x="0" y="313321"/>
                </a:moveTo>
                <a:cubicBezTo>
                  <a:pt x="-5787" y="150175"/>
                  <a:pt x="164255" y="-16215"/>
                  <a:pt x="313321" y="0"/>
                </a:cubicBezTo>
                <a:cubicBezTo>
                  <a:pt x="702775" y="21896"/>
                  <a:pt x="1010865" y="-37080"/>
                  <a:pt x="1176612" y="0"/>
                </a:cubicBezTo>
                <a:lnTo>
                  <a:pt x="1176612" y="0"/>
                </a:lnTo>
                <a:cubicBezTo>
                  <a:pt x="1370395" y="-33731"/>
                  <a:pt x="2575690" y="-103156"/>
                  <a:pt x="2941529" y="0"/>
                </a:cubicBezTo>
                <a:cubicBezTo>
                  <a:pt x="3690888" y="-134364"/>
                  <a:pt x="6076983" y="130381"/>
                  <a:pt x="6746348" y="0"/>
                </a:cubicBezTo>
                <a:cubicBezTo>
                  <a:pt x="6914889" y="-10609"/>
                  <a:pt x="7079249" y="125101"/>
                  <a:pt x="7059669" y="313321"/>
                </a:cubicBezTo>
                <a:cubicBezTo>
                  <a:pt x="7117977" y="588980"/>
                  <a:pt x="7042657" y="950376"/>
                  <a:pt x="7059669" y="1096601"/>
                </a:cubicBezTo>
                <a:lnTo>
                  <a:pt x="7059669" y="1096601"/>
                </a:lnTo>
                <a:cubicBezTo>
                  <a:pt x="7079013" y="1300280"/>
                  <a:pt x="7092164" y="1398010"/>
                  <a:pt x="7059669" y="1566573"/>
                </a:cubicBezTo>
                <a:lnTo>
                  <a:pt x="7059669" y="1566566"/>
                </a:lnTo>
                <a:cubicBezTo>
                  <a:pt x="7093315" y="1735938"/>
                  <a:pt x="6893824" y="1887294"/>
                  <a:pt x="6746348" y="1879887"/>
                </a:cubicBezTo>
                <a:cubicBezTo>
                  <a:pt x="5553366" y="1842128"/>
                  <a:pt x="3925807" y="1930385"/>
                  <a:pt x="2941529" y="1879887"/>
                </a:cubicBezTo>
                <a:cubicBezTo>
                  <a:pt x="2641840" y="1765800"/>
                  <a:pt x="1895416" y="1978204"/>
                  <a:pt x="1176612" y="1879887"/>
                </a:cubicBezTo>
                <a:lnTo>
                  <a:pt x="1176612" y="1879887"/>
                </a:lnTo>
                <a:cubicBezTo>
                  <a:pt x="1070011" y="1908743"/>
                  <a:pt x="479960" y="1953746"/>
                  <a:pt x="313321" y="1879887"/>
                </a:cubicBezTo>
                <a:cubicBezTo>
                  <a:pt x="116133" y="1857866"/>
                  <a:pt x="26417" y="1733424"/>
                  <a:pt x="0" y="1566566"/>
                </a:cubicBezTo>
                <a:lnTo>
                  <a:pt x="0" y="1566573"/>
                </a:lnTo>
                <a:cubicBezTo>
                  <a:pt x="-236680" y="1354803"/>
                  <a:pt x="-583297" y="1086325"/>
                  <a:pt x="-717827" y="1016305"/>
                </a:cubicBezTo>
                <a:cubicBezTo>
                  <a:pt x="-479594" y="1107718"/>
                  <a:pt x="-82698" y="1067699"/>
                  <a:pt x="0" y="1096601"/>
                </a:cubicBezTo>
                <a:cubicBezTo>
                  <a:pt x="-55086" y="883814"/>
                  <a:pt x="-16192" y="413066"/>
                  <a:pt x="0" y="313321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60168"/>
                      <a:gd name="adj2" fmla="val 406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 xúc của bạn nhỏ khi đến lớp như thế nào?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2D491E-BD8E-46B2-A54B-888F9085A0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136" y="492369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7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32633A0-90C4-4AA5-B97D-885EBFFAE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EB45373-6026-4443-ACBD-5BDF76B2F129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sX0" fmla="*/ 0 w 11793895"/>
              <a:gd name="csY0" fmla="*/ 613962 h 6559420"/>
              <a:gd name="csX1" fmla="*/ 613962 w 11793895"/>
              <a:gd name="csY1" fmla="*/ 0 h 6559420"/>
              <a:gd name="csX2" fmla="*/ 11179933 w 11793895"/>
              <a:gd name="csY2" fmla="*/ 0 h 6559420"/>
              <a:gd name="csX3" fmla="*/ 11793895 w 11793895"/>
              <a:gd name="csY3" fmla="*/ 613962 h 6559420"/>
              <a:gd name="csX4" fmla="*/ 11793895 w 11793895"/>
              <a:gd name="csY4" fmla="*/ 5945458 h 6559420"/>
              <a:gd name="csX5" fmla="*/ 11179933 w 11793895"/>
              <a:gd name="csY5" fmla="*/ 6559420 h 6559420"/>
              <a:gd name="csX6" fmla="*/ 613962 w 11793895"/>
              <a:gd name="csY6" fmla="*/ 6559420 h 6559420"/>
              <a:gd name="csX7" fmla="*/ 0 w 11793895"/>
              <a:gd name="csY7" fmla="*/ 5945458 h 6559420"/>
              <a:gd name="csX8" fmla="*/ 0 w 11793895"/>
              <a:gd name="csY8" fmla="*/ 613962 h 65594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D089926-43F4-7954-6200-919D7006D1D8}"/>
              </a:ext>
            </a:extLst>
          </p:cNvPr>
          <p:cNvGrpSpPr/>
          <p:nvPr/>
        </p:nvGrpSpPr>
        <p:grpSpPr>
          <a:xfrm>
            <a:off x="522421" y="0"/>
            <a:ext cx="10945678" cy="1400175"/>
            <a:chOff x="186430" y="364090"/>
            <a:chExt cx="12436125" cy="188744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28C1DB3-E994-27DE-5D09-A828E6A5819A}"/>
                </a:ext>
              </a:extLst>
            </p:cNvPr>
            <p:cNvGrpSpPr/>
            <p:nvPr/>
          </p:nvGrpSpPr>
          <p:grpSpPr>
            <a:xfrm>
              <a:off x="303836" y="364090"/>
              <a:ext cx="12318719" cy="1887441"/>
              <a:chOff x="466065" y="71021"/>
              <a:chExt cx="18933406" cy="962315"/>
            </a:xfrm>
          </p:grpSpPr>
          <p:sp>
            <p:nvSpPr>
              <p:cNvPr id="5" name="Google Shape;128;p2">
                <a:extLst>
                  <a:ext uri="{FF2B5EF4-FFF2-40B4-BE49-F238E27FC236}">
                    <a16:creationId xmlns:a16="http://schemas.microsoft.com/office/drawing/2014/main" id="{410FE20F-6F20-176E-4D22-4A0CEF6B13E5}"/>
                  </a:ext>
                </a:extLst>
              </p:cNvPr>
              <p:cNvSpPr/>
              <p:nvPr/>
            </p:nvSpPr>
            <p:spPr>
              <a:xfrm>
                <a:off x="466065" y="71021"/>
                <a:ext cx="18933406" cy="9623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DCBFDE-2741-0C4B-81B7-5EB44569A5DA}"/>
                  </a:ext>
                </a:extLst>
              </p:cNvPr>
              <p:cNvSpPr txBox="1"/>
              <p:nvPr/>
            </p:nvSpPr>
            <p:spPr>
              <a:xfrm>
                <a:off x="972585" y="71703"/>
                <a:ext cx="17794832" cy="867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quan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sát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tranh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tác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hại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đầy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đủ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  <a:endParaRPr lang="vi-VN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3C90D38C-EDB0-BD39-BC74-C0C3971848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30" y="478675"/>
              <a:ext cx="729353" cy="729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17A633F-5BDE-1531-1B50-3E8BD54B3B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18" y="1590675"/>
            <a:ext cx="3168352" cy="316452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5531435-2ABC-7A64-C5C0-A7326478ED24}"/>
              </a:ext>
            </a:extLst>
          </p:cNvPr>
          <p:cNvGrpSpPr/>
          <p:nvPr/>
        </p:nvGrpSpPr>
        <p:grpSpPr>
          <a:xfrm>
            <a:off x="1070993" y="3344662"/>
            <a:ext cx="3193766" cy="3211006"/>
            <a:chOff x="89918" y="1763512"/>
            <a:chExt cx="3193766" cy="321100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6FB25BF-1DDB-FCE4-C242-9E28721F8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18" y="1763512"/>
              <a:ext cx="3193766" cy="3211006"/>
            </a:xfrm>
            <a:prstGeom prst="rect">
              <a:avLst/>
            </a:prstGeom>
          </p:spPr>
        </p:pic>
        <p:sp>
          <p:nvSpPr>
            <p:cNvPr id="10" name="Rounded Rectangular Callout 4">
              <a:extLst>
                <a:ext uri="{FF2B5EF4-FFF2-40B4-BE49-F238E27FC236}">
                  <a16:creationId xmlns:a16="http://schemas.microsoft.com/office/drawing/2014/main" id="{375F1C2F-EFC0-600C-F76B-E9FDE6133DBF}"/>
                </a:ext>
              </a:extLst>
            </p:cNvPr>
            <p:cNvSpPr/>
            <p:nvPr/>
          </p:nvSpPr>
          <p:spPr>
            <a:xfrm>
              <a:off x="1115616" y="2067694"/>
              <a:ext cx="1872208" cy="648072"/>
            </a:xfrm>
            <a:prstGeom prst="wedgeRoundRectCallout">
              <a:avLst>
                <a:gd name="adj1" fmla="val -36746"/>
                <a:gd name="adj2" fmla="val 68229"/>
                <a:gd name="adj3" fmla="val 16667"/>
              </a:avLst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chemeClr val="tx1"/>
                  </a:solidFill>
                  <a:latin typeface="Lato" panose="020F0502020204030203" pitchFamily="34" charset="0"/>
                </a:rPr>
                <a:t>Em</a:t>
              </a:r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Lato" panose="020F0502020204030203" pitchFamily="34" charset="0"/>
                </a:rPr>
                <a:t>giỏi</a:t>
              </a:r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Lato" panose="020F0502020204030203" pitchFamily="34" charset="0"/>
                </a:rPr>
                <a:t>lắm</a:t>
              </a:r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</a:rPr>
                <a:t>!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8BA8360-78D5-4CBA-D8DF-0D48BE2FDFD6}"/>
              </a:ext>
            </a:extLst>
          </p:cNvPr>
          <p:cNvGrpSpPr/>
          <p:nvPr/>
        </p:nvGrpSpPr>
        <p:grpSpPr>
          <a:xfrm>
            <a:off x="7497979" y="3192413"/>
            <a:ext cx="3187395" cy="3410881"/>
            <a:chOff x="5754904" y="1563638"/>
            <a:chExt cx="3187395" cy="341088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8664C29-4A75-D5DA-07B0-DC11B8021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4904" y="1763513"/>
              <a:ext cx="3187395" cy="3211006"/>
            </a:xfrm>
            <a:prstGeom prst="rect">
              <a:avLst/>
            </a:prstGeom>
          </p:spPr>
        </p:pic>
        <p:sp>
          <p:nvSpPr>
            <p:cNvPr id="14" name="Rounded Rectangular Callout 11">
              <a:extLst>
                <a:ext uri="{FF2B5EF4-FFF2-40B4-BE49-F238E27FC236}">
                  <a16:creationId xmlns:a16="http://schemas.microsoft.com/office/drawing/2014/main" id="{A341144C-C75A-A1E6-F2F0-33F5EBF6F950}"/>
                </a:ext>
              </a:extLst>
            </p:cNvPr>
            <p:cNvSpPr/>
            <p:nvPr/>
          </p:nvSpPr>
          <p:spPr>
            <a:xfrm>
              <a:off x="6245770" y="1563638"/>
              <a:ext cx="2520280" cy="602817"/>
            </a:xfrm>
            <a:custGeom>
              <a:avLst/>
              <a:gdLst>
                <a:gd name="connsiteX0" fmla="*/ 0 w 2520280"/>
                <a:gd name="connsiteY0" fmla="*/ 84011 h 504056"/>
                <a:gd name="connsiteX1" fmla="*/ 84011 w 2520280"/>
                <a:gd name="connsiteY1" fmla="*/ 0 h 504056"/>
                <a:gd name="connsiteX2" fmla="*/ 1470163 w 2520280"/>
                <a:gd name="connsiteY2" fmla="*/ 0 h 504056"/>
                <a:gd name="connsiteX3" fmla="*/ 1470163 w 2520280"/>
                <a:gd name="connsiteY3" fmla="*/ 0 h 504056"/>
                <a:gd name="connsiteX4" fmla="*/ 2100233 w 2520280"/>
                <a:gd name="connsiteY4" fmla="*/ 0 h 504056"/>
                <a:gd name="connsiteX5" fmla="*/ 2436269 w 2520280"/>
                <a:gd name="connsiteY5" fmla="*/ 0 h 504056"/>
                <a:gd name="connsiteX6" fmla="*/ 2520280 w 2520280"/>
                <a:gd name="connsiteY6" fmla="*/ 84011 h 504056"/>
                <a:gd name="connsiteX7" fmla="*/ 2520280 w 2520280"/>
                <a:gd name="connsiteY7" fmla="*/ 294033 h 504056"/>
                <a:gd name="connsiteX8" fmla="*/ 2520280 w 2520280"/>
                <a:gd name="connsiteY8" fmla="*/ 294033 h 504056"/>
                <a:gd name="connsiteX9" fmla="*/ 2520280 w 2520280"/>
                <a:gd name="connsiteY9" fmla="*/ 420047 h 504056"/>
                <a:gd name="connsiteX10" fmla="*/ 2520280 w 2520280"/>
                <a:gd name="connsiteY10" fmla="*/ 420045 h 504056"/>
                <a:gd name="connsiteX11" fmla="*/ 2436269 w 2520280"/>
                <a:gd name="connsiteY11" fmla="*/ 504056 h 504056"/>
                <a:gd name="connsiteX12" fmla="*/ 2100233 w 2520280"/>
                <a:gd name="connsiteY12" fmla="*/ 504056 h 504056"/>
                <a:gd name="connsiteX13" fmla="*/ 1857144 w 2520280"/>
                <a:gd name="connsiteY13" fmla="*/ 699070 h 504056"/>
                <a:gd name="connsiteX14" fmla="*/ 1470163 w 2520280"/>
                <a:gd name="connsiteY14" fmla="*/ 504056 h 504056"/>
                <a:gd name="connsiteX15" fmla="*/ 84011 w 2520280"/>
                <a:gd name="connsiteY15" fmla="*/ 504056 h 504056"/>
                <a:gd name="connsiteX16" fmla="*/ 0 w 2520280"/>
                <a:gd name="connsiteY16" fmla="*/ 420045 h 504056"/>
                <a:gd name="connsiteX17" fmla="*/ 0 w 2520280"/>
                <a:gd name="connsiteY17" fmla="*/ 420047 h 504056"/>
                <a:gd name="connsiteX18" fmla="*/ 0 w 2520280"/>
                <a:gd name="connsiteY18" fmla="*/ 294033 h 504056"/>
                <a:gd name="connsiteX19" fmla="*/ 0 w 2520280"/>
                <a:gd name="connsiteY19" fmla="*/ 294033 h 504056"/>
                <a:gd name="connsiteX20" fmla="*/ 0 w 2520280"/>
                <a:gd name="connsiteY20" fmla="*/ 84011 h 504056"/>
                <a:gd name="connsiteX0" fmla="*/ 0 w 2520280"/>
                <a:gd name="connsiteY0" fmla="*/ 84011 h 699070"/>
                <a:gd name="connsiteX1" fmla="*/ 84011 w 2520280"/>
                <a:gd name="connsiteY1" fmla="*/ 0 h 699070"/>
                <a:gd name="connsiteX2" fmla="*/ 1470163 w 2520280"/>
                <a:gd name="connsiteY2" fmla="*/ 0 h 699070"/>
                <a:gd name="connsiteX3" fmla="*/ 1470163 w 2520280"/>
                <a:gd name="connsiteY3" fmla="*/ 0 h 699070"/>
                <a:gd name="connsiteX4" fmla="*/ 2100233 w 2520280"/>
                <a:gd name="connsiteY4" fmla="*/ 0 h 699070"/>
                <a:gd name="connsiteX5" fmla="*/ 2436269 w 2520280"/>
                <a:gd name="connsiteY5" fmla="*/ 0 h 699070"/>
                <a:gd name="connsiteX6" fmla="*/ 2520280 w 2520280"/>
                <a:gd name="connsiteY6" fmla="*/ 84011 h 699070"/>
                <a:gd name="connsiteX7" fmla="*/ 2520280 w 2520280"/>
                <a:gd name="connsiteY7" fmla="*/ 294033 h 699070"/>
                <a:gd name="connsiteX8" fmla="*/ 2520280 w 2520280"/>
                <a:gd name="connsiteY8" fmla="*/ 294033 h 699070"/>
                <a:gd name="connsiteX9" fmla="*/ 2520280 w 2520280"/>
                <a:gd name="connsiteY9" fmla="*/ 420047 h 699070"/>
                <a:gd name="connsiteX10" fmla="*/ 2520280 w 2520280"/>
                <a:gd name="connsiteY10" fmla="*/ 420045 h 699070"/>
                <a:gd name="connsiteX11" fmla="*/ 2436269 w 2520280"/>
                <a:gd name="connsiteY11" fmla="*/ 504056 h 699070"/>
                <a:gd name="connsiteX12" fmla="*/ 1728973 w 2520280"/>
                <a:gd name="connsiteY12" fmla="*/ 510931 h 699070"/>
                <a:gd name="connsiteX13" fmla="*/ 1857144 w 2520280"/>
                <a:gd name="connsiteY13" fmla="*/ 699070 h 699070"/>
                <a:gd name="connsiteX14" fmla="*/ 1470163 w 2520280"/>
                <a:gd name="connsiteY14" fmla="*/ 504056 h 699070"/>
                <a:gd name="connsiteX15" fmla="*/ 84011 w 2520280"/>
                <a:gd name="connsiteY15" fmla="*/ 504056 h 699070"/>
                <a:gd name="connsiteX16" fmla="*/ 0 w 2520280"/>
                <a:gd name="connsiteY16" fmla="*/ 420045 h 699070"/>
                <a:gd name="connsiteX17" fmla="*/ 0 w 2520280"/>
                <a:gd name="connsiteY17" fmla="*/ 420047 h 699070"/>
                <a:gd name="connsiteX18" fmla="*/ 0 w 2520280"/>
                <a:gd name="connsiteY18" fmla="*/ 294033 h 699070"/>
                <a:gd name="connsiteX19" fmla="*/ 0 w 2520280"/>
                <a:gd name="connsiteY19" fmla="*/ 294033 h 699070"/>
                <a:gd name="connsiteX20" fmla="*/ 0 w 2520280"/>
                <a:gd name="connsiteY20" fmla="*/ 84011 h 699070"/>
                <a:gd name="connsiteX0" fmla="*/ 0 w 2520280"/>
                <a:gd name="connsiteY0" fmla="*/ 84011 h 602817"/>
                <a:gd name="connsiteX1" fmla="*/ 84011 w 2520280"/>
                <a:gd name="connsiteY1" fmla="*/ 0 h 602817"/>
                <a:gd name="connsiteX2" fmla="*/ 1470163 w 2520280"/>
                <a:gd name="connsiteY2" fmla="*/ 0 h 602817"/>
                <a:gd name="connsiteX3" fmla="*/ 1470163 w 2520280"/>
                <a:gd name="connsiteY3" fmla="*/ 0 h 602817"/>
                <a:gd name="connsiteX4" fmla="*/ 2100233 w 2520280"/>
                <a:gd name="connsiteY4" fmla="*/ 0 h 602817"/>
                <a:gd name="connsiteX5" fmla="*/ 2436269 w 2520280"/>
                <a:gd name="connsiteY5" fmla="*/ 0 h 602817"/>
                <a:gd name="connsiteX6" fmla="*/ 2520280 w 2520280"/>
                <a:gd name="connsiteY6" fmla="*/ 84011 h 602817"/>
                <a:gd name="connsiteX7" fmla="*/ 2520280 w 2520280"/>
                <a:gd name="connsiteY7" fmla="*/ 294033 h 602817"/>
                <a:gd name="connsiteX8" fmla="*/ 2520280 w 2520280"/>
                <a:gd name="connsiteY8" fmla="*/ 294033 h 602817"/>
                <a:gd name="connsiteX9" fmla="*/ 2520280 w 2520280"/>
                <a:gd name="connsiteY9" fmla="*/ 420047 h 602817"/>
                <a:gd name="connsiteX10" fmla="*/ 2520280 w 2520280"/>
                <a:gd name="connsiteY10" fmla="*/ 420045 h 602817"/>
                <a:gd name="connsiteX11" fmla="*/ 2436269 w 2520280"/>
                <a:gd name="connsiteY11" fmla="*/ 504056 h 602817"/>
                <a:gd name="connsiteX12" fmla="*/ 1728973 w 2520280"/>
                <a:gd name="connsiteY12" fmla="*/ 510931 h 602817"/>
                <a:gd name="connsiteX13" fmla="*/ 1685264 w 2520280"/>
                <a:gd name="connsiteY13" fmla="*/ 602817 h 602817"/>
                <a:gd name="connsiteX14" fmla="*/ 1470163 w 2520280"/>
                <a:gd name="connsiteY14" fmla="*/ 504056 h 602817"/>
                <a:gd name="connsiteX15" fmla="*/ 84011 w 2520280"/>
                <a:gd name="connsiteY15" fmla="*/ 504056 h 602817"/>
                <a:gd name="connsiteX16" fmla="*/ 0 w 2520280"/>
                <a:gd name="connsiteY16" fmla="*/ 420045 h 602817"/>
                <a:gd name="connsiteX17" fmla="*/ 0 w 2520280"/>
                <a:gd name="connsiteY17" fmla="*/ 420047 h 602817"/>
                <a:gd name="connsiteX18" fmla="*/ 0 w 2520280"/>
                <a:gd name="connsiteY18" fmla="*/ 294033 h 602817"/>
                <a:gd name="connsiteX19" fmla="*/ 0 w 2520280"/>
                <a:gd name="connsiteY19" fmla="*/ 294033 h 602817"/>
                <a:gd name="connsiteX20" fmla="*/ 0 w 2520280"/>
                <a:gd name="connsiteY20" fmla="*/ 84011 h 602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20280" h="602817">
                  <a:moveTo>
                    <a:pt x="0" y="84011"/>
                  </a:moveTo>
                  <a:cubicBezTo>
                    <a:pt x="0" y="37613"/>
                    <a:pt x="37613" y="0"/>
                    <a:pt x="84011" y="0"/>
                  </a:cubicBezTo>
                  <a:lnTo>
                    <a:pt x="1470163" y="0"/>
                  </a:lnTo>
                  <a:lnTo>
                    <a:pt x="1470163" y="0"/>
                  </a:lnTo>
                  <a:lnTo>
                    <a:pt x="2100233" y="0"/>
                  </a:lnTo>
                  <a:lnTo>
                    <a:pt x="2436269" y="0"/>
                  </a:lnTo>
                  <a:cubicBezTo>
                    <a:pt x="2482667" y="0"/>
                    <a:pt x="2520280" y="37613"/>
                    <a:pt x="2520280" y="84011"/>
                  </a:cubicBezTo>
                  <a:lnTo>
                    <a:pt x="2520280" y="294033"/>
                  </a:lnTo>
                  <a:lnTo>
                    <a:pt x="2520280" y="294033"/>
                  </a:lnTo>
                  <a:lnTo>
                    <a:pt x="2520280" y="420047"/>
                  </a:lnTo>
                  <a:lnTo>
                    <a:pt x="2520280" y="420045"/>
                  </a:lnTo>
                  <a:cubicBezTo>
                    <a:pt x="2520280" y="466443"/>
                    <a:pt x="2482667" y="504056"/>
                    <a:pt x="2436269" y="504056"/>
                  </a:cubicBezTo>
                  <a:lnTo>
                    <a:pt x="1728973" y="510931"/>
                  </a:lnTo>
                  <a:lnTo>
                    <a:pt x="1685264" y="602817"/>
                  </a:lnTo>
                  <a:lnTo>
                    <a:pt x="1470163" y="504056"/>
                  </a:lnTo>
                  <a:lnTo>
                    <a:pt x="84011" y="504056"/>
                  </a:lnTo>
                  <a:cubicBezTo>
                    <a:pt x="37613" y="504056"/>
                    <a:pt x="0" y="466443"/>
                    <a:pt x="0" y="420045"/>
                  </a:cubicBezTo>
                  <a:lnTo>
                    <a:pt x="0" y="420047"/>
                  </a:lnTo>
                  <a:lnTo>
                    <a:pt x="0" y="294033"/>
                  </a:lnTo>
                  <a:lnTo>
                    <a:pt x="0" y="294033"/>
                  </a:lnTo>
                  <a:lnTo>
                    <a:pt x="0" y="84011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chemeClr val="tx1"/>
                  </a:solidFill>
                  <a:latin typeface="Lato" panose="020F0502020204030203" pitchFamily="34" charset="0"/>
                </a:rPr>
                <a:t>Em</a:t>
              </a:r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Lato" panose="020F0502020204030203" pitchFamily="34" charset="0"/>
                </a:rPr>
                <a:t>cần</a:t>
              </a:r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Lato" panose="020F0502020204030203" pitchFamily="34" charset="0"/>
                </a:rPr>
                <a:t>cố</a:t>
              </a:r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Lato" panose="020F0502020204030203" pitchFamily="34" charset="0"/>
                </a:rPr>
                <a:t>gắng</a:t>
              </a:r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Lato" panose="020F0502020204030203" pitchFamily="34" charset="0"/>
                </a:rPr>
                <a:t>hơn</a:t>
              </a:r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55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B1EC5E04-CDC7-C018-343A-985C5532CA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8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0C73AB-790D-A768-4E99-3B8DD15B1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8328AA-8D77-CE10-64BE-4B48A664FACE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sX0" fmla="*/ 0 w 11793895"/>
              <a:gd name="csY0" fmla="*/ 613962 h 6559420"/>
              <a:gd name="csX1" fmla="*/ 613962 w 11793895"/>
              <a:gd name="csY1" fmla="*/ 0 h 6559420"/>
              <a:gd name="csX2" fmla="*/ 11179933 w 11793895"/>
              <a:gd name="csY2" fmla="*/ 0 h 6559420"/>
              <a:gd name="csX3" fmla="*/ 11793895 w 11793895"/>
              <a:gd name="csY3" fmla="*/ 613962 h 6559420"/>
              <a:gd name="csX4" fmla="*/ 11793895 w 11793895"/>
              <a:gd name="csY4" fmla="*/ 5945458 h 6559420"/>
              <a:gd name="csX5" fmla="*/ 11179933 w 11793895"/>
              <a:gd name="csY5" fmla="*/ 6559420 h 6559420"/>
              <a:gd name="csX6" fmla="*/ 613962 w 11793895"/>
              <a:gd name="csY6" fmla="*/ 6559420 h 6559420"/>
              <a:gd name="csX7" fmla="*/ 0 w 11793895"/>
              <a:gd name="csY7" fmla="*/ 5945458 h 6559420"/>
              <a:gd name="csX8" fmla="*/ 0 w 11793895"/>
              <a:gd name="csY8" fmla="*/ 613962 h 65594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8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AD991A-24E8-8A3E-70B4-CBE0F729F254}"/>
              </a:ext>
            </a:extLst>
          </p:cNvPr>
          <p:cNvGrpSpPr/>
          <p:nvPr/>
        </p:nvGrpSpPr>
        <p:grpSpPr>
          <a:xfrm>
            <a:off x="1738118" y="405276"/>
            <a:ext cx="9531861" cy="686290"/>
            <a:chOff x="6698739" y="2538240"/>
            <a:chExt cx="5341542" cy="139220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6142A89-6F16-C07E-2DCA-FA604FE50D17}"/>
                </a:ext>
              </a:extLst>
            </p:cNvPr>
            <p:cNvSpPr/>
            <p:nvPr/>
          </p:nvSpPr>
          <p:spPr>
            <a:xfrm>
              <a:off x="6719591" y="2584562"/>
              <a:ext cx="5320690" cy="1345879"/>
            </a:xfrm>
            <a:prstGeom prst="roundRect">
              <a:avLst>
                <a:gd name="adj" fmla="val 50000"/>
              </a:avLst>
            </a:prstGeom>
            <a:solidFill>
              <a:srgbClr val="FFFCED"/>
            </a:solidFill>
            <a:ln w="38100">
              <a:solidFill>
                <a:srgbClr val="FF5D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2A9234C-A6EB-E892-0376-01C41C263024}"/>
                </a:ext>
              </a:extLst>
            </p:cNvPr>
            <p:cNvSpPr txBox="1"/>
            <p:nvPr/>
          </p:nvSpPr>
          <p:spPr>
            <a:xfrm>
              <a:off x="6698739" y="2538240"/>
              <a:ext cx="5214556" cy="1311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bạn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Bi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bị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cô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giáo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nhắc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nhở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  <a:endParaRPr lang="vi-VN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466B3F-2207-55C4-8753-233E41B98CFC}"/>
              </a:ext>
            </a:extLst>
          </p:cNvPr>
          <p:cNvGrpSpPr/>
          <p:nvPr/>
        </p:nvGrpSpPr>
        <p:grpSpPr>
          <a:xfrm>
            <a:off x="1740023" y="1308245"/>
            <a:ext cx="9531861" cy="820609"/>
            <a:chOff x="6698739" y="2538240"/>
            <a:chExt cx="5341542" cy="144419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7A88A58-5DBB-FFE8-3877-3D8CFC42314A}"/>
                </a:ext>
              </a:extLst>
            </p:cNvPr>
            <p:cNvSpPr/>
            <p:nvPr/>
          </p:nvSpPr>
          <p:spPr>
            <a:xfrm>
              <a:off x="6719591" y="2584562"/>
              <a:ext cx="5320690" cy="1345879"/>
            </a:xfrm>
            <a:prstGeom prst="roundRect">
              <a:avLst>
                <a:gd name="adj" fmla="val 50000"/>
              </a:avLst>
            </a:prstGeom>
            <a:solidFill>
              <a:srgbClr val="FFFCED"/>
            </a:solidFill>
            <a:ln w="38100">
              <a:solidFill>
                <a:srgbClr val="FF5D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1C9348A-D07F-15C7-5AFE-FEA038A5386F}"/>
                </a:ext>
              </a:extLst>
            </p:cNvPr>
            <p:cNvSpPr txBox="1"/>
            <p:nvPr/>
          </p:nvSpPr>
          <p:spPr>
            <a:xfrm>
              <a:off x="6698739" y="2538240"/>
              <a:ext cx="5214556" cy="1444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 em có học theo bạn Bi không? Vì sao?</a:t>
              </a:r>
              <a:endPara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FD25647-5B94-F515-3BF5-6E0493ED098B}"/>
              </a:ext>
            </a:extLst>
          </p:cNvPr>
          <p:cNvGrpSpPr/>
          <p:nvPr/>
        </p:nvGrpSpPr>
        <p:grpSpPr>
          <a:xfrm>
            <a:off x="902970" y="2373402"/>
            <a:ext cx="11119485" cy="986230"/>
            <a:chOff x="6719591" y="2584561"/>
            <a:chExt cx="5320690" cy="294690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E0953D95-E3D9-6CFC-6619-AF6759C01A9D}"/>
                </a:ext>
              </a:extLst>
            </p:cNvPr>
            <p:cNvSpPr/>
            <p:nvPr/>
          </p:nvSpPr>
          <p:spPr>
            <a:xfrm>
              <a:off x="6719591" y="2584561"/>
              <a:ext cx="5320690" cy="1748195"/>
            </a:xfrm>
            <a:prstGeom prst="roundRect">
              <a:avLst>
                <a:gd name="adj" fmla="val 50000"/>
              </a:avLst>
            </a:prstGeom>
            <a:solidFill>
              <a:srgbClr val="FFFCED"/>
            </a:solidFill>
            <a:ln w="38100">
              <a:solidFill>
                <a:srgbClr val="FF5D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0970F08-5FC8-D78A-49E6-E05066BEBC98}"/>
                </a:ext>
              </a:extLst>
            </p:cNvPr>
            <p:cNvSpPr txBox="1"/>
            <p:nvPr/>
          </p:nvSpPr>
          <p:spPr>
            <a:xfrm>
              <a:off x="6809939" y="2680546"/>
              <a:ext cx="5098619" cy="285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Vì sao bạn Bo được khen?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 em có muốn được như bạn Bo không?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40DA977-0D5F-AF87-D599-D3D4E3814B6E}"/>
              </a:ext>
            </a:extLst>
          </p:cNvPr>
          <p:cNvGrpSpPr/>
          <p:nvPr/>
        </p:nvGrpSpPr>
        <p:grpSpPr>
          <a:xfrm>
            <a:off x="2663949" y="3300875"/>
            <a:ext cx="9188962" cy="820609"/>
            <a:chOff x="6698739" y="2538240"/>
            <a:chExt cx="5341542" cy="144419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B4BA4C81-F5E4-E729-E41E-B9881763FAD9}"/>
                </a:ext>
              </a:extLst>
            </p:cNvPr>
            <p:cNvSpPr/>
            <p:nvPr/>
          </p:nvSpPr>
          <p:spPr>
            <a:xfrm>
              <a:off x="6719591" y="2584562"/>
              <a:ext cx="5320690" cy="1345879"/>
            </a:xfrm>
            <a:prstGeom prst="roundRect">
              <a:avLst>
                <a:gd name="adj" fmla="val 50000"/>
              </a:avLst>
            </a:prstGeom>
            <a:solidFill>
              <a:srgbClr val="FFFCED"/>
            </a:solidFill>
            <a:ln w="38100">
              <a:solidFill>
                <a:srgbClr val="FF5D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5876F96-1CE0-BE75-DF95-C139CACEA8E9}"/>
                </a:ext>
              </a:extLst>
            </p:cNvPr>
            <p:cNvSpPr txBox="1"/>
            <p:nvPr/>
          </p:nvSpPr>
          <p:spPr>
            <a:xfrm>
              <a:off x="6698739" y="2538240"/>
              <a:ext cx="5214556" cy="1444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 được như bạn Bo, em cần phải làm gì?</a:t>
              </a:r>
              <a:endPara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0C7A208-E591-9100-C58A-B5F637C99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12" y="3101919"/>
            <a:ext cx="2540759" cy="37560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760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0C73AB-790D-A768-4E99-3B8DD15B1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8328AA-8D77-CE10-64BE-4B48A664FACE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sX0" fmla="*/ 0 w 11793895"/>
              <a:gd name="csY0" fmla="*/ 613962 h 6559420"/>
              <a:gd name="csX1" fmla="*/ 613962 w 11793895"/>
              <a:gd name="csY1" fmla="*/ 0 h 6559420"/>
              <a:gd name="csX2" fmla="*/ 11179933 w 11793895"/>
              <a:gd name="csY2" fmla="*/ 0 h 6559420"/>
              <a:gd name="csX3" fmla="*/ 11793895 w 11793895"/>
              <a:gd name="csY3" fmla="*/ 613962 h 6559420"/>
              <a:gd name="csX4" fmla="*/ 11793895 w 11793895"/>
              <a:gd name="csY4" fmla="*/ 5945458 h 6559420"/>
              <a:gd name="csX5" fmla="*/ 11179933 w 11793895"/>
              <a:gd name="csY5" fmla="*/ 6559420 h 6559420"/>
              <a:gd name="csX6" fmla="*/ 613962 w 11793895"/>
              <a:gd name="csY6" fmla="*/ 6559420 h 6559420"/>
              <a:gd name="csX7" fmla="*/ 0 w 11793895"/>
              <a:gd name="csY7" fmla="*/ 5945458 h 6559420"/>
              <a:gd name="csX8" fmla="*/ 0 w 11793895"/>
              <a:gd name="csY8" fmla="*/ 613962 h 65594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90748B5D-809B-43E0-936E-48CDB2258126}"/>
              </a:ext>
            </a:extLst>
          </p:cNvPr>
          <p:cNvSpPr/>
          <p:nvPr/>
        </p:nvSpPr>
        <p:spPr>
          <a:xfrm>
            <a:off x="4596102" y="445307"/>
            <a:ext cx="6681498" cy="3377046"/>
          </a:xfrm>
          <a:prstGeom prst="wedgeEllipseCallout">
            <a:avLst>
              <a:gd name="adj1" fmla="val -23521"/>
              <a:gd name="adj2" fmla="val 62500"/>
            </a:avLst>
          </a:prstGeom>
          <a:ln w="28575">
            <a:prstDash val="dash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nhắc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nhở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mải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ý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3543BE-DE17-EABC-D4E5-2F9705443C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17" y="2647951"/>
            <a:ext cx="3902665" cy="389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25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0C73AB-790D-A768-4E99-3B8DD15B1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8328AA-8D77-CE10-64BE-4B48A664FACE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sX0" fmla="*/ 0 w 11793895"/>
              <a:gd name="csY0" fmla="*/ 613962 h 6559420"/>
              <a:gd name="csX1" fmla="*/ 613962 w 11793895"/>
              <a:gd name="csY1" fmla="*/ 0 h 6559420"/>
              <a:gd name="csX2" fmla="*/ 11179933 w 11793895"/>
              <a:gd name="csY2" fmla="*/ 0 h 6559420"/>
              <a:gd name="csX3" fmla="*/ 11793895 w 11793895"/>
              <a:gd name="csY3" fmla="*/ 613962 h 6559420"/>
              <a:gd name="csX4" fmla="*/ 11793895 w 11793895"/>
              <a:gd name="csY4" fmla="*/ 5945458 h 6559420"/>
              <a:gd name="csX5" fmla="*/ 11179933 w 11793895"/>
              <a:gd name="csY5" fmla="*/ 6559420 h 6559420"/>
              <a:gd name="csX6" fmla="*/ 613962 w 11793895"/>
              <a:gd name="csY6" fmla="*/ 6559420 h 6559420"/>
              <a:gd name="csX7" fmla="*/ 0 w 11793895"/>
              <a:gd name="csY7" fmla="*/ 5945458 h 6559420"/>
              <a:gd name="csX8" fmla="*/ 0 w 11793895"/>
              <a:gd name="csY8" fmla="*/ 613962 h 65594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90748B5D-809B-43E0-936E-48CDB2258126}"/>
              </a:ext>
            </a:extLst>
          </p:cNvPr>
          <p:cNvSpPr/>
          <p:nvPr/>
        </p:nvSpPr>
        <p:spPr>
          <a:xfrm>
            <a:off x="4596102" y="445307"/>
            <a:ext cx="6681498" cy="3377046"/>
          </a:xfrm>
          <a:prstGeom prst="wedgeEllipseCallout">
            <a:avLst>
              <a:gd name="adj1" fmla="val -23521"/>
              <a:gd name="adj2" fmla="val 62500"/>
            </a:avLst>
          </a:prstGeom>
          <a:ln w="28575">
            <a:prstDash val="dash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tuyên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dương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mạnh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phát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xây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Bo.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2CB5D34-080E-1D34-16AA-E4F9890BD809}"/>
              </a:ext>
            </a:extLst>
          </p:cNvPr>
          <p:cNvGrpSpPr/>
          <p:nvPr/>
        </p:nvGrpSpPr>
        <p:grpSpPr>
          <a:xfrm>
            <a:off x="1099568" y="2638425"/>
            <a:ext cx="3586732" cy="3860093"/>
            <a:chOff x="89918" y="1763512"/>
            <a:chExt cx="3193766" cy="321100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56690CF-943F-F446-457E-D16735560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18" y="1763512"/>
              <a:ext cx="3193766" cy="3211006"/>
            </a:xfrm>
            <a:prstGeom prst="rect">
              <a:avLst/>
            </a:prstGeom>
          </p:spPr>
        </p:pic>
        <p:sp>
          <p:nvSpPr>
            <p:cNvPr id="8" name="Rounded Rectangular Callout 4">
              <a:extLst>
                <a:ext uri="{FF2B5EF4-FFF2-40B4-BE49-F238E27FC236}">
                  <a16:creationId xmlns:a16="http://schemas.microsoft.com/office/drawing/2014/main" id="{F741FCFB-839E-90A7-27EC-A63D04C9CDCA}"/>
                </a:ext>
              </a:extLst>
            </p:cNvPr>
            <p:cNvSpPr/>
            <p:nvPr/>
          </p:nvSpPr>
          <p:spPr>
            <a:xfrm>
              <a:off x="1115616" y="2067694"/>
              <a:ext cx="1872208" cy="648072"/>
            </a:xfrm>
            <a:prstGeom prst="wedgeRoundRectCallout">
              <a:avLst>
                <a:gd name="adj1" fmla="val -36746"/>
                <a:gd name="adj2" fmla="val 68229"/>
                <a:gd name="adj3" fmla="val 16667"/>
              </a:avLst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chemeClr val="tx1"/>
                  </a:solidFill>
                  <a:latin typeface="Lato" panose="020F0502020204030203" pitchFamily="34" charset="0"/>
                </a:rPr>
                <a:t>Em</a:t>
              </a:r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Lato" panose="020F0502020204030203" pitchFamily="34" charset="0"/>
                </a:rPr>
                <a:t>giỏi</a:t>
              </a:r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Lato" panose="020F0502020204030203" pitchFamily="34" charset="0"/>
                </a:rPr>
                <a:t>lắm</a:t>
              </a:r>
              <a:r>
                <a:rPr lang="en-US" sz="2000" dirty="0">
                  <a:solidFill>
                    <a:schemeClr val="tx1"/>
                  </a:solidFill>
                  <a:latin typeface="Lato" panose="020F0502020204030203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327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9977C64-7369-7F6F-D495-F4FCEAF3CF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96" y="152399"/>
            <a:ext cx="11249304" cy="6858000"/>
          </a:xfrm>
          <a:prstGeom prst="rect">
            <a:avLst/>
          </a:prstGeom>
        </p:spPr>
      </p:pic>
      <p:pic>
        <p:nvPicPr>
          <p:cNvPr id="11" name="Picture 10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BC3B94B3-41AB-FD29-AAB5-D7920E2C27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11" y="3517446"/>
            <a:ext cx="2919994" cy="292825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24B8DA4-44E8-9D25-9708-79CD76790DF8}"/>
              </a:ext>
            </a:extLst>
          </p:cNvPr>
          <p:cNvSpPr/>
          <p:nvPr/>
        </p:nvSpPr>
        <p:spPr>
          <a:xfrm>
            <a:off x="2002973" y="1665514"/>
            <a:ext cx="5943599" cy="1849211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đem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76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32633A0-90C4-4AA5-B97D-885EBFFAE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EB45373-6026-4443-ACBD-5BDF76B2F129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sX0" fmla="*/ 0 w 11793895"/>
              <a:gd name="csY0" fmla="*/ 613962 h 6559420"/>
              <a:gd name="csX1" fmla="*/ 613962 w 11793895"/>
              <a:gd name="csY1" fmla="*/ 0 h 6559420"/>
              <a:gd name="csX2" fmla="*/ 11179933 w 11793895"/>
              <a:gd name="csY2" fmla="*/ 0 h 6559420"/>
              <a:gd name="csX3" fmla="*/ 11793895 w 11793895"/>
              <a:gd name="csY3" fmla="*/ 613962 h 6559420"/>
              <a:gd name="csX4" fmla="*/ 11793895 w 11793895"/>
              <a:gd name="csY4" fmla="*/ 5945458 h 6559420"/>
              <a:gd name="csX5" fmla="*/ 11179933 w 11793895"/>
              <a:gd name="csY5" fmla="*/ 6559420 h 6559420"/>
              <a:gd name="csX6" fmla="*/ 613962 w 11793895"/>
              <a:gd name="csY6" fmla="*/ 6559420 h 6559420"/>
              <a:gd name="csX7" fmla="*/ 0 w 11793895"/>
              <a:gd name="csY7" fmla="*/ 5945458 h 6559420"/>
              <a:gd name="csX8" fmla="*/ 0 w 11793895"/>
              <a:gd name="csY8" fmla="*/ 613962 h 65594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D089926-43F4-7954-6200-919D7006D1D8}"/>
              </a:ext>
            </a:extLst>
          </p:cNvPr>
          <p:cNvGrpSpPr/>
          <p:nvPr/>
        </p:nvGrpSpPr>
        <p:grpSpPr>
          <a:xfrm>
            <a:off x="266354" y="425303"/>
            <a:ext cx="11620048" cy="762000"/>
            <a:chOff x="-116586" y="364092"/>
            <a:chExt cx="13202323" cy="102717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28C1DB3-E994-27DE-5D09-A828E6A5819A}"/>
                </a:ext>
              </a:extLst>
            </p:cNvPr>
            <p:cNvGrpSpPr/>
            <p:nvPr/>
          </p:nvGrpSpPr>
          <p:grpSpPr>
            <a:xfrm>
              <a:off x="303836" y="364092"/>
              <a:ext cx="12781901" cy="1027179"/>
              <a:chOff x="466065" y="71022"/>
              <a:chExt cx="19645300" cy="523709"/>
            </a:xfrm>
          </p:grpSpPr>
          <p:sp>
            <p:nvSpPr>
              <p:cNvPr id="5" name="Google Shape;128;p2">
                <a:extLst>
                  <a:ext uri="{FF2B5EF4-FFF2-40B4-BE49-F238E27FC236}">
                    <a16:creationId xmlns:a16="http://schemas.microsoft.com/office/drawing/2014/main" id="{410FE20F-6F20-176E-4D22-4A0CEF6B13E5}"/>
                  </a:ext>
                </a:extLst>
              </p:cNvPr>
              <p:cNvSpPr/>
              <p:nvPr/>
            </p:nvSpPr>
            <p:spPr>
              <a:xfrm>
                <a:off x="466065" y="71022"/>
                <a:ext cx="19645300" cy="523709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DCBFDE-2741-0C4B-81B7-5EB44569A5DA}"/>
                  </a:ext>
                </a:extLst>
              </p:cNvPr>
              <p:cNvSpPr txBox="1"/>
              <p:nvPr/>
            </p:nvSpPr>
            <p:spPr>
              <a:xfrm>
                <a:off x="853679" y="71703"/>
                <a:ext cx="19058091" cy="444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?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?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sao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3C90D38C-EDB0-BD39-BC74-C0C3971848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6586" y="491514"/>
              <a:ext cx="729353" cy="729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3">
            <a:extLst>
              <a:ext uri="{FF2B5EF4-FFF2-40B4-BE49-F238E27FC236}">
                <a16:creationId xmlns:a16="http://schemas.microsoft.com/office/drawing/2014/main" id="{4DA21D81-32CD-02B9-534E-804337E1B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" r="2713"/>
          <a:stretch/>
        </p:blipFill>
        <p:spPr bwMode="auto">
          <a:xfrm>
            <a:off x="857250" y="1447800"/>
            <a:ext cx="4953000" cy="3505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51E02FF0-CCA2-E6E5-D70E-CA4020548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" r="2802"/>
          <a:stretch/>
        </p:blipFill>
        <p:spPr bwMode="auto">
          <a:xfrm>
            <a:off x="6599352" y="1375408"/>
            <a:ext cx="4522304" cy="35840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9066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262</Words>
  <Application>Microsoft Office PowerPoint</Application>
  <PresentationFormat>Widescreen</PresentationFormat>
  <Paragraphs>20</Paragraphs>
  <Slides>14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Calibri Light</vt:lpstr>
      <vt:lpstr>Cambria</vt:lpstr>
      <vt:lpstr>Lato</vt:lpstr>
      <vt:lpstr>8_Office Theme</vt:lpstr>
      <vt:lpstr>3_Office Theme</vt:lpstr>
      <vt:lpstr>2_Office Theme</vt:lpstr>
      <vt:lpstr>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56</cp:revision>
  <dcterms:created xsi:type="dcterms:W3CDTF">2023-05-06T07:37:15Z</dcterms:created>
  <dcterms:modified xsi:type="dcterms:W3CDTF">2026-04-29T01:34:58Z</dcterms:modified>
</cp:coreProperties>
</file>