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717" r:id="rId4"/>
    <p:sldMasterId id="2147483730" r:id="rId5"/>
    <p:sldMasterId id="2147483742" r:id="rId6"/>
  </p:sldMasterIdLst>
  <p:notesMasterIdLst>
    <p:notesMasterId r:id="rId43"/>
  </p:notesMasterIdLst>
  <p:sldIdLst>
    <p:sldId id="2007577241" r:id="rId7"/>
    <p:sldId id="262" r:id="rId8"/>
    <p:sldId id="271" r:id="rId9"/>
    <p:sldId id="2007577258" r:id="rId10"/>
    <p:sldId id="2007577257" r:id="rId11"/>
    <p:sldId id="2007577259" r:id="rId12"/>
    <p:sldId id="324" r:id="rId13"/>
    <p:sldId id="2007577275" r:id="rId14"/>
    <p:sldId id="2007577327" r:id="rId15"/>
    <p:sldId id="2007577249" r:id="rId16"/>
    <p:sldId id="2007577250" r:id="rId17"/>
    <p:sldId id="2007577328" r:id="rId18"/>
    <p:sldId id="2007577329" r:id="rId19"/>
    <p:sldId id="2007577340" r:id="rId20"/>
    <p:sldId id="318" r:id="rId21"/>
    <p:sldId id="2007577330" r:id="rId22"/>
    <p:sldId id="2007577331" r:id="rId23"/>
    <p:sldId id="362" r:id="rId24"/>
    <p:sldId id="2007577332" r:id="rId25"/>
    <p:sldId id="2007577333" r:id="rId26"/>
    <p:sldId id="2007577334" r:id="rId27"/>
    <p:sldId id="349" r:id="rId28"/>
    <p:sldId id="2007577335" r:id="rId29"/>
    <p:sldId id="2007577270" r:id="rId30"/>
    <p:sldId id="2007577336" r:id="rId31"/>
    <p:sldId id="2007577342" r:id="rId32"/>
    <p:sldId id="2007577341" r:id="rId33"/>
    <p:sldId id="330" r:id="rId34"/>
    <p:sldId id="331" r:id="rId35"/>
    <p:sldId id="350" r:id="rId36"/>
    <p:sldId id="2007577337" r:id="rId37"/>
    <p:sldId id="364" r:id="rId38"/>
    <p:sldId id="336" r:id="rId39"/>
    <p:sldId id="2007577338" r:id="rId40"/>
    <p:sldId id="2007577339" r:id="rId41"/>
    <p:sldId id="32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4971D-760B-4320-85AC-1A357AB6505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C089-F18B-457B-9F09-7A62E9FAD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2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0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5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45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3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9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3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8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1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2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9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0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3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6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2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3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9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00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4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6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4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4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8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94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5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89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7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7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3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7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2647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401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4201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4375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346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907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9903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0232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5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07582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194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860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7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7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2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23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70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47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6AF3E9-FC74-0474-5D22-B659A40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9E6048-27BB-1956-6836-FF2332C4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82C26E8-9A73-4148-B8D4-C662B6ABF0F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E46962B-B93F-88A8-2498-A99B9431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DBB139-3C80-F771-24BE-4FD222B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81FA93-082C-4409-BB54-A057A0DE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94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3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51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2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6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4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2E360F7A-8646-42F9-A0BA-6E3FDFFA420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5D9B0-EED8-4E68-BD96-F9237B3F767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18DC2A13-D930-4030-A29E-C2EB78E22E1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1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74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slide" Target="slide5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6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5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2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DC4D68A-F306-B0E5-ADE4-AE791B1D5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06" y="502920"/>
            <a:ext cx="6596443" cy="50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E976F-AF08-A3E3-09C2-AB8FC378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30" y="209696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2062345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6732104" cy="10114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6732104"/>
                        <a:gd name="connsiteY0" fmla="*/ 168573 h 1011417"/>
                        <a:gd name="connsiteX1" fmla="*/ 168573 w 6732104"/>
                        <a:gd name="connsiteY1" fmla="*/ 0 h 1011417"/>
                        <a:gd name="connsiteX2" fmla="*/ 6563531 w 6732104"/>
                        <a:gd name="connsiteY2" fmla="*/ 0 h 1011417"/>
                        <a:gd name="connsiteX3" fmla="*/ 6732104 w 6732104"/>
                        <a:gd name="connsiteY3" fmla="*/ 168573 h 1011417"/>
                        <a:gd name="connsiteX4" fmla="*/ 6732104 w 6732104"/>
                        <a:gd name="connsiteY4" fmla="*/ 842844 h 1011417"/>
                        <a:gd name="connsiteX5" fmla="*/ 6563531 w 6732104"/>
                        <a:gd name="connsiteY5" fmla="*/ 1011417 h 1011417"/>
                        <a:gd name="connsiteX6" fmla="*/ 168573 w 6732104"/>
                        <a:gd name="connsiteY6" fmla="*/ 1011417 h 1011417"/>
                        <a:gd name="connsiteX7" fmla="*/ 0 w 6732104"/>
                        <a:gd name="connsiteY7" fmla="*/ 842844 h 1011417"/>
                        <a:gd name="connsiteX8" fmla="*/ 0 w 6732104"/>
                        <a:gd name="connsiteY8" fmla="*/ 168573 h 1011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732104" h="1011417" fill="none" extrusionOk="0">
                          <a:moveTo>
                            <a:pt x="0" y="168573"/>
                          </a:moveTo>
                          <a:cubicBezTo>
                            <a:pt x="1548" y="90935"/>
                            <a:pt x="88810" y="-9818"/>
                            <a:pt x="168573" y="0"/>
                          </a:cubicBezTo>
                          <a:cubicBezTo>
                            <a:pt x="972887" y="139772"/>
                            <a:pt x="4959388" y="14259"/>
                            <a:pt x="6563531" y="0"/>
                          </a:cubicBezTo>
                          <a:cubicBezTo>
                            <a:pt x="6653180" y="-576"/>
                            <a:pt x="6739723" y="69269"/>
                            <a:pt x="6732104" y="168573"/>
                          </a:cubicBezTo>
                          <a:cubicBezTo>
                            <a:pt x="6711122" y="451289"/>
                            <a:pt x="6765133" y="572431"/>
                            <a:pt x="6732104" y="842844"/>
                          </a:cubicBezTo>
                          <a:cubicBezTo>
                            <a:pt x="6730879" y="937245"/>
                            <a:pt x="6658794" y="1011339"/>
                            <a:pt x="6563531" y="1011417"/>
                          </a:cubicBezTo>
                          <a:cubicBezTo>
                            <a:pt x="5299100" y="899463"/>
                            <a:pt x="2921839" y="985184"/>
                            <a:pt x="168573" y="1011417"/>
                          </a:cubicBezTo>
                          <a:cubicBezTo>
                            <a:pt x="74812" y="1007195"/>
                            <a:pt x="326" y="951415"/>
                            <a:pt x="0" y="842844"/>
                          </a:cubicBezTo>
                          <a:cubicBezTo>
                            <a:pt x="59826" y="527076"/>
                            <a:pt x="-27074" y="493581"/>
                            <a:pt x="0" y="168573"/>
                          </a:cubicBezTo>
                          <a:close/>
                        </a:path>
                        <a:path w="6732104" h="1011417" stroke="0" extrusionOk="0">
                          <a:moveTo>
                            <a:pt x="0" y="168573"/>
                          </a:moveTo>
                          <a:cubicBezTo>
                            <a:pt x="-402" y="71230"/>
                            <a:pt x="84564" y="7548"/>
                            <a:pt x="168573" y="0"/>
                          </a:cubicBezTo>
                          <a:cubicBezTo>
                            <a:pt x="1394230" y="-123725"/>
                            <a:pt x="3435104" y="31472"/>
                            <a:pt x="6563531" y="0"/>
                          </a:cubicBezTo>
                          <a:cubicBezTo>
                            <a:pt x="6650484" y="354"/>
                            <a:pt x="6739862" y="86110"/>
                            <a:pt x="6732104" y="168573"/>
                          </a:cubicBezTo>
                          <a:cubicBezTo>
                            <a:pt x="6703544" y="426343"/>
                            <a:pt x="6695162" y="707549"/>
                            <a:pt x="6732104" y="842844"/>
                          </a:cubicBezTo>
                          <a:cubicBezTo>
                            <a:pt x="6731021" y="937763"/>
                            <a:pt x="6653765" y="1008353"/>
                            <a:pt x="6563531" y="1011417"/>
                          </a:cubicBezTo>
                          <a:cubicBezTo>
                            <a:pt x="4546590" y="948148"/>
                            <a:pt x="2483006" y="873591"/>
                            <a:pt x="168573" y="1011417"/>
                          </a:cubicBezTo>
                          <a:cubicBezTo>
                            <a:pt x="73456" y="1007067"/>
                            <a:pt x="15907" y="937261"/>
                            <a:pt x="0" y="842844"/>
                          </a:cubicBezTo>
                          <a:cubicBezTo>
                            <a:pt x="7996" y="726588"/>
                            <a:pt x="46622" y="443561"/>
                            <a:pt x="0" y="16857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26034"/>
              <a:ext cx="98757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3600" dirty="0" err="1">
                  <a:solidFill>
                    <a:srgbClr val="002060"/>
                  </a:solidFill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cần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giữ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trật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tự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khi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vi-VN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</p:grpSp>
        </p:grpSp>
      </p:grpSp>
      <p:pic>
        <p:nvPicPr>
          <p:cNvPr id="1205" name="Picture 1204">
            <a:extLst>
              <a:ext uri="{FF2B5EF4-FFF2-40B4-BE49-F238E27FC236}">
                <a16:creationId xmlns:a16="http://schemas.microsoft.com/office/drawing/2014/main" id="{9C3E2E4E-15D3-CCD8-FD32-0B5B5AF7D5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6" y="2358036"/>
            <a:ext cx="4045399" cy="2934133"/>
          </a:xfrm>
          <a:prstGeom prst="rect">
            <a:avLst/>
          </a:prstGeom>
        </p:spPr>
      </p:pic>
      <p:pic>
        <p:nvPicPr>
          <p:cNvPr id="1206" name="Picture 1205">
            <a:extLst>
              <a:ext uri="{FF2B5EF4-FFF2-40B4-BE49-F238E27FC236}">
                <a16:creationId xmlns:a16="http://schemas.microsoft.com/office/drawing/2014/main" id="{519E6C29-4573-7092-3E6F-42D8E38B3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51" y="1752601"/>
            <a:ext cx="3209592" cy="2280500"/>
          </a:xfrm>
          <a:prstGeom prst="rect">
            <a:avLst/>
          </a:prstGeom>
        </p:spPr>
      </p:pic>
      <p:pic>
        <p:nvPicPr>
          <p:cNvPr id="1207" name="Picture 1206">
            <a:extLst>
              <a:ext uri="{FF2B5EF4-FFF2-40B4-BE49-F238E27FC236}">
                <a16:creationId xmlns:a16="http://schemas.microsoft.com/office/drawing/2014/main" id="{DBA3EC28-9F66-12BB-6C48-BC117C8BD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49" y="1567314"/>
            <a:ext cx="2832257" cy="2090286"/>
          </a:xfrm>
          <a:prstGeom prst="rect">
            <a:avLst/>
          </a:prstGeom>
        </p:spPr>
      </p:pic>
      <p:pic>
        <p:nvPicPr>
          <p:cNvPr id="1208" name="Picture 1207">
            <a:extLst>
              <a:ext uri="{FF2B5EF4-FFF2-40B4-BE49-F238E27FC236}">
                <a16:creationId xmlns:a16="http://schemas.microsoft.com/office/drawing/2014/main" id="{BEA5C084-A025-2990-6BBD-EE31395633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8" y="4010478"/>
            <a:ext cx="2933169" cy="2149966"/>
          </a:xfrm>
          <a:prstGeom prst="rect">
            <a:avLst/>
          </a:prstGeom>
        </p:spPr>
      </p:pic>
      <p:pic>
        <p:nvPicPr>
          <p:cNvPr id="1209" name="Picture 1208">
            <a:extLst>
              <a:ext uri="{FF2B5EF4-FFF2-40B4-BE49-F238E27FC236}">
                <a16:creationId xmlns:a16="http://schemas.microsoft.com/office/drawing/2014/main" id="{CE45A02B-71AF-E54D-04CB-922F9030B5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35" y="3804556"/>
            <a:ext cx="3162939" cy="23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8410925" cy="3375604"/>
          </a:xfrm>
          <a:custGeom>
            <a:avLst/>
            <a:gdLst>
              <a:gd name="csX0" fmla="*/ 0 w 8410925"/>
              <a:gd name="csY0" fmla="*/ 0 h 3375604"/>
              <a:gd name="csX1" fmla="*/ 8410925 w 8410925"/>
              <a:gd name="csY1" fmla="*/ 0 h 3375604"/>
              <a:gd name="csX2" fmla="*/ 8410925 w 8410925"/>
              <a:gd name="csY2" fmla="*/ 3375604 h 3375604"/>
              <a:gd name="csX3" fmla="*/ 0 w 8410925"/>
              <a:gd name="csY3" fmla="*/ 3375604 h 3375604"/>
              <a:gd name="csX4" fmla="*/ 0 w 8410925"/>
              <a:gd name="csY4" fmla="*/ 0 h 3375604"/>
              <a:gd name="csX0" fmla="*/ 0 w 8410925"/>
              <a:gd name="csY0" fmla="*/ 0 h 3375604"/>
              <a:gd name="csX1" fmla="*/ 8410925 w 8410925"/>
              <a:gd name="csY1" fmla="*/ 0 h 3375604"/>
              <a:gd name="csX2" fmla="*/ 8410925 w 8410925"/>
              <a:gd name="csY2" fmla="*/ 3375604 h 3375604"/>
              <a:gd name="csX3" fmla="*/ 0 w 8410925"/>
              <a:gd name="csY3" fmla="*/ 3375604 h 3375604"/>
              <a:gd name="csX4" fmla="*/ 0 w 8410925"/>
              <a:gd name="csY4" fmla="*/ 0 h 33756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10925" h="3375604" fill="none" extrusionOk="0">
                <a:moveTo>
                  <a:pt x="0" y="0"/>
                </a:moveTo>
                <a:cubicBezTo>
                  <a:pt x="329290" y="-351529"/>
                  <a:pt x="4546635" y="-473029"/>
                  <a:pt x="8410925" y="0"/>
                </a:cubicBezTo>
                <a:cubicBezTo>
                  <a:pt x="8346682" y="1502856"/>
                  <a:pt x="8364248" y="2568242"/>
                  <a:pt x="8410925" y="3375604"/>
                </a:cubicBezTo>
                <a:cubicBezTo>
                  <a:pt x="6829049" y="3468333"/>
                  <a:pt x="4105427" y="3748194"/>
                  <a:pt x="0" y="3375604"/>
                </a:cubicBezTo>
                <a:cubicBezTo>
                  <a:pt x="-169107" y="2136029"/>
                  <a:pt x="-20244" y="1068211"/>
                  <a:pt x="0" y="0"/>
                </a:cubicBezTo>
                <a:close/>
              </a:path>
              <a:path w="8410925" h="3375604" stroke="0" extrusionOk="0">
                <a:moveTo>
                  <a:pt x="0" y="0"/>
                </a:moveTo>
                <a:cubicBezTo>
                  <a:pt x="2464360" y="-206717"/>
                  <a:pt x="6663796" y="292012"/>
                  <a:pt x="8410925" y="0"/>
                </a:cubicBezTo>
                <a:cubicBezTo>
                  <a:pt x="8458377" y="1488418"/>
                  <a:pt x="8445856" y="2036099"/>
                  <a:pt x="8410925" y="3375604"/>
                </a:cubicBezTo>
                <a:cubicBezTo>
                  <a:pt x="6206350" y="3136292"/>
                  <a:pt x="3986396" y="3592586"/>
                  <a:pt x="0" y="3375604"/>
                </a:cubicBezTo>
                <a:cubicBezTo>
                  <a:pt x="-57898" y="1873770"/>
                  <a:pt x="-36458" y="1253101"/>
                  <a:pt x="0" y="0"/>
                </a:cubicBezTo>
                <a:close/>
              </a:path>
              <a:path w="8410925" h="3375604" fill="none" stroke="0" extrusionOk="0">
                <a:moveTo>
                  <a:pt x="0" y="0"/>
                </a:moveTo>
                <a:cubicBezTo>
                  <a:pt x="1224614" y="-525408"/>
                  <a:pt x="4872808" y="-683899"/>
                  <a:pt x="8410925" y="0"/>
                </a:cubicBezTo>
                <a:cubicBezTo>
                  <a:pt x="8250997" y="1486893"/>
                  <a:pt x="8246247" y="2556712"/>
                  <a:pt x="8410925" y="3375604"/>
                </a:cubicBezTo>
                <a:cubicBezTo>
                  <a:pt x="6747080" y="3181896"/>
                  <a:pt x="3593468" y="3107115"/>
                  <a:pt x="0" y="3375604"/>
                </a:cubicBezTo>
                <a:cubicBezTo>
                  <a:pt x="3787" y="2335489"/>
                  <a:pt x="1069" y="902897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custGeom>
                    <a:avLst/>
                    <a:gdLst>
                      <a:gd name="connsiteX0" fmla="*/ 0 w 8060405"/>
                      <a:gd name="connsiteY0" fmla="*/ 0 h 3375604"/>
                      <a:gd name="connsiteX1" fmla="*/ 8060405 w 8060405"/>
                      <a:gd name="connsiteY1" fmla="*/ 0 h 3375604"/>
                      <a:gd name="connsiteX2" fmla="*/ 8060405 w 8060405"/>
                      <a:gd name="connsiteY2" fmla="*/ 3375604 h 3375604"/>
                      <a:gd name="connsiteX3" fmla="*/ 0 w 8060405"/>
                      <a:gd name="connsiteY3" fmla="*/ 3375604 h 3375604"/>
                      <a:gd name="connsiteX4" fmla="*/ 0 w 8060405"/>
                      <a:gd name="connsiteY4" fmla="*/ 0 h 337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60405" h="3375604" fill="none" extrusionOk="0">
                        <a:moveTo>
                          <a:pt x="0" y="0"/>
                        </a:moveTo>
                        <a:cubicBezTo>
                          <a:pt x="899509" y="-39884"/>
                          <a:pt x="4488293" y="20320"/>
                          <a:pt x="8060405" y="0"/>
                        </a:cubicBezTo>
                        <a:cubicBezTo>
                          <a:pt x="7987623" y="1511873"/>
                          <a:pt x="8059771" y="2548542"/>
                          <a:pt x="8060405" y="3375604"/>
                        </a:cubicBezTo>
                        <a:cubicBezTo>
                          <a:pt x="6303113" y="3222811"/>
                          <a:pt x="3821286" y="3365011"/>
                          <a:pt x="0" y="3375604"/>
                        </a:cubicBezTo>
                        <a:cubicBezTo>
                          <a:pt x="-69465" y="2289225"/>
                          <a:pt x="4977" y="1015247"/>
                          <a:pt x="0" y="0"/>
                        </a:cubicBezTo>
                        <a:close/>
                      </a:path>
                      <a:path w="8060405" h="3375604" stroke="0" extrusionOk="0">
                        <a:moveTo>
                          <a:pt x="0" y="0"/>
                        </a:moveTo>
                        <a:cubicBezTo>
                          <a:pt x="2243211" y="-76269"/>
                          <a:pt x="6160957" y="79743"/>
                          <a:pt x="8060405" y="0"/>
                        </a:cubicBezTo>
                        <a:cubicBezTo>
                          <a:pt x="8118293" y="1436563"/>
                          <a:pt x="8099121" y="2026876"/>
                          <a:pt x="8060405" y="3375604"/>
                        </a:cubicBezTo>
                        <a:cubicBezTo>
                          <a:pt x="6202800" y="3344408"/>
                          <a:pt x="3762965" y="3492914"/>
                          <a:pt x="0" y="3375604"/>
                        </a:cubicBezTo>
                        <a:cubicBezTo>
                          <a:pt x="-70663" y="1950876"/>
                          <a:pt x="-44522" y="12862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trường, lớp, em cần giữ trật tự khi chào cờ, khi xếp hàng vào lớp và ra về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khi thầy cô đang giảng bài, các bạn đang phát biểu, các bạn đang ngủ trưa,...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2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719320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9218128" cy="1011417"/>
            </a:xfrm>
            <a:custGeom>
              <a:avLst/>
              <a:gdLst>
                <a:gd name="connsiteX0" fmla="*/ 0 w 10981281"/>
                <a:gd name="connsiteY0" fmla="*/ 90358 h 902688"/>
                <a:gd name="connsiteX1" fmla="*/ 470539 w 10981281"/>
                <a:gd name="connsiteY1" fmla="*/ 0 h 902688"/>
                <a:gd name="connsiteX2" fmla="*/ 10510741 w 10981281"/>
                <a:gd name="connsiteY2" fmla="*/ 0 h 902688"/>
                <a:gd name="connsiteX3" fmla="*/ 10981281 w 10981281"/>
                <a:gd name="connsiteY3" fmla="*/ 90358 h 902688"/>
                <a:gd name="connsiteX4" fmla="*/ 10981281 w 10981281"/>
                <a:gd name="connsiteY4" fmla="*/ 812329 h 902688"/>
                <a:gd name="connsiteX5" fmla="*/ 10510741 w 10981281"/>
                <a:gd name="connsiteY5" fmla="*/ 902688 h 902688"/>
                <a:gd name="connsiteX6" fmla="*/ 470539 w 10981281"/>
                <a:gd name="connsiteY6" fmla="*/ 902688 h 902688"/>
                <a:gd name="connsiteX7" fmla="*/ 0 w 10981281"/>
                <a:gd name="connsiteY7" fmla="*/ 812329 h 902688"/>
                <a:gd name="connsiteX8" fmla="*/ 0 w 10981281"/>
                <a:gd name="connsiteY8" fmla="*/ 90358 h 902688"/>
                <a:gd name="connsiteX0" fmla="*/ 0 w 10981281"/>
                <a:gd name="connsiteY0" fmla="*/ 90358 h 902688"/>
                <a:gd name="connsiteX1" fmla="*/ 470539 w 10981281"/>
                <a:gd name="connsiteY1" fmla="*/ 0 h 902688"/>
                <a:gd name="connsiteX2" fmla="*/ 10510741 w 10981281"/>
                <a:gd name="connsiteY2" fmla="*/ 0 h 902688"/>
                <a:gd name="connsiteX3" fmla="*/ 10981281 w 10981281"/>
                <a:gd name="connsiteY3" fmla="*/ 90358 h 902688"/>
                <a:gd name="connsiteX4" fmla="*/ 10981281 w 10981281"/>
                <a:gd name="connsiteY4" fmla="*/ 812329 h 902688"/>
                <a:gd name="connsiteX5" fmla="*/ 10510741 w 10981281"/>
                <a:gd name="connsiteY5" fmla="*/ 902688 h 902688"/>
                <a:gd name="connsiteX6" fmla="*/ 470539 w 10981281"/>
                <a:gd name="connsiteY6" fmla="*/ 902688 h 902688"/>
                <a:gd name="connsiteX7" fmla="*/ 0 w 10981281"/>
                <a:gd name="connsiteY7" fmla="*/ 812329 h 902688"/>
                <a:gd name="connsiteX8" fmla="*/ 0 w 10981281"/>
                <a:gd name="connsiteY8" fmla="*/ 90358 h 90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902688" fill="none" extrusionOk="0">
                  <a:moveTo>
                    <a:pt x="0" y="90358"/>
                  </a:moveTo>
                  <a:cubicBezTo>
                    <a:pt x="2749" y="62107"/>
                    <a:pt x="276893" y="-26673"/>
                    <a:pt x="470539" y="0"/>
                  </a:cubicBezTo>
                  <a:cubicBezTo>
                    <a:pt x="3817754" y="41914"/>
                    <a:pt x="8056334" y="-163303"/>
                    <a:pt x="10510741" y="0"/>
                  </a:cubicBezTo>
                  <a:cubicBezTo>
                    <a:pt x="10742627" y="-1841"/>
                    <a:pt x="11006414" y="31969"/>
                    <a:pt x="10981281" y="90358"/>
                  </a:cubicBezTo>
                  <a:cubicBezTo>
                    <a:pt x="10950240" y="391827"/>
                    <a:pt x="11153607" y="535886"/>
                    <a:pt x="10981281" y="812329"/>
                  </a:cubicBezTo>
                  <a:cubicBezTo>
                    <a:pt x="10956360" y="870337"/>
                    <a:pt x="10818518" y="901394"/>
                    <a:pt x="10510741" y="902688"/>
                  </a:cubicBezTo>
                  <a:cubicBezTo>
                    <a:pt x="8015665" y="891099"/>
                    <a:pt x="5299864" y="880270"/>
                    <a:pt x="470539" y="902688"/>
                  </a:cubicBezTo>
                  <a:cubicBezTo>
                    <a:pt x="202590" y="886340"/>
                    <a:pt x="497" y="873170"/>
                    <a:pt x="0" y="812329"/>
                  </a:cubicBezTo>
                  <a:cubicBezTo>
                    <a:pt x="-231354" y="500341"/>
                    <a:pt x="-20812" y="320386"/>
                    <a:pt x="0" y="90358"/>
                  </a:cubicBezTo>
                  <a:close/>
                </a:path>
                <a:path w="10981281" h="902688" stroke="0" extrusionOk="0">
                  <a:moveTo>
                    <a:pt x="0" y="90358"/>
                  </a:moveTo>
                  <a:cubicBezTo>
                    <a:pt x="-27667" y="54005"/>
                    <a:pt x="248634" y="-34229"/>
                    <a:pt x="470539" y="0"/>
                  </a:cubicBezTo>
                  <a:cubicBezTo>
                    <a:pt x="3701127" y="-418073"/>
                    <a:pt x="5520410" y="332461"/>
                    <a:pt x="10510741" y="0"/>
                  </a:cubicBezTo>
                  <a:cubicBezTo>
                    <a:pt x="10736913" y="40"/>
                    <a:pt x="10995750" y="53517"/>
                    <a:pt x="10981281" y="90358"/>
                  </a:cubicBezTo>
                  <a:cubicBezTo>
                    <a:pt x="10910244" y="293943"/>
                    <a:pt x="11214307" y="529163"/>
                    <a:pt x="10981281" y="812329"/>
                  </a:cubicBezTo>
                  <a:cubicBezTo>
                    <a:pt x="10972421" y="870872"/>
                    <a:pt x="10764737" y="901487"/>
                    <a:pt x="10510741" y="902688"/>
                  </a:cubicBezTo>
                  <a:cubicBezTo>
                    <a:pt x="7393398" y="923049"/>
                    <a:pt x="2702421" y="762874"/>
                    <a:pt x="470539" y="902688"/>
                  </a:cubicBezTo>
                  <a:cubicBezTo>
                    <a:pt x="193660" y="889031"/>
                    <a:pt x="7278" y="858590"/>
                    <a:pt x="0" y="812329"/>
                  </a:cubicBezTo>
                  <a:cubicBezTo>
                    <a:pt x="-203742" y="538068"/>
                    <a:pt x="-139701" y="384880"/>
                    <a:pt x="0" y="90358"/>
                  </a:cubicBezTo>
                  <a:close/>
                </a:path>
                <a:path w="10981281" h="902688" fill="none" stroke="0" extrusionOk="0">
                  <a:moveTo>
                    <a:pt x="0" y="90358"/>
                  </a:moveTo>
                  <a:cubicBezTo>
                    <a:pt x="-694" y="26889"/>
                    <a:pt x="280712" y="22086"/>
                    <a:pt x="470539" y="0"/>
                  </a:cubicBezTo>
                  <a:cubicBezTo>
                    <a:pt x="3363722" y="352324"/>
                    <a:pt x="8222557" y="-165222"/>
                    <a:pt x="10510741" y="0"/>
                  </a:cubicBezTo>
                  <a:cubicBezTo>
                    <a:pt x="10747894" y="-573"/>
                    <a:pt x="11000093" y="38431"/>
                    <a:pt x="10981281" y="90358"/>
                  </a:cubicBezTo>
                  <a:cubicBezTo>
                    <a:pt x="10923867" y="415844"/>
                    <a:pt x="11150650" y="519959"/>
                    <a:pt x="10981281" y="812329"/>
                  </a:cubicBezTo>
                  <a:cubicBezTo>
                    <a:pt x="10956074" y="872989"/>
                    <a:pt x="10761047" y="876592"/>
                    <a:pt x="10510741" y="902688"/>
                  </a:cubicBezTo>
                  <a:cubicBezTo>
                    <a:pt x="7763830" y="538837"/>
                    <a:pt x="5468537" y="834287"/>
                    <a:pt x="470539" y="902688"/>
                  </a:cubicBezTo>
                  <a:cubicBezTo>
                    <a:pt x="202195" y="890764"/>
                    <a:pt x="8834" y="865950"/>
                    <a:pt x="0" y="812329"/>
                  </a:cubicBezTo>
                  <a:cubicBezTo>
                    <a:pt x="-251642" y="559254"/>
                    <a:pt x="-31217" y="336924"/>
                    <a:pt x="0" y="90358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18128" h="1011417" fill="none" extrusionOk="0">
                          <a:moveTo>
                            <a:pt x="0" y="101241"/>
                          </a:moveTo>
                          <a:cubicBezTo>
                            <a:pt x="4078" y="87285"/>
                            <a:pt x="251595" y="-43990"/>
                            <a:pt x="394989" y="0"/>
                          </a:cubicBezTo>
                          <a:cubicBezTo>
                            <a:pt x="3574507" y="52737"/>
                            <a:pt x="6926105" y="-428546"/>
                            <a:pt x="8823137" y="0"/>
                          </a:cubicBezTo>
                          <a:cubicBezTo>
                            <a:pt x="9007632" y="-3758"/>
                            <a:pt x="9240190" y="35033"/>
                            <a:pt x="9218128" y="101241"/>
                          </a:cubicBezTo>
                          <a:cubicBezTo>
                            <a:pt x="9220416" y="425479"/>
                            <a:pt x="9376688" y="616470"/>
                            <a:pt x="9218128" y="910174"/>
                          </a:cubicBezTo>
                          <a:cubicBezTo>
                            <a:pt x="9190698" y="982084"/>
                            <a:pt x="9093527" y="1009534"/>
                            <a:pt x="8823137" y="1011417"/>
                          </a:cubicBezTo>
                          <a:cubicBezTo>
                            <a:pt x="5113253" y="899463"/>
                            <a:pt x="2900383" y="985184"/>
                            <a:pt x="394989" y="1011417"/>
                          </a:cubicBezTo>
                          <a:cubicBezTo>
                            <a:pt x="168478" y="982977"/>
                            <a:pt x="540" y="984191"/>
                            <a:pt x="0" y="910174"/>
                          </a:cubicBezTo>
                          <a:cubicBezTo>
                            <a:pt x="-199367" y="549585"/>
                            <a:pt x="-5799" y="353719"/>
                            <a:pt x="0" y="101241"/>
                          </a:cubicBezTo>
                          <a:close/>
                        </a:path>
                        <a:path w="9218128" h="1011417" stroke="0" extrusionOk="0">
                          <a:moveTo>
                            <a:pt x="0" y="101241"/>
                          </a:moveTo>
                          <a:cubicBezTo>
                            <a:pt x="-49611" y="82163"/>
                            <a:pt x="220870" y="-67289"/>
                            <a:pt x="394989" y="0"/>
                          </a:cubicBezTo>
                          <a:cubicBezTo>
                            <a:pt x="3117801" y="-554244"/>
                            <a:pt x="4588520" y="438284"/>
                            <a:pt x="8823137" y="0"/>
                          </a:cubicBezTo>
                          <a:cubicBezTo>
                            <a:pt x="9008692" y="-809"/>
                            <a:pt x="9229014" y="66087"/>
                            <a:pt x="9218128" y="101241"/>
                          </a:cubicBezTo>
                          <a:cubicBezTo>
                            <a:pt x="9206158" y="343475"/>
                            <a:pt x="9422764" y="608932"/>
                            <a:pt x="9218128" y="910174"/>
                          </a:cubicBezTo>
                          <a:cubicBezTo>
                            <a:pt x="9229157" y="981596"/>
                            <a:pt x="9032353" y="1009258"/>
                            <a:pt x="8823137" y="1011417"/>
                          </a:cubicBezTo>
                          <a:cubicBezTo>
                            <a:pt x="5955680" y="1058112"/>
                            <a:pt x="2276297" y="1050177"/>
                            <a:pt x="394989" y="1011417"/>
                          </a:cubicBezTo>
                          <a:cubicBezTo>
                            <a:pt x="168097" y="987493"/>
                            <a:pt x="4250" y="957878"/>
                            <a:pt x="0" y="910174"/>
                          </a:cubicBezTo>
                          <a:cubicBezTo>
                            <a:pt x="-174687" y="607640"/>
                            <a:pt x="-150302" y="425185"/>
                            <a:pt x="0" y="101241"/>
                          </a:cubicBezTo>
                          <a:close/>
                        </a:path>
                        <a:path w="9218128" h="1011417" fill="none" stroke="0" extrusionOk="0">
                          <a:moveTo>
                            <a:pt x="0" y="101241"/>
                          </a:moveTo>
                          <a:cubicBezTo>
                            <a:pt x="-16879" y="12904"/>
                            <a:pt x="217061" y="24388"/>
                            <a:pt x="394989" y="0"/>
                          </a:cubicBezTo>
                          <a:cubicBezTo>
                            <a:pt x="2854933" y="381245"/>
                            <a:pt x="6845564" y="-84543"/>
                            <a:pt x="8823137" y="0"/>
                          </a:cubicBezTo>
                          <a:cubicBezTo>
                            <a:pt x="9028421" y="2607"/>
                            <a:pt x="9238615" y="41502"/>
                            <a:pt x="9218128" y="101241"/>
                          </a:cubicBezTo>
                          <a:cubicBezTo>
                            <a:pt x="9194882" y="488387"/>
                            <a:pt x="9386988" y="599432"/>
                            <a:pt x="9218128" y="910174"/>
                          </a:cubicBezTo>
                          <a:cubicBezTo>
                            <a:pt x="9211265" y="999480"/>
                            <a:pt x="9050143" y="959300"/>
                            <a:pt x="8823137" y="1011417"/>
                          </a:cubicBezTo>
                          <a:cubicBezTo>
                            <a:pt x="6256891" y="789254"/>
                            <a:pt x="4539277" y="1203231"/>
                            <a:pt x="394989" y="1011417"/>
                          </a:cubicBezTo>
                          <a:cubicBezTo>
                            <a:pt x="173785" y="1006339"/>
                            <a:pt x="13848" y="973380"/>
                            <a:pt x="0" y="910174"/>
                          </a:cubicBezTo>
                          <a:cubicBezTo>
                            <a:pt x="-194793" y="636787"/>
                            <a:pt x="-41107" y="390233"/>
                            <a:pt x="0" y="101241"/>
                          </a:cubicBezTo>
                          <a:close/>
                        </a:path>
                        <a:path w="9218128" h="1011417" fill="none" stroke="0" extrusionOk="0">
                          <a:moveTo>
                            <a:pt x="0" y="101241"/>
                          </a:moveTo>
                          <a:cubicBezTo>
                            <a:pt x="346" y="48867"/>
                            <a:pt x="244125" y="-20181"/>
                            <a:pt x="394989" y="0"/>
                          </a:cubicBezTo>
                          <a:cubicBezTo>
                            <a:pt x="3062790" y="369167"/>
                            <a:pt x="6990768" y="-321887"/>
                            <a:pt x="8823137" y="0"/>
                          </a:cubicBezTo>
                          <a:cubicBezTo>
                            <a:pt x="9006760" y="-1428"/>
                            <a:pt x="9245930" y="45012"/>
                            <a:pt x="9218128" y="101241"/>
                          </a:cubicBezTo>
                          <a:cubicBezTo>
                            <a:pt x="9188265" y="466972"/>
                            <a:pt x="9375819" y="607985"/>
                            <a:pt x="9218128" y="910174"/>
                          </a:cubicBezTo>
                          <a:cubicBezTo>
                            <a:pt x="9186338" y="993423"/>
                            <a:pt x="9080191" y="1008570"/>
                            <a:pt x="8823137" y="1011417"/>
                          </a:cubicBezTo>
                          <a:cubicBezTo>
                            <a:pt x="7127404" y="948148"/>
                            <a:pt x="4352050" y="873591"/>
                            <a:pt x="394989" y="1011417"/>
                          </a:cubicBezTo>
                          <a:cubicBezTo>
                            <a:pt x="169103" y="991032"/>
                            <a:pt x="10969" y="979216"/>
                            <a:pt x="0" y="910174"/>
                          </a:cubicBezTo>
                          <a:cubicBezTo>
                            <a:pt x="-206305" y="568368"/>
                            <a:pt x="13215" y="359878"/>
                            <a:pt x="0" y="10124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56812"/>
              <a:ext cx="98757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trật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</p:grpSp>
        </p:grpSp>
      </p:grp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40" y="1574016"/>
            <a:ext cx="7336110" cy="43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4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AAE396B8-6C24-159C-20EA-FA855942C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Empty classroom interior education high school Vector Image">
            <a:extLst>
              <a:ext uri="{FF2B5EF4-FFF2-40B4-BE49-F238E27FC236}">
                <a16:creationId xmlns:a16="http://schemas.microsoft.com/office/drawing/2014/main" id="{453BDF64-672F-A5D5-F87D-C81024BA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22006"/>
          <a:stretch/>
        </p:blipFill>
        <p:spPr bwMode="auto">
          <a:xfrm>
            <a:off x="0" y="-18488"/>
            <a:ext cx="12188952" cy="68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66F5B7B-7A91-2B85-9F5C-751BBB08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7632" r="93671">
                        <a14:foregroundMark x1="48092" y1="32553" x2="48092" y2="32553"/>
                        <a14:foregroundMark x1="47638" y1="32229" x2="47638" y2="32229"/>
                        <a14:foregroundMark x1="90430" y1="77827" x2="90430" y2="77827"/>
                        <a14:foregroundMark x1="77165" y1="66842" x2="77165" y2="66842"/>
                        <a14:foregroundMark x1="7632" y1="75646" x2="7632" y2="75646"/>
                        <a14:foregroundMark x1="93671" y1="80291" x2="93671" y2="80291"/>
                        <a14:foregroundMark x1="81708" y1="62641" x2="81708" y2="62641"/>
                        <a14:foregroundMark x1="18110" y1="66519" x2="18110" y2="66519"/>
                        <a14:foregroundMark x1="35433" y1="60299" x2="35433" y2="60299"/>
                        <a14:foregroundMark x1="19261" y1="67609" x2="19261" y2="67609"/>
                        <a14:backgroundMark x1="31345" y1="62803" x2="31345" y2="62803"/>
                        <a14:backgroundMark x1="31950" y1="64176" x2="31950" y2="64176"/>
                        <a14:backgroundMark x1="17989" y1="63570" x2="17989" y2="63570"/>
                        <a14:backgroundMark x1="17535" y1="63570" x2="17535" y2="63570"/>
                        <a14:backgroundMark x1="17747" y1="61228" x2="17747" y2="61228"/>
                        <a14:backgroundMark x1="29376" y1="61712" x2="29376" y2="61712"/>
                        <a14:backgroundMark x1="19261" y1="71002" x2="19261" y2="71002"/>
                        <a14:backgroundMark x1="19624" y1="70396" x2="19624" y2="70396"/>
                        <a14:backgroundMark x1="19958" y1="69911" x2="19958" y2="69911"/>
                        <a14:backgroundMark x1="18565" y1="71325" x2="18565" y2="71325"/>
                        <a14:backgroundMark x1="17989" y1="71325" x2="17989" y2="71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" t="14837" r="-913" b="18201"/>
          <a:stretch/>
        </p:blipFill>
        <p:spPr>
          <a:xfrm>
            <a:off x="1055803" y="1703360"/>
            <a:ext cx="10264784" cy="51546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67DECF-79D7-28AA-C2C7-562145B8967D}"/>
              </a:ext>
            </a:extLst>
          </p:cNvPr>
          <p:cNvSpPr/>
          <p:nvPr/>
        </p:nvSpPr>
        <p:spPr>
          <a:xfrm>
            <a:off x="6983975" y="676275"/>
            <a:ext cx="4770795" cy="1762125"/>
          </a:xfrm>
          <a:custGeom>
            <a:avLst/>
            <a:gdLst>
              <a:gd name="csX0" fmla="*/ 0 w 4770795"/>
              <a:gd name="csY0" fmla="*/ 293693 h 1762125"/>
              <a:gd name="csX1" fmla="*/ 293693 w 4770795"/>
              <a:gd name="csY1" fmla="*/ 0 h 1762125"/>
              <a:gd name="csX2" fmla="*/ 1032762 w 4770795"/>
              <a:gd name="csY2" fmla="*/ 0 h 1762125"/>
              <a:gd name="csX3" fmla="*/ 1813665 w 4770795"/>
              <a:gd name="csY3" fmla="*/ 0 h 1762125"/>
              <a:gd name="csX4" fmla="*/ 2385397 w 4770795"/>
              <a:gd name="csY4" fmla="*/ 0 h 1762125"/>
              <a:gd name="csX5" fmla="*/ 3166301 w 4770795"/>
              <a:gd name="csY5" fmla="*/ 0 h 1762125"/>
              <a:gd name="csX6" fmla="*/ 3863535 w 4770795"/>
              <a:gd name="csY6" fmla="*/ 0 h 1762125"/>
              <a:gd name="csX7" fmla="*/ 4477102 w 4770795"/>
              <a:gd name="csY7" fmla="*/ 0 h 1762125"/>
              <a:gd name="csX8" fmla="*/ 4770795 w 4770795"/>
              <a:gd name="csY8" fmla="*/ 293693 h 1762125"/>
              <a:gd name="csX9" fmla="*/ 4770795 w 4770795"/>
              <a:gd name="csY9" fmla="*/ 881063 h 1762125"/>
              <a:gd name="csX10" fmla="*/ 4770795 w 4770795"/>
              <a:gd name="csY10" fmla="*/ 1468432 h 1762125"/>
              <a:gd name="csX11" fmla="*/ 4477102 w 4770795"/>
              <a:gd name="csY11" fmla="*/ 1762125 h 1762125"/>
              <a:gd name="csX12" fmla="*/ 3905369 w 4770795"/>
              <a:gd name="csY12" fmla="*/ 1762125 h 1762125"/>
              <a:gd name="csX13" fmla="*/ 3291803 w 4770795"/>
              <a:gd name="csY13" fmla="*/ 1762125 h 1762125"/>
              <a:gd name="csX14" fmla="*/ 2720070 w 4770795"/>
              <a:gd name="csY14" fmla="*/ 1762125 h 1762125"/>
              <a:gd name="csX15" fmla="*/ 2148338 w 4770795"/>
              <a:gd name="csY15" fmla="*/ 1762125 h 1762125"/>
              <a:gd name="csX16" fmla="*/ 1534771 w 4770795"/>
              <a:gd name="csY16" fmla="*/ 1762125 h 1762125"/>
              <a:gd name="csX17" fmla="*/ 963038 w 4770795"/>
              <a:gd name="csY17" fmla="*/ 1762125 h 1762125"/>
              <a:gd name="csX18" fmla="*/ 293693 w 4770795"/>
              <a:gd name="csY18" fmla="*/ 1762125 h 1762125"/>
              <a:gd name="csX19" fmla="*/ 0 w 4770795"/>
              <a:gd name="csY19" fmla="*/ 1468432 h 1762125"/>
              <a:gd name="csX20" fmla="*/ 0 w 4770795"/>
              <a:gd name="csY20" fmla="*/ 916305 h 1762125"/>
              <a:gd name="csX21" fmla="*/ 0 w 4770795"/>
              <a:gd name="csY21" fmla="*/ 293693 h 1762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770795" h="1762125" fill="none" extrusionOk="0">
                <a:moveTo>
                  <a:pt x="0" y="293693"/>
                </a:moveTo>
                <a:cubicBezTo>
                  <a:pt x="3078" y="128568"/>
                  <a:pt x="120263" y="31740"/>
                  <a:pt x="293693" y="0"/>
                </a:cubicBezTo>
                <a:cubicBezTo>
                  <a:pt x="499946" y="24156"/>
                  <a:pt x="720882" y="-24381"/>
                  <a:pt x="1032762" y="0"/>
                </a:cubicBezTo>
                <a:cubicBezTo>
                  <a:pt x="1344642" y="24381"/>
                  <a:pt x="1567996" y="-30214"/>
                  <a:pt x="1813665" y="0"/>
                </a:cubicBezTo>
                <a:cubicBezTo>
                  <a:pt x="2059334" y="30214"/>
                  <a:pt x="2126518" y="-14799"/>
                  <a:pt x="2385397" y="0"/>
                </a:cubicBezTo>
                <a:cubicBezTo>
                  <a:pt x="2644276" y="14799"/>
                  <a:pt x="2914854" y="29456"/>
                  <a:pt x="3166301" y="0"/>
                </a:cubicBezTo>
                <a:cubicBezTo>
                  <a:pt x="3417748" y="-29456"/>
                  <a:pt x="3571664" y="17356"/>
                  <a:pt x="3863535" y="0"/>
                </a:cubicBezTo>
                <a:cubicBezTo>
                  <a:pt x="4155406" y="-17356"/>
                  <a:pt x="4304211" y="19003"/>
                  <a:pt x="4477102" y="0"/>
                </a:cubicBezTo>
                <a:cubicBezTo>
                  <a:pt x="4633184" y="15033"/>
                  <a:pt x="4794356" y="125847"/>
                  <a:pt x="4770795" y="293693"/>
                </a:cubicBezTo>
                <a:cubicBezTo>
                  <a:pt x="4759372" y="510074"/>
                  <a:pt x="4762530" y="648463"/>
                  <a:pt x="4770795" y="881063"/>
                </a:cubicBezTo>
                <a:cubicBezTo>
                  <a:pt x="4779061" y="1113663"/>
                  <a:pt x="4756436" y="1302560"/>
                  <a:pt x="4770795" y="1468432"/>
                </a:cubicBezTo>
                <a:cubicBezTo>
                  <a:pt x="4760693" y="1646962"/>
                  <a:pt x="4648061" y="1775995"/>
                  <a:pt x="4477102" y="1762125"/>
                </a:cubicBezTo>
                <a:cubicBezTo>
                  <a:pt x="4340168" y="1781010"/>
                  <a:pt x="4057424" y="1752410"/>
                  <a:pt x="3905369" y="1762125"/>
                </a:cubicBezTo>
                <a:cubicBezTo>
                  <a:pt x="3753314" y="1771840"/>
                  <a:pt x="3523783" y="1764584"/>
                  <a:pt x="3291803" y="1762125"/>
                </a:cubicBezTo>
                <a:cubicBezTo>
                  <a:pt x="3059823" y="1759666"/>
                  <a:pt x="2880958" y="1755112"/>
                  <a:pt x="2720070" y="1762125"/>
                </a:cubicBezTo>
                <a:cubicBezTo>
                  <a:pt x="2559182" y="1769138"/>
                  <a:pt x="2352544" y="1735588"/>
                  <a:pt x="2148338" y="1762125"/>
                </a:cubicBezTo>
                <a:cubicBezTo>
                  <a:pt x="1944132" y="1788662"/>
                  <a:pt x="1834973" y="1791980"/>
                  <a:pt x="1534771" y="1762125"/>
                </a:cubicBezTo>
                <a:cubicBezTo>
                  <a:pt x="1234569" y="1732270"/>
                  <a:pt x="1243696" y="1771542"/>
                  <a:pt x="963038" y="1762125"/>
                </a:cubicBezTo>
                <a:cubicBezTo>
                  <a:pt x="682380" y="1752708"/>
                  <a:pt x="477943" y="1741702"/>
                  <a:pt x="293693" y="1762125"/>
                </a:cubicBezTo>
                <a:cubicBezTo>
                  <a:pt x="136733" y="1749002"/>
                  <a:pt x="25616" y="1621897"/>
                  <a:pt x="0" y="1468432"/>
                </a:cubicBezTo>
                <a:cubicBezTo>
                  <a:pt x="-5474" y="1257143"/>
                  <a:pt x="-27129" y="1041036"/>
                  <a:pt x="0" y="916305"/>
                </a:cubicBezTo>
                <a:cubicBezTo>
                  <a:pt x="27129" y="791574"/>
                  <a:pt x="-18648" y="529077"/>
                  <a:pt x="0" y="293693"/>
                </a:cubicBezTo>
                <a:close/>
              </a:path>
              <a:path w="4770795" h="1762125" stroke="0" extrusionOk="0">
                <a:moveTo>
                  <a:pt x="0" y="293693"/>
                </a:moveTo>
                <a:cubicBezTo>
                  <a:pt x="-20406" y="133453"/>
                  <a:pt x="108154" y="7601"/>
                  <a:pt x="293693" y="0"/>
                </a:cubicBezTo>
                <a:cubicBezTo>
                  <a:pt x="609631" y="-11159"/>
                  <a:pt x="716412" y="2791"/>
                  <a:pt x="990928" y="0"/>
                </a:cubicBezTo>
                <a:cubicBezTo>
                  <a:pt x="1265445" y="-2791"/>
                  <a:pt x="1311907" y="1927"/>
                  <a:pt x="1562660" y="0"/>
                </a:cubicBezTo>
                <a:cubicBezTo>
                  <a:pt x="1813413" y="-1927"/>
                  <a:pt x="2006978" y="15412"/>
                  <a:pt x="2176227" y="0"/>
                </a:cubicBezTo>
                <a:cubicBezTo>
                  <a:pt x="2345476" y="-15412"/>
                  <a:pt x="2520045" y="29922"/>
                  <a:pt x="2831628" y="0"/>
                </a:cubicBezTo>
                <a:cubicBezTo>
                  <a:pt x="3143211" y="-29922"/>
                  <a:pt x="3285719" y="9652"/>
                  <a:pt x="3528863" y="0"/>
                </a:cubicBezTo>
                <a:cubicBezTo>
                  <a:pt x="3772008" y="-9652"/>
                  <a:pt x="4237796" y="19386"/>
                  <a:pt x="4477102" y="0"/>
                </a:cubicBezTo>
                <a:cubicBezTo>
                  <a:pt x="4614313" y="-25162"/>
                  <a:pt x="4742408" y="110446"/>
                  <a:pt x="4770795" y="293693"/>
                </a:cubicBezTo>
                <a:cubicBezTo>
                  <a:pt x="4765988" y="483268"/>
                  <a:pt x="4789147" y="600607"/>
                  <a:pt x="4770795" y="869315"/>
                </a:cubicBezTo>
                <a:cubicBezTo>
                  <a:pt x="4752443" y="1138023"/>
                  <a:pt x="4792558" y="1292964"/>
                  <a:pt x="4770795" y="1468432"/>
                </a:cubicBezTo>
                <a:cubicBezTo>
                  <a:pt x="4775044" y="1627746"/>
                  <a:pt x="4614121" y="1780042"/>
                  <a:pt x="4477102" y="1762125"/>
                </a:cubicBezTo>
                <a:cubicBezTo>
                  <a:pt x="4334428" y="1749630"/>
                  <a:pt x="4070505" y="1756444"/>
                  <a:pt x="3905369" y="1762125"/>
                </a:cubicBezTo>
                <a:cubicBezTo>
                  <a:pt x="3740233" y="1767806"/>
                  <a:pt x="3470363" y="1768736"/>
                  <a:pt x="3291803" y="1762125"/>
                </a:cubicBezTo>
                <a:cubicBezTo>
                  <a:pt x="3113243" y="1755514"/>
                  <a:pt x="2854681" y="1730394"/>
                  <a:pt x="2594568" y="1762125"/>
                </a:cubicBezTo>
                <a:cubicBezTo>
                  <a:pt x="2334455" y="1793856"/>
                  <a:pt x="2077314" y="1796926"/>
                  <a:pt x="1855499" y="1762125"/>
                </a:cubicBezTo>
                <a:cubicBezTo>
                  <a:pt x="1633684" y="1727324"/>
                  <a:pt x="1436091" y="1772805"/>
                  <a:pt x="1241932" y="1762125"/>
                </a:cubicBezTo>
                <a:cubicBezTo>
                  <a:pt x="1047773" y="1751445"/>
                  <a:pt x="682687" y="1763443"/>
                  <a:pt x="293693" y="1762125"/>
                </a:cubicBezTo>
                <a:cubicBezTo>
                  <a:pt x="164909" y="1760871"/>
                  <a:pt x="-1349" y="1625510"/>
                  <a:pt x="0" y="1468432"/>
                </a:cubicBezTo>
                <a:cubicBezTo>
                  <a:pt x="19736" y="1223905"/>
                  <a:pt x="-5390" y="1047917"/>
                  <a:pt x="0" y="869315"/>
                </a:cubicBezTo>
                <a:cubicBezTo>
                  <a:pt x="5390" y="690713"/>
                  <a:pt x="-5157" y="502876"/>
                  <a:pt x="0" y="29369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77797-60B5-6FF6-AB9E-DB9C1488ED0E}"/>
              </a:ext>
            </a:extLst>
          </p:cNvPr>
          <p:cNvSpPr txBox="1"/>
          <p:nvPr/>
        </p:nvSpPr>
        <p:spPr>
          <a:xfrm>
            <a:off x="6983976" y="740701"/>
            <a:ext cx="46694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964541"/>
            <a:ext cx="5583755" cy="33313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BE1E1-41A2-A3F4-6327-1A6383478F28}"/>
              </a:ext>
            </a:extLst>
          </p:cNvPr>
          <p:cNvGrpSpPr/>
          <p:nvPr/>
        </p:nvGrpSpPr>
        <p:grpSpPr>
          <a:xfrm>
            <a:off x="5562600" y="1926931"/>
            <a:ext cx="6033719" cy="3540419"/>
            <a:chOff x="6983975" y="850605"/>
            <a:chExt cx="4774269" cy="43621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B8C97B-6DF7-6801-A397-FC8A772EA74E}"/>
                </a:ext>
              </a:extLst>
            </p:cNvPr>
            <p:cNvSpPr/>
            <p:nvPr/>
          </p:nvSpPr>
          <p:spPr>
            <a:xfrm>
              <a:off x="6983975" y="850605"/>
              <a:ext cx="4770795" cy="4362126"/>
            </a:xfrm>
            <a:custGeom>
              <a:avLst/>
              <a:gdLst>
                <a:gd name="csX0" fmla="*/ 0 w 4770795"/>
                <a:gd name="csY0" fmla="*/ 727036 h 4362126"/>
                <a:gd name="csX1" fmla="*/ 727036 w 4770795"/>
                <a:gd name="csY1" fmla="*/ 0 h 4362126"/>
                <a:gd name="csX2" fmla="*/ 1456715 w 4770795"/>
                <a:gd name="csY2" fmla="*/ 0 h 4362126"/>
                <a:gd name="csX3" fmla="*/ 2120060 w 4770795"/>
                <a:gd name="csY3" fmla="*/ 0 h 4362126"/>
                <a:gd name="csX4" fmla="*/ 2717070 w 4770795"/>
                <a:gd name="csY4" fmla="*/ 0 h 4362126"/>
                <a:gd name="csX5" fmla="*/ 3280913 w 4770795"/>
                <a:gd name="csY5" fmla="*/ 0 h 4362126"/>
                <a:gd name="csX6" fmla="*/ 4043759 w 4770795"/>
                <a:gd name="csY6" fmla="*/ 0 h 4362126"/>
                <a:gd name="csX7" fmla="*/ 4770795 w 4770795"/>
                <a:gd name="csY7" fmla="*/ 727036 h 4362126"/>
                <a:gd name="csX8" fmla="*/ 4770795 w 4770795"/>
                <a:gd name="csY8" fmla="*/ 1366808 h 4362126"/>
                <a:gd name="csX9" fmla="*/ 4770795 w 4770795"/>
                <a:gd name="csY9" fmla="*/ 1948419 h 4362126"/>
                <a:gd name="csX10" fmla="*/ 4770795 w 4770795"/>
                <a:gd name="csY10" fmla="*/ 2471868 h 4362126"/>
                <a:gd name="csX11" fmla="*/ 4770795 w 4770795"/>
                <a:gd name="csY11" fmla="*/ 2966238 h 4362126"/>
                <a:gd name="csX12" fmla="*/ 4770795 w 4770795"/>
                <a:gd name="csY12" fmla="*/ 3635090 h 4362126"/>
                <a:gd name="csX13" fmla="*/ 4043759 w 4770795"/>
                <a:gd name="csY13" fmla="*/ 4362126 h 4362126"/>
                <a:gd name="csX14" fmla="*/ 3479916 w 4770795"/>
                <a:gd name="csY14" fmla="*/ 4362126 h 4362126"/>
                <a:gd name="csX15" fmla="*/ 2916073 w 4770795"/>
                <a:gd name="csY15" fmla="*/ 4362126 h 4362126"/>
                <a:gd name="csX16" fmla="*/ 2252729 w 4770795"/>
                <a:gd name="csY16" fmla="*/ 4362126 h 4362126"/>
                <a:gd name="csX17" fmla="*/ 1622551 w 4770795"/>
                <a:gd name="csY17" fmla="*/ 4362126 h 4362126"/>
                <a:gd name="csX18" fmla="*/ 727036 w 4770795"/>
                <a:gd name="csY18" fmla="*/ 4362126 h 4362126"/>
                <a:gd name="csX19" fmla="*/ 0 w 4770795"/>
                <a:gd name="csY19" fmla="*/ 3635090 h 4362126"/>
                <a:gd name="csX20" fmla="*/ 0 w 4770795"/>
                <a:gd name="csY20" fmla="*/ 3111640 h 4362126"/>
                <a:gd name="csX21" fmla="*/ 0 w 4770795"/>
                <a:gd name="csY21" fmla="*/ 2588191 h 4362126"/>
                <a:gd name="csX22" fmla="*/ 0 w 4770795"/>
                <a:gd name="csY22" fmla="*/ 2093821 h 4362126"/>
                <a:gd name="csX23" fmla="*/ 0 w 4770795"/>
                <a:gd name="csY23" fmla="*/ 1512211 h 4362126"/>
                <a:gd name="csX24" fmla="*/ 0 w 4770795"/>
                <a:gd name="csY24" fmla="*/ 727036 h 43621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770795" h="4362126" fill="none" extrusionOk="0">
                  <a:moveTo>
                    <a:pt x="0" y="727036"/>
                  </a:moveTo>
                  <a:cubicBezTo>
                    <a:pt x="21066" y="268372"/>
                    <a:pt x="304594" y="-84183"/>
                    <a:pt x="727036" y="0"/>
                  </a:cubicBezTo>
                  <a:cubicBezTo>
                    <a:pt x="1024483" y="-7244"/>
                    <a:pt x="1300820" y="-22514"/>
                    <a:pt x="1456715" y="0"/>
                  </a:cubicBezTo>
                  <a:cubicBezTo>
                    <a:pt x="1612610" y="22514"/>
                    <a:pt x="1900427" y="-31922"/>
                    <a:pt x="2120060" y="0"/>
                  </a:cubicBezTo>
                  <a:cubicBezTo>
                    <a:pt x="2339694" y="31922"/>
                    <a:pt x="2466159" y="-11653"/>
                    <a:pt x="2717070" y="0"/>
                  </a:cubicBezTo>
                  <a:cubicBezTo>
                    <a:pt x="2967981" y="11653"/>
                    <a:pt x="3013578" y="-14429"/>
                    <a:pt x="3280913" y="0"/>
                  </a:cubicBezTo>
                  <a:cubicBezTo>
                    <a:pt x="3548248" y="14429"/>
                    <a:pt x="3845828" y="-15721"/>
                    <a:pt x="4043759" y="0"/>
                  </a:cubicBezTo>
                  <a:cubicBezTo>
                    <a:pt x="4514730" y="-6618"/>
                    <a:pt x="4771611" y="413910"/>
                    <a:pt x="4770795" y="727036"/>
                  </a:cubicBezTo>
                  <a:cubicBezTo>
                    <a:pt x="4767304" y="871793"/>
                    <a:pt x="4795495" y="1136995"/>
                    <a:pt x="4770795" y="1366808"/>
                  </a:cubicBezTo>
                  <a:cubicBezTo>
                    <a:pt x="4746095" y="1596621"/>
                    <a:pt x="4760926" y="1753231"/>
                    <a:pt x="4770795" y="1948419"/>
                  </a:cubicBezTo>
                  <a:cubicBezTo>
                    <a:pt x="4780664" y="2143607"/>
                    <a:pt x="4779009" y="2309891"/>
                    <a:pt x="4770795" y="2471868"/>
                  </a:cubicBezTo>
                  <a:cubicBezTo>
                    <a:pt x="4762581" y="2633845"/>
                    <a:pt x="4783141" y="2754501"/>
                    <a:pt x="4770795" y="2966238"/>
                  </a:cubicBezTo>
                  <a:cubicBezTo>
                    <a:pt x="4758450" y="3177975"/>
                    <a:pt x="4743000" y="3409068"/>
                    <a:pt x="4770795" y="3635090"/>
                  </a:cubicBezTo>
                  <a:cubicBezTo>
                    <a:pt x="4761027" y="4056281"/>
                    <a:pt x="4414814" y="4396356"/>
                    <a:pt x="4043759" y="4362126"/>
                  </a:cubicBezTo>
                  <a:cubicBezTo>
                    <a:pt x="3779637" y="4355138"/>
                    <a:pt x="3706983" y="4387361"/>
                    <a:pt x="3479916" y="4362126"/>
                  </a:cubicBezTo>
                  <a:cubicBezTo>
                    <a:pt x="3252849" y="4336891"/>
                    <a:pt x="3148664" y="4382346"/>
                    <a:pt x="2916073" y="4362126"/>
                  </a:cubicBezTo>
                  <a:cubicBezTo>
                    <a:pt x="2683482" y="4341906"/>
                    <a:pt x="2412198" y="4383552"/>
                    <a:pt x="2252729" y="4362126"/>
                  </a:cubicBezTo>
                  <a:cubicBezTo>
                    <a:pt x="2093260" y="4340700"/>
                    <a:pt x="1928230" y="4342118"/>
                    <a:pt x="1622551" y="4362126"/>
                  </a:cubicBezTo>
                  <a:cubicBezTo>
                    <a:pt x="1316872" y="4382134"/>
                    <a:pt x="1086923" y="4340753"/>
                    <a:pt x="727036" y="4362126"/>
                  </a:cubicBezTo>
                  <a:cubicBezTo>
                    <a:pt x="328608" y="4311936"/>
                    <a:pt x="-74723" y="4077476"/>
                    <a:pt x="0" y="3635090"/>
                  </a:cubicBezTo>
                  <a:cubicBezTo>
                    <a:pt x="10871" y="3419074"/>
                    <a:pt x="-10447" y="3300784"/>
                    <a:pt x="0" y="3111640"/>
                  </a:cubicBezTo>
                  <a:cubicBezTo>
                    <a:pt x="10447" y="2922496"/>
                    <a:pt x="-1731" y="2848864"/>
                    <a:pt x="0" y="2588191"/>
                  </a:cubicBezTo>
                  <a:cubicBezTo>
                    <a:pt x="1731" y="2327518"/>
                    <a:pt x="-2292" y="2306531"/>
                    <a:pt x="0" y="2093821"/>
                  </a:cubicBezTo>
                  <a:cubicBezTo>
                    <a:pt x="2292" y="1881111"/>
                    <a:pt x="15375" y="1646471"/>
                    <a:pt x="0" y="1512211"/>
                  </a:cubicBezTo>
                  <a:cubicBezTo>
                    <a:pt x="-15375" y="1377951"/>
                    <a:pt x="-3424" y="1086554"/>
                    <a:pt x="0" y="727036"/>
                  </a:cubicBezTo>
                  <a:close/>
                </a:path>
                <a:path w="4770795" h="4362126" stroke="0" extrusionOk="0">
                  <a:moveTo>
                    <a:pt x="0" y="727036"/>
                  </a:moveTo>
                  <a:cubicBezTo>
                    <a:pt x="-74044" y="332623"/>
                    <a:pt x="246325" y="25790"/>
                    <a:pt x="727036" y="0"/>
                  </a:cubicBezTo>
                  <a:cubicBezTo>
                    <a:pt x="946313" y="27551"/>
                    <a:pt x="1201873" y="-31296"/>
                    <a:pt x="1390381" y="0"/>
                  </a:cubicBezTo>
                  <a:cubicBezTo>
                    <a:pt x="1578890" y="31296"/>
                    <a:pt x="1756391" y="-14769"/>
                    <a:pt x="1954224" y="0"/>
                  </a:cubicBezTo>
                  <a:cubicBezTo>
                    <a:pt x="2152057" y="14769"/>
                    <a:pt x="2330826" y="-10651"/>
                    <a:pt x="2551234" y="0"/>
                  </a:cubicBezTo>
                  <a:cubicBezTo>
                    <a:pt x="2771642" y="10651"/>
                    <a:pt x="2940155" y="18380"/>
                    <a:pt x="3181411" y="0"/>
                  </a:cubicBezTo>
                  <a:cubicBezTo>
                    <a:pt x="3422667" y="-18380"/>
                    <a:pt x="3798222" y="36885"/>
                    <a:pt x="4043759" y="0"/>
                  </a:cubicBezTo>
                  <a:cubicBezTo>
                    <a:pt x="4398681" y="17683"/>
                    <a:pt x="4853756" y="355005"/>
                    <a:pt x="4770795" y="727036"/>
                  </a:cubicBezTo>
                  <a:cubicBezTo>
                    <a:pt x="4741070" y="915376"/>
                    <a:pt x="4793667" y="1132671"/>
                    <a:pt x="4770795" y="1366808"/>
                  </a:cubicBezTo>
                  <a:cubicBezTo>
                    <a:pt x="4747923" y="1600945"/>
                    <a:pt x="4756330" y="1682331"/>
                    <a:pt x="4770795" y="1861177"/>
                  </a:cubicBezTo>
                  <a:cubicBezTo>
                    <a:pt x="4785260" y="2040023"/>
                    <a:pt x="4799354" y="2235122"/>
                    <a:pt x="4770795" y="2500949"/>
                  </a:cubicBezTo>
                  <a:cubicBezTo>
                    <a:pt x="4742236" y="2766776"/>
                    <a:pt x="4747162" y="2869922"/>
                    <a:pt x="4770795" y="2995318"/>
                  </a:cubicBezTo>
                  <a:cubicBezTo>
                    <a:pt x="4794428" y="3120714"/>
                    <a:pt x="4758515" y="3427386"/>
                    <a:pt x="4770795" y="3635090"/>
                  </a:cubicBezTo>
                  <a:cubicBezTo>
                    <a:pt x="4753406" y="3952842"/>
                    <a:pt x="4413948" y="4297382"/>
                    <a:pt x="4043759" y="4362126"/>
                  </a:cubicBezTo>
                  <a:cubicBezTo>
                    <a:pt x="3845612" y="4348198"/>
                    <a:pt x="3662814" y="4363419"/>
                    <a:pt x="3446749" y="4362126"/>
                  </a:cubicBezTo>
                  <a:cubicBezTo>
                    <a:pt x="3230684" y="4360834"/>
                    <a:pt x="2929182" y="4396773"/>
                    <a:pt x="2750237" y="4362126"/>
                  </a:cubicBezTo>
                  <a:cubicBezTo>
                    <a:pt x="2571292" y="4327479"/>
                    <a:pt x="2336572" y="4353024"/>
                    <a:pt x="2153227" y="4362126"/>
                  </a:cubicBezTo>
                  <a:cubicBezTo>
                    <a:pt x="1969882" y="4371229"/>
                    <a:pt x="1678511" y="4365371"/>
                    <a:pt x="1556217" y="4362126"/>
                  </a:cubicBezTo>
                  <a:cubicBezTo>
                    <a:pt x="1433923" y="4358882"/>
                    <a:pt x="1043472" y="4374031"/>
                    <a:pt x="727036" y="4362126"/>
                  </a:cubicBezTo>
                  <a:cubicBezTo>
                    <a:pt x="338601" y="4369364"/>
                    <a:pt x="45066" y="4019636"/>
                    <a:pt x="0" y="3635090"/>
                  </a:cubicBezTo>
                  <a:cubicBezTo>
                    <a:pt x="20895" y="3485144"/>
                    <a:pt x="-6654" y="3262613"/>
                    <a:pt x="0" y="3053479"/>
                  </a:cubicBezTo>
                  <a:cubicBezTo>
                    <a:pt x="6654" y="2844345"/>
                    <a:pt x="-21060" y="2653779"/>
                    <a:pt x="0" y="2530029"/>
                  </a:cubicBezTo>
                  <a:cubicBezTo>
                    <a:pt x="21060" y="2406279"/>
                    <a:pt x="1979" y="2133604"/>
                    <a:pt x="0" y="1948419"/>
                  </a:cubicBezTo>
                  <a:cubicBezTo>
                    <a:pt x="-1979" y="1763234"/>
                    <a:pt x="-3230" y="1570589"/>
                    <a:pt x="0" y="1395888"/>
                  </a:cubicBezTo>
                  <a:cubicBezTo>
                    <a:pt x="3230" y="1221187"/>
                    <a:pt x="-31261" y="903887"/>
                    <a:pt x="0" y="727036"/>
                  </a:cubicBezTo>
                  <a:close/>
                </a:path>
              </a:pathLst>
            </a:custGeom>
            <a:solidFill>
              <a:srgbClr val="FFFFD8">
                <a:alpha val="94902"/>
              </a:srgbClr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0330270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defRPr/>
              </a:pP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8C10D0-BDE4-DD61-768F-9FC245E1768A}"/>
                </a:ext>
              </a:extLst>
            </p:cNvPr>
            <p:cNvSpPr txBox="1"/>
            <p:nvPr/>
          </p:nvSpPr>
          <p:spPr>
            <a:xfrm>
              <a:off x="7088751" y="1093127"/>
              <a:ext cx="4669493" cy="3754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lắng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200" b="1" u="none" strike="noStrike" spc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là tôn trọng bản thân và tôn trọng mọi người.</a:t>
              </a:r>
              <a:endParaRPr lang="en-US" sz="3200" b="1" u="none" strike="noStrike" spc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732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C5D071-3AD9-6B9F-BFE2-EEB1CB25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80" y="1782636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0" y="37647"/>
            <a:ext cx="11563350" cy="1146143"/>
            <a:chOff x="2497959" y="151737"/>
            <a:chExt cx="9485900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2497959" y="338890"/>
              <a:ext cx="8993634" cy="958990"/>
            </a:xfrm>
            <a:custGeom>
              <a:avLst/>
              <a:gdLst>
                <a:gd name="csX0" fmla="*/ 0 w 8993634"/>
                <a:gd name="csY0" fmla="*/ 159835 h 958990"/>
                <a:gd name="csX1" fmla="*/ 159835 w 8993634"/>
                <a:gd name="csY1" fmla="*/ 0 h 958990"/>
                <a:gd name="csX2" fmla="*/ 8833799 w 8993634"/>
                <a:gd name="csY2" fmla="*/ 0 h 958990"/>
                <a:gd name="csX3" fmla="*/ 8993634 w 8993634"/>
                <a:gd name="csY3" fmla="*/ 159835 h 958990"/>
                <a:gd name="csX4" fmla="*/ 8993634 w 8993634"/>
                <a:gd name="csY4" fmla="*/ 799155 h 958990"/>
                <a:gd name="csX5" fmla="*/ 8833799 w 8993634"/>
                <a:gd name="csY5" fmla="*/ 958990 h 958990"/>
                <a:gd name="csX6" fmla="*/ 159835 w 8993634"/>
                <a:gd name="csY6" fmla="*/ 958990 h 958990"/>
                <a:gd name="csX7" fmla="*/ 0 w 8993634"/>
                <a:gd name="csY7" fmla="*/ 799155 h 958990"/>
                <a:gd name="csX8" fmla="*/ 0 w 8993634"/>
                <a:gd name="csY8" fmla="*/ 159835 h 9589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993634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3403530" y="135331"/>
                    <a:pt x="6142859" y="4454"/>
                    <a:pt x="8833799" y="0"/>
                  </a:cubicBezTo>
                  <a:cubicBezTo>
                    <a:pt x="8931264" y="417"/>
                    <a:pt x="9006152" y="66740"/>
                    <a:pt x="8993634" y="159835"/>
                  </a:cubicBezTo>
                  <a:cubicBezTo>
                    <a:pt x="8973581" y="228879"/>
                    <a:pt x="8946455" y="517758"/>
                    <a:pt x="8993634" y="799155"/>
                  </a:cubicBezTo>
                  <a:cubicBezTo>
                    <a:pt x="9000944" y="885542"/>
                    <a:pt x="8918103" y="972208"/>
                    <a:pt x="8833799" y="958990"/>
                  </a:cubicBezTo>
                  <a:cubicBezTo>
                    <a:pt x="5398133" y="797382"/>
                    <a:pt x="2693690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8993634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1780298" y="140082"/>
                    <a:pt x="6642541" y="49945"/>
                    <a:pt x="8833799" y="0"/>
                  </a:cubicBezTo>
                  <a:cubicBezTo>
                    <a:pt x="8920514" y="12323"/>
                    <a:pt x="8991286" y="66691"/>
                    <a:pt x="8993634" y="159835"/>
                  </a:cubicBezTo>
                  <a:cubicBezTo>
                    <a:pt x="9010641" y="252795"/>
                    <a:pt x="8954676" y="570941"/>
                    <a:pt x="8993634" y="799155"/>
                  </a:cubicBezTo>
                  <a:cubicBezTo>
                    <a:pt x="8988549" y="889956"/>
                    <a:pt x="8925537" y="967700"/>
                    <a:pt x="8833799" y="958990"/>
                  </a:cubicBezTo>
                  <a:cubicBezTo>
                    <a:pt x="6197185" y="1015999"/>
                    <a:pt x="4160968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sX0" fmla="*/ 0 w 11449051"/>
              <a:gd name="csY0" fmla="*/ 895367 h 5372099"/>
              <a:gd name="csX1" fmla="*/ 774803 w 11449051"/>
              <a:gd name="csY1" fmla="*/ 0 h 5372099"/>
              <a:gd name="csX2" fmla="*/ 1330155 w 11449051"/>
              <a:gd name="csY2" fmla="*/ 0 h 5372099"/>
              <a:gd name="csX3" fmla="*/ 1908175 w 11449051"/>
              <a:gd name="csY3" fmla="*/ 0 h 5372099"/>
              <a:gd name="csX4" fmla="*/ 1908175 w 11449051"/>
              <a:gd name="csY4" fmla="*/ 0 h 5372099"/>
              <a:gd name="csX5" fmla="*/ 2623741 w 11449051"/>
              <a:gd name="csY5" fmla="*/ 0 h 5372099"/>
              <a:gd name="csX6" fmla="*/ 3282060 w 11449051"/>
              <a:gd name="csY6" fmla="*/ 0 h 5372099"/>
              <a:gd name="csX7" fmla="*/ 3911759 w 11449051"/>
              <a:gd name="csY7" fmla="*/ 0 h 5372099"/>
              <a:gd name="csX8" fmla="*/ 4770437 w 11449051"/>
              <a:gd name="csY8" fmla="*/ 0 h 5372099"/>
              <a:gd name="csX9" fmla="*/ 5626490 w 11449051"/>
              <a:gd name="csY9" fmla="*/ 0 h 5372099"/>
              <a:gd name="csX10" fmla="*/ 6423504 w 11449051"/>
              <a:gd name="csY10" fmla="*/ 0 h 5372099"/>
              <a:gd name="csX11" fmla="*/ 7279556 w 11449051"/>
              <a:gd name="csY11" fmla="*/ 0 h 5372099"/>
              <a:gd name="csX12" fmla="*/ 7958495 w 11449051"/>
              <a:gd name="csY12" fmla="*/ 0 h 5372099"/>
              <a:gd name="csX13" fmla="*/ 8519357 w 11449051"/>
              <a:gd name="csY13" fmla="*/ 0 h 5372099"/>
              <a:gd name="csX14" fmla="*/ 9139257 w 11449051"/>
              <a:gd name="csY14" fmla="*/ 0 h 5372099"/>
              <a:gd name="csX15" fmla="*/ 9995310 w 11449051"/>
              <a:gd name="csY15" fmla="*/ 0 h 5372099"/>
              <a:gd name="csX16" fmla="*/ 10674247 w 11449051"/>
              <a:gd name="csY16" fmla="*/ 0 h 5372099"/>
              <a:gd name="csX17" fmla="*/ 11449051 w 11449051"/>
              <a:gd name="csY17" fmla="*/ 895367 h 5372099"/>
              <a:gd name="csX18" fmla="*/ 11449051 w 11449051"/>
              <a:gd name="csY18" fmla="*/ 1619102 h 5372099"/>
              <a:gd name="csX19" fmla="*/ 11449051 w 11449051"/>
              <a:gd name="csY19" fmla="*/ 2298071 h 5372099"/>
              <a:gd name="csX20" fmla="*/ 11449051 w 11449051"/>
              <a:gd name="csY20" fmla="*/ 3133724 h 5372099"/>
              <a:gd name="csX21" fmla="*/ 11449051 w 11449051"/>
              <a:gd name="csY21" fmla="*/ 3133724 h 5372099"/>
              <a:gd name="csX22" fmla="*/ 11449051 w 11449051"/>
              <a:gd name="csY22" fmla="*/ 3805236 h 5372099"/>
              <a:gd name="csX23" fmla="*/ 11449051 w 11449051"/>
              <a:gd name="csY23" fmla="*/ 4476748 h 5372099"/>
              <a:gd name="csX24" fmla="*/ 11449051 w 11449051"/>
              <a:gd name="csY24" fmla="*/ 4476731 h 5372099"/>
              <a:gd name="csX25" fmla="*/ 10674247 w 11449051"/>
              <a:gd name="csY25" fmla="*/ 5372099 h 5372099"/>
              <a:gd name="csX26" fmla="*/ 9818195 w 11449051"/>
              <a:gd name="csY26" fmla="*/ 5372099 h 5372099"/>
              <a:gd name="csX27" fmla="*/ 9198294 w 11449051"/>
              <a:gd name="csY27" fmla="*/ 5372099 h 5372099"/>
              <a:gd name="csX28" fmla="*/ 8578394 w 11449051"/>
              <a:gd name="csY28" fmla="*/ 5372099 h 5372099"/>
              <a:gd name="csX29" fmla="*/ 7722343 w 11449051"/>
              <a:gd name="csY29" fmla="*/ 5372099 h 5372099"/>
              <a:gd name="csX30" fmla="*/ 7043404 w 11449051"/>
              <a:gd name="csY30" fmla="*/ 5372099 h 5372099"/>
              <a:gd name="csX31" fmla="*/ 6187351 w 11449051"/>
              <a:gd name="csY31" fmla="*/ 5372099 h 5372099"/>
              <a:gd name="csX32" fmla="*/ 5508414 w 11449051"/>
              <a:gd name="csY32" fmla="*/ 5372099 h 5372099"/>
              <a:gd name="csX33" fmla="*/ 4770437 w 11449051"/>
              <a:gd name="csY33" fmla="*/ 5372099 h 5372099"/>
              <a:gd name="csX34" fmla="*/ 4042710 w 11449051"/>
              <a:gd name="csY34" fmla="*/ 5389182 h 5372099"/>
              <a:gd name="csX35" fmla="*/ 3293151 w 11449051"/>
              <a:gd name="csY35" fmla="*/ 5406778 h 5372099"/>
              <a:gd name="csX36" fmla="*/ 2587256 w 11449051"/>
              <a:gd name="csY36" fmla="*/ 5423348 h 5372099"/>
              <a:gd name="csX37" fmla="*/ 1908175 w 11449051"/>
              <a:gd name="csY37" fmla="*/ 5372099 h 5372099"/>
              <a:gd name="csX38" fmla="*/ 1318821 w 11449051"/>
              <a:gd name="csY38" fmla="*/ 5372099 h 5372099"/>
              <a:gd name="csX39" fmla="*/ 774803 w 11449051"/>
              <a:gd name="csY39" fmla="*/ 5372099 h 5372099"/>
              <a:gd name="csX40" fmla="*/ 0 w 11449051"/>
              <a:gd name="csY40" fmla="*/ 4476731 h 5372099"/>
              <a:gd name="csX41" fmla="*/ 0 w 11449051"/>
              <a:gd name="csY41" fmla="*/ 4476748 h 5372099"/>
              <a:gd name="csX42" fmla="*/ 0 w 11449051"/>
              <a:gd name="csY42" fmla="*/ 3845527 h 5372099"/>
              <a:gd name="csX43" fmla="*/ 0 w 11449051"/>
              <a:gd name="csY43" fmla="*/ 3133724 h 5372099"/>
              <a:gd name="csX44" fmla="*/ 0 w 11449051"/>
              <a:gd name="csY44" fmla="*/ 3133724 h 5372099"/>
              <a:gd name="csX45" fmla="*/ 0 w 11449051"/>
              <a:gd name="csY45" fmla="*/ 2365221 h 5372099"/>
              <a:gd name="csX46" fmla="*/ 0 w 11449051"/>
              <a:gd name="csY46" fmla="*/ 1686253 h 5372099"/>
              <a:gd name="csX47" fmla="*/ 0 w 11449051"/>
              <a:gd name="csY47" fmla="*/ 895367 h 5372099"/>
              <a:gd name="csX0" fmla="*/ 0 w 11449051"/>
              <a:gd name="csY0" fmla="*/ 895367 h 5372099"/>
              <a:gd name="csX1" fmla="*/ 774803 w 11449051"/>
              <a:gd name="csY1" fmla="*/ 0 h 5372099"/>
              <a:gd name="csX2" fmla="*/ 1341490 w 11449051"/>
              <a:gd name="csY2" fmla="*/ 0 h 5372099"/>
              <a:gd name="csX3" fmla="*/ 1908175 w 11449051"/>
              <a:gd name="csY3" fmla="*/ 0 h 5372099"/>
              <a:gd name="csX4" fmla="*/ 1908175 w 11449051"/>
              <a:gd name="csY4" fmla="*/ 0 h 5372099"/>
              <a:gd name="csX5" fmla="*/ 2566496 w 11449051"/>
              <a:gd name="csY5" fmla="*/ 0 h 5372099"/>
              <a:gd name="csX6" fmla="*/ 3224815 w 11449051"/>
              <a:gd name="csY6" fmla="*/ 0 h 5372099"/>
              <a:gd name="csX7" fmla="*/ 3969004 w 11449051"/>
              <a:gd name="csY7" fmla="*/ 0 h 5372099"/>
              <a:gd name="csX8" fmla="*/ 4770437 w 11449051"/>
              <a:gd name="csY8" fmla="*/ 0 h 5372099"/>
              <a:gd name="csX9" fmla="*/ 5390337 w 11449051"/>
              <a:gd name="csY9" fmla="*/ 0 h 5372099"/>
              <a:gd name="csX10" fmla="*/ 6128314 w 11449051"/>
              <a:gd name="csY10" fmla="*/ 0 h 5372099"/>
              <a:gd name="csX11" fmla="*/ 6689175 w 11449051"/>
              <a:gd name="csY11" fmla="*/ 0 h 5372099"/>
              <a:gd name="csX12" fmla="*/ 7486189 w 11449051"/>
              <a:gd name="csY12" fmla="*/ 0 h 5372099"/>
              <a:gd name="csX13" fmla="*/ 8106089 w 11449051"/>
              <a:gd name="csY13" fmla="*/ 0 h 5372099"/>
              <a:gd name="csX14" fmla="*/ 8903105 w 11449051"/>
              <a:gd name="csY14" fmla="*/ 0 h 5372099"/>
              <a:gd name="csX15" fmla="*/ 9759157 w 11449051"/>
              <a:gd name="csY15" fmla="*/ 0 h 5372099"/>
              <a:gd name="csX16" fmla="*/ 10674247 w 11449051"/>
              <a:gd name="csY16" fmla="*/ 0 h 5372099"/>
              <a:gd name="csX17" fmla="*/ 11449051 w 11449051"/>
              <a:gd name="csY17" fmla="*/ 895367 h 5372099"/>
              <a:gd name="csX18" fmla="*/ 11449051 w 11449051"/>
              <a:gd name="csY18" fmla="*/ 1574335 h 5372099"/>
              <a:gd name="csX19" fmla="*/ 11449051 w 11449051"/>
              <a:gd name="csY19" fmla="*/ 2253304 h 5372099"/>
              <a:gd name="csX20" fmla="*/ 11449051 w 11449051"/>
              <a:gd name="csY20" fmla="*/ 3133724 h 5372099"/>
              <a:gd name="csX21" fmla="*/ 11449051 w 11449051"/>
              <a:gd name="csY21" fmla="*/ 3133724 h 5372099"/>
              <a:gd name="csX22" fmla="*/ 11449051 w 11449051"/>
              <a:gd name="csY22" fmla="*/ 3764946 h 5372099"/>
              <a:gd name="csX23" fmla="*/ 11449051 w 11449051"/>
              <a:gd name="csY23" fmla="*/ 4476748 h 5372099"/>
              <a:gd name="csX24" fmla="*/ 11449051 w 11449051"/>
              <a:gd name="csY24" fmla="*/ 4476731 h 5372099"/>
              <a:gd name="csX25" fmla="*/ 10674247 w 11449051"/>
              <a:gd name="csY25" fmla="*/ 5372099 h 5372099"/>
              <a:gd name="csX26" fmla="*/ 9877234 w 11449051"/>
              <a:gd name="csY26" fmla="*/ 5372099 h 5372099"/>
              <a:gd name="csX27" fmla="*/ 9021181 w 11449051"/>
              <a:gd name="csY27" fmla="*/ 5372099 h 5372099"/>
              <a:gd name="csX28" fmla="*/ 8460318 w 11449051"/>
              <a:gd name="csY28" fmla="*/ 5372099 h 5372099"/>
              <a:gd name="csX29" fmla="*/ 7722343 w 11449051"/>
              <a:gd name="csY29" fmla="*/ 5372099 h 5372099"/>
              <a:gd name="csX30" fmla="*/ 7043404 w 11449051"/>
              <a:gd name="csY30" fmla="*/ 5372099 h 5372099"/>
              <a:gd name="csX31" fmla="*/ 6482542 w 11449051"/>
              <a:gd name="csY31" fmla="*/ 5372099 h 5372099"/>
              <a:gd name="csX32" fmla="*/ 5862642 w 11449051"/>
              <a:gd name="csY32" fmla="*/ 5372099 h 5372099"/>
              <a:gd name="csX33" fmla="*/ 4770437 w 11449051"/>
              <a:gd name="csY33" fmla="*/ 5372099 h 5372099"/>
              <a:gd name="csX34" fmla="*/ 4020878 w 11449051"/>
              <a:gd name="csY34" fmla="*/ 5389694 h 5372099"/>
              <a:gd name="csX35" fmla="*/ 3314984 w 11449051"/>
              <a:gd name="csY35" fmla="*/ 5406264 h 5372099"/>
              <a:gd name="csX36" fmla="*/ 2972952 w 11449051"/>
              <a:gd name="csY36" fmla="*/ 5414293 h 5372099"/>
              <a:gd name="csX37" fmla="*/ 2587256 w 11449051"/>
              <a:gd name="csY37" fmla="*/ 5423348 h 5372099"/>
              <a:gd name="csX38" fmla="*/ 1908175 w 11449051"/>
              <a:gd name="csY38" fmla="*/ 5372099 h 5372099"/>
              <a:gd name="csX39" fmla="*/ 1375491 w 11449051"/>
              <a:gd name="csY39" fmla="*/ 5372099 h 5372099"/>
              <a:gd name="csX40" fmla="*/ 774803 w 11449051"/>
              <a:gd name="csY40" fmla="*/ 5372099 h 5372099"/>
              <a:gd name="csX41" fmla="*/ 0 w 11449051"/>
              <a:gd name="csY41" fmla="*/ 4476731 h 5372099"/>
              <a:gd name="csX42" fmla="*/ 0 w 11449051"/>
              <a:gd name="csY42" fmla="*/ 4476748 h 5372099"/>
              <a:gd name="csX43" fmla="*/ 0 w 11449051"/>
              <a:gd name="csY43" fmla="*/ 3832097 h 5372099"/>
              <a:gd name="csX44" fmla="*/ 0 w 11449051"/>
              <a:gd name="csY44" fmla="*/ 3133724 h 5372099"/>
              <a:gd name="csX45" fmla="*/ 0 w 11449051"/>
              <a:gd name="csY45" fmla="*/ 3133724 h 5372099"/>
              <a:gd name="csX46" fmla="*/ 0 w 11449051"/>
              <a:gd name="csY46" fmla="*/ 2365221 h 5372099"/>
              <a:gd name="csX47" fmla="*/ 0 w 11449051"/>
              <a:gd name="csY47" fmla="*/ 1619102 h 5372099"/>
              <a:gd name="csX48" fmla="*/ 0 w 11449051"/>
              <a:gd name="csY48" fmla="*/ 895367 h 5372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182D-25EB-CCF8-CBE2-549A68D4A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2470944"/>
            <a:ext cx="3591227" cy="2767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3F20A-53DC-4FDB-F058-286B7EC39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5" y="2319895"/>
            <a:ext cx="4050174" cy="302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7C0E8-124D-C444-886D-A9555DE8D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54037"/>
            <a:ext cx="3764214" cy="28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25A690-5028-B159-E05B-933A0901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9" y="462915"/>
            <a:ext cx="6205578" cy="4634865"/>
          </a:xfrm>
          <a:prstGeom prst="rect">
            <a:avLst/>
          </a:prstGeom>
        </p:spPr>
      </p:pic>
      <p:pic>
        <p:nvPicPr>
          <p:cNvPr id="24" name="Picture 23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ECDA9282-DE03-16C6-4C36-7BC08EDAC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93" y="320040"/>
            <a:ext cx="1552476" cy="131445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81E69FB-6527-C413-BE42-D29F95D6C85F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sX0" fmla="*/ 0 w 5487320"/>
              <a:gd name="csY0" fmla="*/ 133353 h 800100"/>
              <a:gd name="csX1" fmla="*/ 133353 w 5487320"/>
              <a:gd name="csY1" fmla="*/ 0 h 800100"/>
              <a:gd name="csX2" fmla="*/ 629311 w 5487320"/>
              <a:gd name="csY2" fmla="*/ 0 h 800100"/>
              <a:gd name="csX3" fmla="*/ 1281888 w 5487320"/>
              <a:gd name="csY3" fmla="*/ 0 h 800100"/>
              <a:gd name="csX4" fmla="*/ 1934465 w 5487320"/>
              <a:gd name="csY4" fmla="*/ 0 h 800100"/>
              <a:gd name="csX5" fmla="*/ 2482629 w 5487320"/>
              <a:gd name="csY5" fmla="*/ 0 h 800100"/>
              <a:gd name="csX6" fmla="*/ 2978588 w 5487320"/>
              <a:gd name="csY6" fmla="*/ 0 h 800100"/>
              <a:gd name="csX7" fmla="*/ 3526752 w 5487320"/>
              <a:gd name="csY7" fmla="*/ 0 h 800100"/>
              <a:gd name="csX8" fmla="*/ 4283741 w 5487320"/>
              <a:gd name="csY8" fmla="*/ 0 h 800100"/>
              <a:gd name="csX9" fmla="*/ 5353967 w 5487320"/>
              <a:gd name="csY9" fmla="*/ 0 h 800100"/>
              <a:gd name="csX10" fmla="*/ 5487320 w 5487320"/>
              <a:gd name="csY10" fmla="*/ 133353 h 800100"/>
              <a:gd name="csX11" fmla="*/ 5487320 w 5487320"/>
              <a:gd name="csY11" fmla="*/ 666747 h 800100"/>
              <a:gd name="csX12" fmla="*/ 5353967 w 5487320"/>
              <a:gd name="csY12" fmla="*/ 800100 h 800100"/>
              <a:gd name="csX13" fmla="*/ 4649184 w 5487320"/>
              <a:gd name="csY13" fmla="*/ 800100 h 800100"/>
              <a:gd name="csX14" fmla="*/ 4153226 w 5487320"/>
              <a:gd name="csY14" fmla="*/ 800100 h 800100"/>
              <a:gd name="csX15" fmla="*/ 3396237 w 5487320"/>
              <a:gd name="csY15" fmla="*/ 800100 h 800100"/>
              <a:gd name="csX16" fmla="*/ 2900278 w 5487320"/>
              <a:gd name="csY16" fmla="*/ 800100 h 800100"/>
              <a:gd name="csX17" fmla="*/ 2247702 w 5487320"/>
              <a:gd name="csY17" fmla="*/ 800100 h 800100"/>
              <a:gd name="csX18" fmla="*/ 1647331 w 5487320"/>
              <a:gd name="csY18" fmla="*/ 800100 h 800100"/>
              <a:gd name="csX19" fmla="*/ 1151373 w 5487320"/>
              <a:gd name="csY19" fmla="*/ 800100 h 800100"/>
              <a:gd name="csX20" fmla="*/ 133353 w 5487320"/>
              <a:gd name="csY20" fmla="*/ 800100 h 800100"/>
              <a:gd name="csX21" fmla="*/ 0 w 5487320"/>
              <a:gd name="csY21" fmla="*/ 666747 h 800100"/>
              <a:gd name="csX22" fmla="*/ 0 w 5487320"/>
              <a:gd name="csY22" fmla="*/ 133353 h 800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9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4203703" y="4098843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2396512" cy="46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23" y="5562514"/>
            <a:ext cx="1333500" cy="1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71" name="Picture 2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3" y="4767315"/>
            <a:ext cx="936008" cy="10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300943" y="5010396"/>
            <a:ext cx="1241469" cy="10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42" y="2741085"/>
            <a:ext cx="4112684" cy="444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0861061" y="6050491"/>
            <a:ext cx="927944" cy="666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E7924B-B9CA-ED53-68B5-A4811B46662A}"/>
              </a:ext>
            </a:extLst>
          </p:cNvPr>
          <p:cNvSpPr/>
          <p:nvPr/>
        </p:nvSpPr>
        <p:spPr>
          <a:xfrm>
            <a:off x="1333500" y="142875"/>
            <a:ext cx="45148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Trò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chơi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Dọn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dẹp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cửa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4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6FFD0626-E76E-264B-DF57-E91EDA8C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96" y="605790"/>
            <a:ext cx="5751583" cy="4355065"/>
          </a:xfrm>
          <a:prstGeom prst="rect">
            <a:avLst/>
          </a:prstGeom>
        </p:spPr>
      </p:pic>
      <p:pic>
        <p:nvPicPr>
          <p:cNvPr id="4" name="Picture 3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36AB00C8-1F93-4A92-417E-50F863461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8" y="636268"/>
            <a:ext cx="1645923" cy="16764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CB3C37-0206-4F83-91AC-567CCB371203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sX0" fmla="*/ 0 w 5487320"/>
              <a:gd name="csY0" fmla="*/ 133353 h 800100"/>
              <a:gd name="csX1" fmla="*/ 133353 w 5487320"/>
              <a:gd name="csY1" fmla="*/ 0 h 800100"/>
              <a:gd name="csX2" fmla="*/ 629311 w 5487320"/>
              <a:gd name="csY2" fmla="*/ 0 h 800100"/>
              <a:gd name="csX3" fmla="*/ 1281888 w 5487320"/>
              <a:gd name="csY3" fmla="*/ 0 h 800100"/>
              <a:gd name="csX4" fmla="*/ 1934465 w 5487320"/>
              <a:gd name="csY4" fmla="*/ 0 h 800100"/>
              <a:gd name="csX5" fmla="*/ 2482629 w 5487320"/>
              <a:gd name="csY5" fmla="*/ 0 h 800100"/>
              <a:gd name="csX6" fmla="*/ 2978588 w 5487320"/>
              <a:gd name="csY6" fmla="*/ 0 h 800100"/>
              <a:gd name="csX7" fmla="*/ 3526752 w 5487320"/>
              <a:gd name="csY7" fmla="*/ 0 h 800100"/>
              <a:gd name="csX8" fmla="*/ 4283741 w 5487320"/>
              <a:gd name="csY8" fmla="*/ 0 h 800100"/>
              <a:gd name="csX9" fmla="*/ 5353967 w 5487320"/>
              <a:gd name="csY9" fmla="*/ 0 h 800100"/>
              <a:gd name="csX10" fmla="*/ 5487320 w 5487320"/>
              <a:gd name="csY10" fmla="*/ 133353 h 800100"/>
              <a:gd name="csX11" fmla="*/ 5487320 w 5487320"/>
              <a:gd name="csY11" fmla="*/ 666747 h 800100"/>
              <a:gd name="csX12" fmla="*/ 5353967 w 5487320"/>
              <a:gd name="csY12" fmla="*/ 800100 h 800100"/>
              <a:gd name="csX13" fmla="*/ 4649184 w 5487320"/>
              <a:gd name="csY13" fmla="*/ 800100 h 800100"/>
              <a:gd name="csX14" fmla="*/ 4153226 w 5487320"/>
              <a:gd name="csY14" fmla="*/ 800100 h 800100"/>
              <a:gd name="csX15" fmla="*/ 3396237 w 5487320"/>
              <a:gd name="csY15" fmla="*/ 800100 h 800100"/>
              <a:gd name="csX16" fmla="*/ 2900278 w 5487320"/>
              <a:gd name="csY16" fmla="*/ 800100 h 800100"/>
              <a:gd name="csX17" fmla="*/ 2247702 w 5487320"/>
              <a:gd name="csY17" fmla="*/ 800100 h 800100"/>
              <a:gd name="csX18" fmla="*/ 1647331 w 5487320"/>
              <a:gd name="csY18" fmla="*/ 800100 h 800100"/>
              <a:gd name="csX19" fmla="*/ 1151373 w 5487320"/>
              <a:gd name="csY19" fmla="*/ 800100 h 800100"/>
              <a:gd name="csX20" fmla="*/ 133353 w 5487320"/>
              <a:gd name="csY20" fmla="*/ 800100 h 800100"/>
              <a:gd name="csX21" fmla="*/ 0 w 5487320"/>
              <a:gd name="csY21" fmla="*/ 666747 h 800100"/>
              <a:gd name="csX22" fmla="*/ 0 w 5487320"/>
              <a:gd name="csY22" fmla="*/ 133353 h 800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5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FCA1EA-A1CE-E8F9-8740-320B1263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65" y="455750"/>
            <a:ext cx="5622611" cy="4333420"/>
          </a:xfrm>
          <a:prstGeom prst="rect">
            <a:avLst/>
          </a:prstGeom>
        </p:spPr>
      </p:pic>
      <p:pic>
        <p:nvPicPr>
          <p:cNvPr id="3" name="Picture 2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CBA73B13-9E09-C07A-4D78-6A6CAE2C9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13" y="525780"/>
            <a:ext cx="1552476" cy="13144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1756F5-9710-E408-E182-41F0B9F8A490}"/>
              </a:ext>
            </a:extLst>
          </p:cNvPr>
          <p:cNvSpPr/>
          <p:nvPr/>
        </p:nvSpPr>
        <p:spPr>
          <a:xfrm>
            <a:off x="3486151" y="5353050"/>
            <a:ext cx="5487320" cy="914400"/>
          </a:xfrm>
          <a:custGeom>
            <a:avLst/>
            <a:gdLst>
              <a:gd name="csX0" fmla="*/ 0 w 5487320"/>
              <a:gd name="csY0" fmla="*/ 152403 h 914400"/>
              <a:gd name="csX1" fmla="*/ 152403 w 5487320"/>
              <a:gd name="csY1" fmla="*/ 0 h 914400"/>
              <a:gd name="csX2" fmla="*/ 644742 w 5487320"/>
              <a:gd name="csY2" fmla="*/ 0 h 914400"/>
              <a:gd name="csX3" fmla="*/ 1292556 w 5487320"/>
              <a:gd name="csY3" fmla="*/ 0 h 914400"/>
              <a:gd name="csX4" fmla="*/ 1940370 w 5487320"/>
              <a:gd name="csY4" fmla="*/ 0 h 914400"/>
              <a:gd name="csX5" fmla="*/ 2484534 w 5487320"/>
              <a:gd name="csY5" fmla="*/ 0 h 914400"/>
              <a:gd name="csX6" fmla="*/ 2976873 w 5487320"/>
              <a:gd name="csY6" fmla="*/ 0 h 914400"/>
              <a:gd name="csX7" fmla="*/ 3521037 w 5487320"/>
              <a:gd name="csY7" fmla="*/ 0 h 914400"/>
              <a:gd name="csX8" fmla="*/ 4272502 w 5487320"/>
              <a:gd name="csY8" fmla="*/ 0 h 914400"/>
              <a:gd name="csX9" fmla="*/ 5334917 w 5487320"/>
              <a:gd name="csY9" fmla="*/ 0 h 914400"/>
              <a:gd name="csX10" fmla="*/ 5487320 w 5487320"/>
              <a:gd name="csY10" fmla="*/ 152403 h 914400"/>
              <a:gd name="csX11" fmla="*/ 5487320 w 5487320"/>
              <a:gd name="csY11" fmla="*/ 761997 h 914400"/>
              <a:gd name="csX12" fmla="*/ 5334917 w 5487320"/>
              <a:gd name="csY12" fmla="*/ 914400 h 914400"/>
              <a:gd name="csX13" fmla="*/ 4635278 w 5487320"/>
              <a:gd name="csY13" fmla="*/ 914400 h 914400"/>
              <a:gd name="csX14" fmla="*/ 4142939 w 5487320"/>
              <a:gd name="csY14" fmla="*/ 914400 h 914400"/>
              <a:gd name="csX15" fmla="*/ 3391474 w 5487320"/>
              <a:gd name="csY15" fmla="*/ 914400 h 914400"/>
              <a:gd name="csX16" fmla="*/ 2899135 w 5487320"/>
              <a:gd name="csY16" fmla="*/ 914400 h 914400"/>
              <a:gd name="csX17" fmla="*/ 2251321 w 5487320"/>
              <a:gd name="csY17" fmla="*/ 914400 h 914400"/>
              <a:gd name="csX18" fmla="*/ 1655332 w 5487320"/>
              <a:gd name="csY18" fmla="*/ 914400 h 914400"/>
              <a:gd name="csX19" fmla="*/ 1162993 w 5487320"/>
              <a:gd name="csY19" fmla="*/ 914400 h 914400"/>
              <a:gd name="csX20" fmla="*/ 152403 w 5487320"/>
              <a:gd name="csY20" fmla="*/ 914400 h 914400"/>
              <a:gd name="csX21" fmla="*/ 0 w 5487320"/>
              <a:gd name="csY21" fmla="*/ 761997 h 914400"/>
              <a:gd name="csX22" fmla="*/ 0 w 5487320"/>
              <a:gd name="csY22" fmla="*/ 152403 h 91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487320" h="914400" fill="none" extrusionOk="0">
                <a:moveTo>
                  <a:pt x="0" y="152403"/>
                </a:moveTo>
                <a:cubicBezTo>
                  <a:pt x="2314" y="68757"/>
                  <a:pt x="66764" y="6552"/>
                  <a:pt x="152403" y="0"/>
                </a:cubicBezTo>
                <a:cubicBezTo>
                  <a:pt x="292564" y="2679"/>
                  <a:pt x="410334" y="-2498"/>
                  <a:pt x="644742" y="0"/>
                </a:cubicBezTo>
                <a:cubicBezTo>
                  <a:pt x="879150" y="2498"/>
                  <a:pt x="1057310" y="-17243"/>
                  <a:pt x="1292556" y="0"/>
                </a:cubicBezTo>
                <a:cubicBezTo>
                  <a:pt x="1527802" y="17243"/>
                  <a:pt x="1757580" y="2097"/>
                  <a:pt x="1940370" y="0"/>
                </a:cubicBezTo>
                <a:cubicBezTo>
                  <a:pt x="2123160" y="-2097"/>
                  <a:pt x="2343572" y="19717"/>
                  <a:pt x="2484534" y="0"/>
                </a:cubicBezTo>
                <a:cubicBezTo>
                  <a:pt x="2625496" y="-19717"/>
                  <a:pt x="2778957" y="-4627"/>
                  <a:pt x="2976873" y="0"/>
                </a:cubicBezTo>
                <a:cubicBezTo>
                  <a:pt x="3174789" y="4627"/>
                  <a:pt x="3254470" y="14278"/>
                  <a:pt x="3521037" y="0"/>
                </a:cubicBezTo>
                <a:cubicBezTo>
                  <a:pt x="3787604" y="-14278"/>
                  <a:pt x="3936727" y="-2047"/>
                  <a:pt x="4272502" y="0"/>
                </a:cubicBezTo>
                <a:cubicBezTo>
                  <a:pt x="4608278" y="2047"/>
                  <a:pt x="5107148" y="34948"/>
                  <a:pt x="5334917" y="0"/>
                </a:cubicBezTo>
                <a:cubicBezTo>
                  <a:pt x="5415614" y="-11278"/>
                  <a:pt x="5475351" y="64293"/>
                  <a:pt x="5487320" y="152403"/>
                </a:cubicBezTo>
                <a:cubicBezTo>
                  <a:pt x="5513397" y="416667"/>
                  <a:pt x="5483617" y="574969"/>
                  <a:pt x="5487320" y="761997"/>
                </a:cubicBezTo>
                <a:cubicBezTo>
                  <a:pt x="5489629" y="845806"/>
                  <a:pt x="5433775" y="910040"/>
                  <a:pt x="5334917" y="914400"/>
                </a:cubicBezTo>
                <a:cubicBezTo>
                  <a:pt x="5192219" y="902111"/>
                  <a:pt x="4825074" y="887853"/>
                  <a:pt x="4635278" y="914400"/>
                </a:cubicBezTo>
                <a:cubicBezTo>
                  <a:pt x="4445482" y="940947"/>
                  <a:pt x="4308208" y="927250"/>
                  <a:pt x="4142939" y="914400"/>
                </a:cubicBezTo>
                <a:cubicBezTo>
                  <a:pt x="3977670" y="901550"/>
                  <a:pt x="3563775" y="906698"/>
                  <a:pt x="3391474" y="914400"/>
                </a:cubicBezTo>
                <a:cubicBezTo>
                  <a:pt x="3219174" y="922102"/>
                  <a:pt x="3090109" y="900730"/>
                  <a:pt x="2899135" y="914400"/>
                </a:cubicBezTo>
                <a:cubicBezTo>
                  <a:pt x="2708161" y="928070"/>
                  <a:pt x="2571259" y="931837"/>
                  <a:pt x="2251321" y="914400"/>
                </a:cubicBezTo>
                <a:cubicBezTo>
                  <a:pt x="1931383" y="896963"/>
                  <a:pt x="1925832" y="897815"/>
                  <a:pt x="1655332" y="914400"/>
                </a:cubicBezTo>
                <a:cubicBezTo>
                  <a:pt x="1384832" y="930985"/>
                  <a:pt x="1403515" y="930988"/>
                  <a:pt x="1162993" y="914400"/>
                </a:cubicBezTo>
                <a:cubicBezTo>
                  <a:pt x="922471" y="897812"/>
                  <a:pt x="652531" y="944784"/>
                  <a:pt x="152403" y="914400"/>
                </a:cubicBezTo>
                <a:cubicBezTo>
                  <a:pt x="60881" y="898352"/>
                  <a:pt x="3055" y="845122"/>
                  <a:pt x="0" y="761997"/>
                </a:cubicBezTo>
                <a:cubicBezTo>
                  <a:pt x="20936" y="592275"/>
                  <a:pt x="26232" y="348748"/>
                  <a:pt x="0" y="152403"/>
                </a:cubicBezTo>
                <a:close/>
              </a:path>
              <a:path w="5487320" h="914400" stroke="0" extrusionOk="0">
                <a:moveTo>
                  <a:pt x="0" y="152403"/>
                </a:moveTo>
                <a:cubicBezTo>
                  <a:pt x="-7827" y="68985"/>
                  <a:pt x="57071" y="3636"/>
                  <a:pt x="152403" y="0"/>
                </a:cubicBezTo>
                <a:cubicBezTo>
                  <a:pt x="347019" y="26506"/>
                  <a:pt x="611699" y="-4549"/>
                  <a:pt x="800217" y="0"/>
                </a:cubicBezTo>
                <a:cubicBezTo>
                  <a:pt x="988735" y="4549"/>
                  <a:pt x="1161116" y="4623"/>
                  <a:pt x="1292556" y="0"/>
                </a:cubicBezTo>
                <a:cubicBezTo>
                  <a:pt x="1423996" y="-4623"/>
                  <a:pt x="1668599" y="-6128"/>
                  <a:pt x="1836720" y="0"/>
                </a:cubicBezTo>
                <a:cubicBezTo>
                  <a:pt x="2004841" y="6128"/>
                  <a:pt x="2273596" y="15904"/>
                  <a:pt x="2432709" y="0"/>
                </a:cubicBezTo>
                <a:cubicBezTo>
                  <a:pt x="2591822" y="-15904"/>
                  <a:pt x="2835929" y="8730"/>
                  <a:pt x="3080523" y="0"/>
                </a:cubicBezTo>
                <a:cubicBezTo>
                  <a:pt x="3325117" y="-8730"/>
                  <a:pt x="3376397" y="-9759"/>
                  <a:pt x="3624687" y="0"/>
                </a:cubicBezTo>
                <a:cubicBezTo>
                  <a:pt x="3872977" y="9759"/>
                  <a:pt x="4117081" y="2728"/>
                  <a:pt x="4272502" y="0"/>
                </a:cubicBezTo>
                <a:cubicBezTo>
                  <a:pt x="4427923" y="-2728"/>
                  <a:pt x="4657221" y="12263"/>
                  <a:pt x="4764840" y="0"/>
                </a:cubicBezTo>
                <a:cubicBezTo>
                  <a:pt x="4872459" y="-12263"/>
                  <a:pt x="5070545" y="25270"/>
                  <a:pt x="5334917" y="0"/>
                </a:cubicBezTo>
                <a:cubicBezTo>
                  <a:pt x="5403888" y="-3827"/>
                  <a:pt x="5494591" y="80256"/>
                  <a:pt x="5487320" y="152403"/>
                </a:cubicBezTo>
                <a:cubicBezTo>
                  <a:pt x="5516210" y="337906"/>
                  <a:pt x="5459955" y="483762"/>
                  <a:pt x="5487320" y="761997"/>
                </a:cubicBezTo>
                <a:cubicBezTo>
                  <a:pt x="5484426" y="832226"/>
                  <a:pt x="5412083" y="899931"/>
                  <a:pt x="5334917" y="914400"/>
                </a:cubicBezTo>
                <a:cubicBezTo>
                  <a:pt x="5218881" y="914216"/>
                  <a:pt x="4929455" y="905180"/>
                  <a:pt x="4790753" y="914400"/>
                </a:cubicBezTo>
                <a:cubicBezTo>
                  <a:pt x="4652051" y="923620"/>
                  <a:pt x="4281180" y="891880"/>
                  <a:pt x="4091114" y="914400"/>
                </a:cubicBezTo>
                <a:cubicBezTo>
                  <a:pt x="3901048" y="936920"/>
                  <a:pt x="3684331" y="940861"/>
                  <a:pt x="3546950" y="914400"/>
                </a:cubicBezTo>
                <a:cubicBezTo>
                  <a:pt x="3409569" y="887939"/>
                  <a:pt x="3120455" y="908185"/>
                  <a:pt x="3002786" y="914400"/>
                </a:cubicBezTo>
                <a:cubicBezTo>
                  <a:pt x="2885117" y="920615"/>
                  <a:pt x="2613204" y="880374"/>
                  <a:pt x="2251321" y="914400"/>
                </a:cubicBezTo>
                <a:cubicBezTo>
                  <a:pt x="1889438" y="948426"/>
                  <a:pt x="1716102" y="922220"/>
                  <a:pt x="1499857" y="914400"/>
                </a:cubicBezTo>
                <a:cubicBezTo>
                  <a:pt x="1283612" y="906580"/>
                  <a:pt x="1036022" y="916663"/>
                  <a:pt x="748392" y="914400"/>
                </a:cubicBezTo>
                <a:cubicBezTo>
                  <a:pt x="460763" y="912137"/>
                  <a:pt x="353770" y="885580"/>
                  <a:pt x="152403" y="914400"/>
                </a:cubicBezTo>
                <a:cubicBezTo>
                  <a:pt x="77462" y="905638"/>
                  <a:pt x="-6178" y="863630"/>
                  <a:pt x="0" y="761997"/>
                </a:cubicBezTo>
                <a:cubicBezTo>
                  <a:pt x="28946" y="480174"/>
                  <a:pt x="-16400" y="294660"/>
                  <a:pt x="0" y="15240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 tự, lắng nghe thảo luận theo nhóm 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5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DB5476-7F00-F415-BDAA-121AD3CC6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4077" y="4024714"/>
            <a:ext cx="3375152" cy="264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903922-E79F-5400-26A4-D6A66C58A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1583328"/>
            <a:ext cx="1337658" cy="19348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BA960F-BDFF-FAE3-1FC0-C3481016E5D5}"/>
              </a:ext>
            </a:extLst>
          </p:cNvPr>
          <p:cNvGrpSpPr/>
          <p:nvPr/>
        </p:nvGrpSpPr>
        <p:grpSpPr>
          <a:xfrm>
            <a:off x="203200" y="2327547"/>
            <a:ext cx="7950200" cy="3597866"/>
            <a:chOff x="533400" y="2438889"/>
            <a:chExt cx="11925300" cy="5396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E2276F-DFE3-2908-BDA3-046A8ECC1EE0}"/>
                </a:ext>
              </a:extLst>
            </p:cNvPr>
            <p:cNvSpPr txBox="1"/>
            <p:nvPr/>
          </p:nvSpPr>
          <p:spPr>
            <a:xfrm>
              <a:off x="533400" y="4188089"/>
              <a:ext cx="11925300" cy="3647600"/>
            </a:xfrm>
            <a:prstGeom prst="roundRect">
              <a:avLst>
                <a:gd name="adj" fmla="val 22634"/>
              </a:avLst>
            </a:prstGeom>
            <a:solidFill>
              <a:srgbClr val="00FF99"/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vi-VN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đã biết giữ trật tự trong trường, lớp chưa? Hãy chia sẻ với</a:t>
              </a:r>
              <a:r>
                <a:rPr lang="en-US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nhé!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C7CB4F-8C8D-57C0-CF82-104D9B21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60" y="2438889"/>
              <a:ext cx="1899379" cy="18993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7E3A48C-48A6-DD45-33A4-6E72BE444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8009"/>
            <a:ext cx="1526867" cy="1526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A06256-1E6B-4DE3-E0A2-365B31E10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53" y="312819"/>
            <a:ext cx="1526867" cy="15268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C029106-EDC7-DFD1-2D6B-30B84CAA0637}"/>
              </a:ext>
            </a:extLst>
          </p:cNvPr>
          <p:cNvGrpSpPr/>
          <p:nvPr/>
        </p:nvGrpSpPr>
        <p:grpSpPr>
          <a:xfrm>
            <a:off x="2822148" y="485720"/>
            <a:ext cx="5743894" cy="2375289"/>
            <a:chOff x="4338159" y="686997"/>
            <a:chExt cx="8615841" cy="35629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1FA88D-08A4-4A61-4CEB-292A21AB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686997"/>
              <a:ext cx="7315200" cy="35629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6AD05D-7A56-24D5-2112-4D4494AD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47678">
              <a:off x="4338159" y="990551"/>
              <a:ext cx="2011719" cy="2011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8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2718949"/>
          </a:xfrm>
          <a:custGeom>
            <a:avLst/>
            <a:gdLst>
              <a:gd name="csX0" fmla="*/ 0 w 7717837"/>
              <a:gd name="csY0" fmla="*/ 0 h 2718949"/>
              <a:gd name="csX1" fmla="*/ 7717837 w 7717837"/>
              <a:gd name="csY1" fmla="*/ 0 h 2718949"/>
              <a:gd name="csX2" fmla="*/ 7717837 w 7717837"/>
              <a:gd name="csY2" fmla="*/ 2718949 h 2718949"/>
              <a:gd name="csX3" fmla="*/ 0 w 7717837"/>
              <a:gd name="csY3" fmla="*/ 2718949 h 2718949"/>
              <a:gd name="csX4" fmla="*/ 0 w 7717837"/>
              <a:gd name="csY4" fmla="*/ 0 h 27189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717837" h="2718949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480136"/>
                  <a:pt x="7717203" y="2376212"/>
                  <a:pt x="7717837" y="2718949"/>
                </a:cubicBezTo>
                <a:cubicBezTo>
                  <a:pt x="6728114" y="2566156"/>
                  <a:pt x="2706688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7717837" h="2718949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1134396"/>
                  <a:pt x="7756553" y="1525141"/>
                  <a:pt x="7717837" y="2718949"/>
                </a:cubicBezTo>
                <a:cubicBezTo>
                  <a:pt x="5999107" y="2687753"/>
                  <a:pt x="1262000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đạt kết quả tốt trong học tập em 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lắng nghe cô giáo giảng bài và thực hiện nội quy giữ trật tự trong trường, lớp.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069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76EE2-0728-085A-ECBF-14B3274C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30" y="196361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781050" y="37647"/>
            <a:ext cx="10782300" cy="1146143"/>
            <a:chOff x="3138687" y="151737"/>
            <a:chExt cx="8845172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3138687" y="338890"/>
              <a:ext cx="8352906" cy="958990"/>
            </a:xfrm>
            <a:custGeom>
              <a:avLst/>
              <a:gdLst>
                <a:gd name="csX0" fmla="*/ 0 w 8352906"/>
                <a:gd name="csY0" fmla="*/ 159835 h 958990"/>
                <a:gd name="csX1" fmla="*/ 159835 w 8352906"/>
                <a:gd name="csY1" fmla="*/ 0 h 958990"/>
                <a:gd name="csX2" fmla="*/ 8193071 w 8352906"/>
                <a:gd name="csY2" fmla="*/ 0 h 958990"/>
                <a:gd name="csX3" fmla="*/ 8352906 w 8352906"/>
                <a:gd name="csY3" fmla="*/ 159835 h 958990"/>
                <a:gd name="csX4" fmla="*/ 8352906 w 8352906"/>
                <a:gd name="csY4" fmla="*/ 799155 h 958990"/>
                <a:gd name="csX5" fmla="*/ 8193071 w 8352906"/>
                <a:gd name="csY5" fmla="*/ 958990 h 958990"/>
                <a:gd name="csX6" fmla="*/ 159835 w 8352906"/>
                <a:gd name="csY6" fmla="*/ 958990 h 958990"/>
                <a:gd name="csX7" fmla="*/ 0 w 8352906"/>
                <a:gd name="csY7" fmla="*/ 799155 h 958990"/>
                <a:gd name="csX8" fmla="*/ 0 w 8352906"/>
                <a:gd name="csY8" fmla="*/ 159835 h 9589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352906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1192574" y="135331"/>
                    <a:pt x="6072603" y="4454"/>
                    <a:pt x="8193071" y="0"/>
                  </a:cubicBezTo>
                  <a:cubicBezTo>
                    <a:pt x="8290536" y="417"/>
                    <a:pt x="8365424" y="66740"/>
                    <a:pt x="8352906" y="159835"/>
                  </a:cubicBezTo>
                  <a:cubicBezTo>
                    <a:pt x="8332853" y="228879"/>
                    <a:pt x="8305727" y="517758"/>
                    <a:pt x="8352906" y="799155"/>
                  </a:cubicBezTo>
                  <a:cubicBezTo>
                    <a:pt x="8360216" y="885542"/>
                    <a:pt x="8277375" y="972208"/>
                    <a:pt x="8193071" y="958990"/>
                  </a:cubicBezTo>
                  <a:cubicBezTo>
                    <a:pt x="4540625" y="797382"/>
                    <a:pt x="2486565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8352906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3372463" y="140082"/>
                    <a:pt x="5950021" y="49945"/>
                    <a:pt x="8193071" y="0"/>
                  </a:cubicBezTo>
                  <a:cubicBezTo>
                    <a:pt x="8279786" y="12323"/>
                    <a:pt x="8350558" y="66691"/>
                    <a:pt x="8352906" y="159835"/>
                  </a:cubicBezTo>
                  <a:cubicBezTo>
                    <a:pt x="8369913" y="252795"/>
                    <a:pt x="8313948" y="570941"/>
                    <a:pt x="8352906" y="799155"/>
                  </a:cubicBezTo>
                  <a:cubicBezTo>
                    <a:pt x="8347821" y="889956"/>
                    <a:pt x="8284809" y="967700"/>
                    <a:pt x="8193071" y="958990"/>
                  </a:cubicBezTo>
                  <a:cubicBezTo>
                    <a:pt x="6221790" y="1015999"/>
                    <a:pt x="4166262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Em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sẽ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làm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gì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khi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ở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trong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các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tình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huống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sau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sX0" fmla="*/ 0 w 11449051"/>
              <a:gd name="csY0" fmla="*/ 895367 h 5372099"/>
              <a:gd name="csX1" fmla="*/ 774803 w 11449051"/>
              <a:gd name="csY1" fmla="*/ 0 h 5372099"/>
              <a:gd name="csX2" fmla="*/ 1330155 w 11449051"/>
              <a:gd name="csY2" fmla="*/ 0 h 5372099"/>
              <a:gd name="csX3" fmla="*/ 1908175 w 11449051"/>
              <a:gd name="csY3" fmla="*/ 0 h 5372099"/>
              <a:gd name="csX4" fmla="*/ 1908175 w 11449051"/>
              <a:gd name="csY4" fmla="*/ 0 h 5372099"/>
              <a:gd name="csX5" fmla="*/ 2623741 w 11449051"/>
              <a:gd name="csY5" fmla="*/ 0 h 5372099"/>
              <a:gd name="csX6" fmla="*/ 3282060 w 11449051"/>
              <a:gd name="csY6" fmla="*/ 0 h 5372099"/>
              <a:gd name="csX7" fmla="*/ 3911759 w 11449051"/>
              <a:gd name="csY7" fmla="*/ 0 h 5372099"/>
              <a:gd name="csX8" fmla="*/ 4770437 w 11449051"/>
              <a:gd name="csY8" fmla="*/ 0 h 5372099"/>
              <a:gd name="csX9" fmla="*/ 5626490 w 11449051"/>
              <a:gd name="csY9" fmla="*/ 0 h 5372099"/>
              <a:gd name="csX10" fmla="*/ 6423504 w 11449051"/>
              <a:gd name="csY10" fmla="*/ 0 h 5372099"/>
              <a:gd name="csX11" fmla="*/ 7279556 w 11449051"/>
              <a:gd name="csY11" fmla="*/ 0 h 5372099"/>
              <a:gd name="csX12" fmla="*/ 7958495 w 11449051"/>
              <a:gd name="csY12" fmla="*/ 0 h 5372099"/>
              <a:gd name="csX13" fmla="*/ 8519357 w 11449051"/>
              <a:gd name="csY13" fmla="*/ 0 h 5372099"/>
              <a:gd name="csX14" fmla="*/ 9139257 w 11449051"/>
              <a:gd name="csY14" fmla="*/ 0 h 5372099"/>
              <a:gd name="csX15" fmla="*/ 9995310 w 11449051"/>
              <a:gd name="csY15" fmla="*/ 0 h 5372099"/>
              <a:gd name="csX16" fmla="*/ 10674247 w 11449051"/>
              <a:gd name="csY16" fmla="*/ 0 h 5372099"/>
              <a:gd name="csX17" fmla="*/ 11449051 w 11449051"/>
              <a:gd name="csY17" fmla="*/ 895367 h 5372099"/>
              <a:gd name="csX18" fmla="*/ 11449051 w 11449051"/>
              <a:gd name="csY18" fmla="*/ 1619102 h 5372099"/>
              <a:gd name="csX19" fmla="*/ 11449051 w 11449051"/>
              <a:gd name="csY19" fmla="*/ 2298071 h 5372099"/>
              <a:gd name="csX20" fmla="*/ 11449051 w 11449051"/>
              <a:gd name="csY20" fmla="*/ 3133724 h 5372099"/>
              <a:gd name="csX21" fmla="*/ 11449051 w 11449051"/>
              <a:gd name="csY21" fmla="*/ 3133724 h 5372099"/>
              <a:gd name="csX22" fmla="*/ 11449051 w 11449051"/>
              <a:gd name="csY22" fmla="*/ 3805236 h 5372099"/>
              <a:gd name="csX23" fmla="*/ 11449051 w 11449051"/>
              <a:gd name="csY23" fmla="*/ 4476748 h 5372099"/>
              <a:gd name="csX24" fmla="*/ 11449051 w 11449051"/>
              <a:gd name="csY24" fmla="*/ 4476731 h 5372099"/>
              <a:gd name="csX25" fmla="*/ 10674247 w 11449051"/>
              <a:gd name="csY25" fmla="*/ 5372099 h 5372099"/>
              <a:gd name="csX26" fmla="*/ 9818195 w 11449051"/>
              <a:gd name="csY26" fmla="*/ 5372099 h 5372099"/>
              <a:gd name="csX27" fmla="*/ 9198294 w 11449051"/>
              <a:gd name="csY27" fmla="*/ 5372099 h 5372099"/>
              <a:gd name="csX28" fmla="*/ 8578394 w 11449051"/>
              <a:gd name="csY28" fmla="*/ 5372099 h 5372099"/>
              <a:gd name="csX29" fmla="*/ 7722343 w 11449051"/>
              <a:gd name="csY29" fmla="*/ 5372099 h 5372099"/>
              <a:gd name="csX30" fmla="*/ 7043404 w 11449051"/>
              <a:gd name="csY30" fmla="*/ 5372099 h 5372099"/>
              <a:gd name="csX31" fmla="*/ 6187351 w 11449051"/>
              <a:gd name="csY31" fmla="*/ 5372099 h 5372099"/>
              <a:gd name="csX32" fmla="*/ 5508414 w 11449051"/>
              <a:gd name="csY32" fmla="*/ 5372099 h 5372099"/>
              <a:gd name="csX33" fmla="*/ 4770437 w 11449051"/>
              <a:gd name="csY33" fmla="*/ 5372099 h 5372099"/>
              <a:gd name="csX34" fmla="*/ 4042710 w 11449051"/>
              <a:gd name="csY34" fmla="*/ 5389182 h 5372099"/>
              <a:gd name="csX35" fmla="*/ 3293151 w 11449051"/>
              <a:gd name="csY35" fmla="*/ 5406778 h 5372099"/>
              <a:gd name="csX36" fmla="*/ 2587256 w 11449051"/>
              <a:gd name="csY36" fmla="*/ 5423348 h 5372099"/>
              <a:gd name="csX37" fmla="*/ 1908175 w 11449051"/>
              <a:gd name="csY37" fmla="*/ 5372099 h 5372099"/>
              <a:gd name="csX38" fmla="*/ 1318821 w 11449051"/>
              <a:gd name="csY38" fmla="*/ 5372099 h 5372099"/>
              <a:gd name="csX39" fmla="*/ 774803 w 11449051"/>
              <a:gd name="csY39" fmla="*/ 5372099 h 5372099"/>
              <a:gd name="csX40" fmla="*/ 0 w 11449051"/>
              <a:gd name="csY40" fmla="*/ 4476731 h 5372099"/>
              <a:gd name="csX41" fmla="*/ 0 w 11449051"/>
              <a:gd name="csY41" fmla="*/ 4476748 h 5372099"/>
              <a:gd name="csX42" fmla="*/ 0 w 11449051"/>
              <a:gd name="csY42" fmla="*/ 3845527 h 5372099"/>
              <a:gd name="csX43" fmla="*/ 0 w 11449051"/>
              <a:gd name="csY43" fmla="*/ 3133724 h 5372099"/>
              <a:gd name="csX44" fmla="*/ 0 w 11449051"/>
              <a:gd name="csY44" fmla="*/ 3133724 h 5372099"/>
              <a:gd name="csX45" fmla="*/ 0 w 11449051"/>
              <a:gd name="csY45" fmla="*/ 2365221 h 5372099"/>
              <a:gd name="csX46" fmla="*/ 0 w 11449051"/>
              <a:gd name="csY46" fmla="*/ 1686253 h 5372099"/>
              <a:gd name="csX47" fmla="*/ 0 w 11449051"/>
              <a:gd name="csY47" fmla="*/ 895367 h 5372099"/>
              <a:gd name="csX0" fmla="*/ 0 w 11449051"/>
              <a:gd name="csY0" fmla="*/ 895367 h 5372099"/>
              <a:gd name="csX1" fmla="*/ 774803 w 11449051"/>
              <a:gd name="csY1" fmla="*/ 0 h 5372099"/>
              <a:gd name="csX2" fmla="*/ 1341490 w 11449051"/>
              <a:gd name="csY2" fmla="*/ 0 h 5372099"/>
              <a:gd name="csX3" fmla="*/ 1908175 w 11449051"/>
              <a:gd name="csY3" fmla="*/ 0 h 5372099"/>
              <a:gd name="csX4" fmla="*/ 1908175 w 11449051"/>
              <a:gd name="csY4" fmla="*/ 0 h 5372099"/>
              <a:gd name="csX5" fmla="*/ 2566496 w 11449051"/>
              <a:gd name="csY5" fmla="*/ 0 h 5372099"/>
              <a:gd name="csX6" fmla="*/ 3224815 w 11449051"/>
              <a:gd name="csY6" fmla="*/ 0 h 5372099"/>
              <a:gd name="csX7" fmla="*/ 3969004 w 11449051"/>
              <a:gd name="csY7" fmla="*/ 0 h 5372099"/>
              <a:gd name="csX8" fmla="*/ 4770437 w 11449051"/>
              <a:gd name="csY8" fmla="*/ 0 h 5372099"/>
              <a:gd name="csX9" fmla="*/ 5390337 w 11449051"/>
              <a:gd name="csY9" fmla="*/ 0 h 5372099"/>
              <a:gd name="csX10" fmla="*/ 6128314 w 11449051"/>
              <a:gd name="csY10" fmla="*/ 0 h 5372099"/>
              <a:gd name="csX11" fmla="*/ 6689175 w 11449051"/>
              <a:gd name="csY11" fmla="*/ 0 h 5372099"/>
              <a:gd name="csX12" fmla="*/ 7486189 w 11449051"/>
              <a:gd name="csY12" fmla="*/ 0 h 5372099"/>
              <a:gd name="csX13" fmla="*/ 8106089 w 11449051"/>
              <a:gd name="csY13" fmla="*/ 0 h 5372099"/>
              <a:gd name="csX14" fmla="*/ 8903105 w 11449051"/>
              <a:gd name="csY14" fmla="*/ 0 h 5372099"/>
              <a:gd name="csX15" fmla="*/ 9759157 w 11449051"/>
              <a:gd name="csY15" fmla="*/ 0 h 5372099"/>
              <a:gd name="csX16" fmla="*/ 10674247 w 11449051"/>
              <a:gd name="csY16" fmla="*/ 0 h 5372099"/>
              <a:gd name="csX17" fmla="*/ 11449051 w 11449051"/>
              <a:gd name="csY17" fmla="*/ 895367 h 5372099"/>
              <a:gd name="csX18" fmla="*/ 11449051 w 11449051"/>
              <a:gd name="csY18" fmla="*/ 1574335 h 5372099"/>
              <a:gd name="csX19" fmla="*/ 11449051 w 11449051"/>
              <a:gd name="csY19" fmla="*/ 2253304 h 5372099"/>
              <a:gd name="csX20" fmla="*/ 11449051 w 11449051"/>
              <a:gd name="csY20" fmla="*/ 3133724 h 5372099"/>
              <a:gd name="csX21" fmla="*/ 11449051 w 11449051"/>
              <a:gd name="csY21" fmla="*/ 3133724 h 5372099"/>
              <a:gd name="csX22" fmla="*/ 11449051 w 11449051"/>
              <a:gd name="csY22" fmla="*/ 3764946 h 5372099"/>
              <a:gd name="csX23" fmla="*/ 11449051 w 11449051"/>
              <a:gd name="csY23" fmla="*/ 4476748 h 5372099"/>
              <a:gd name="csX24" fmla="*/ 11449051 w 11449051"/>
              <a:gd name="csY24" fmla="*/ 4476731 h 5372099"/>
              <a:gd name="csX25" fmla="*/ 10674247 w 11449051"/>
              <a:gd name="csY25" fmla="*/ 5372099 h 5372099"/>
              <a:gd name="csX26" fmla="*/ 9877234 w 11449051"/>
              <a:gd name="csY26" fmla="*/ 5372099 h 5372099"/>
              <a:gd name="csX27" fmla="*/ 9021181 w 11449051"/>
              <a:gd name="csY27" fmla="*/ 5372099 h 5372099"/>
              <a:gd name="csX28" fmla="*/ 8460318 w 11449051"/>
              <a:gd name="csY28" fmla="*/ 5372099 h 5372099"/>
              <a:gd name="csX29" fmla="*/ 7722343 w 11449051"/>
              <a:gd name="csY29" fmla="*/ 5372099 h 5372099"/>
              <a:gd name="csX30" fmla="*/ 7043404 w 11449051"/>
              <a:gd name="csY30" fmla="*/ 5372099 h 5372099"/>
              <a:gd name="csX31" fmla="*/ 6482542 w 11449051"/>
              <a:gd name="csY31" fmla="*/ 5372099 h 5372099"/>
              <a:gd name="csX32" fmla="*/ 5862642 w 11449051"/>
              <a:gd name="csY32" fmla="*/ 5372099 h 5372099"/>
              <a:gd name="csX33" fmla="*/ 4770437 w 11449051"/>
              <a:gd name="csY33" fmla="*/ 5372099 h 5372099"/>
              <a:gd name="csX34" fmla="*/ 4020878 w 11449051"/>
              <a:gd name="csY34" fmla="*/ 5389694 h 5372099"/>
              <a:gd name="csX35" fmla="*/ 3314984 w 11449051"/>
              <a:gd name="csY35" fmla="*/ 5406264 h 5372099"/>
              <a:gd name="csX36" fmla="*/ 2972952 w 11449051"/>
              <a:gd name="csY36" fmla="*/ 5414293 h 5372099"/>
              <a:gd name="csX37" fmla="*/ 2587256 w 11449051"/>
              <a:gd name="csY37" fmla="*/ 5423348 h 5372099"/>
              <a:gd name="csX38" fmla="*/ 1908175 w 11449051"/>
              <a:gd name="csY38" fmla="*/ 5372099 h 5372099"/>
              <a:gd name="csX39" fmla="*/ 1375491 w 11449051"/>
              <a:gd name="csY39" fmla="*/ 5372099 h 5372099"/>
              <a:gd name="csX40" fmla="*/ 774803 w 11449051"/>
              <a:gd name="csY40" fmla="*/ 5372099 h 5372099"/>
              <a:gd name="csX41" fmla="*/ 0 w 11449051"/>
              <a:gd name="csY41" fmla="*/ 4476731 h 5372099"/>
              <a:gd name="csX42" fmla="*/ 0 w 11449051"/>
              <a:gd name="csY42" fmla="*/ 4476748 h 5372099"/>
              <a:gd name="csX43" fmla="*/ 0 w 11449051"/>
              <a:gd name="csY43" fmla="*/ 3832097 h 5372099"/>
              <a:gd name="csX44" fmla="*/ 0 w 11449051"/>
              <a:gd name="csY44" fmla="*/ 3133724 h 5372099"/>
              <a:gd name="csX45" fmla="*/ 0 w 11449051"/>
              <a:gd name="csY45" fmla="*/ 3133724 h 5372099"/>
              <a:gd name="csX46" fmla="*/ 0 w 11449051"/>
              <a:gd name="csY46" fmla="*/ 2365221 h 5372099"/>
              <a:gd name="csX47" fmla="*/ 0 w 11449051"/>
              <a:gd name="csY47" fmla="*/ 1619102 h 5372099"/>
              <a:gd name="csX48" fmla="*/ 0 w 11449051"/>
              <a:gd name="csY48" fmla="*/ 895367 h 5372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33641-F802-4F2A-3559-B582F2CC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29" y="1914412"/>
            <a:ext cx="5544616" cy="3864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4D168-B729-52F3-1A49-7DA0F724C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" y="2198903"/>
            <a:ext cx="5256792" cy="381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191625_wox69">
            <a:hlinkClick r:id="" action="ppaction://media"/>
            <a:extLst>
              <a:ext uri="{FF2B5EF4-FFF2-40B4-BE49-F238E27FC236}">
                <a16:creationId xmlns:a16="http://schemas.microsoft.com/office/drawing/2014/main" id="{033FB1D5-4AC9-7B90-EC83-3580098B4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5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3d_animated_202510191630_hna71">
            <a:hlinkClick r:id="" action="ppaction://media"/>
            <a:extLst>
              <a:ext uri="{FF2B5EF4-FFF2-40B4-BE49-F238E27FC236}">
                <a16:creationId xmlns:a16="http://schemas.microsoft.com/office/drawing/2014/main" id="{C7A8BEC3-A5D0-FFC5-09EB-1C3290CB6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DA3475-9F3B-E956-45D0-72B3A07623F6}"/>
              </a:ext>
            </a:extLst>
          </p:cNvPr>
          <p:cNvGrpSpPr/>
          <p:nvPr/>
        </p:nvGrpSpPr>
        <p:grpSpPr>
          <a:xfrm>
            <a:off x="-5645" y="-76595"/>
            <a:ext cx="12197645" cy="7544849"/>
            <a:chOff x="-8467" y="-1030274"/>
            <a:chExt cx="18296467" cy="113172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BE80F9-678A-52CB-A4AC-D66C7B79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0198C6-C0E5-736F-4259-3CD379C7E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6BEECAF-5A57-867B-288A-695936D9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09" y="2911318"/>
            <a:ext cx="3271530" cy="4064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DA4AD1-08BF-DBFF-9D5F-ACEBDD1DA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50" y="2922478"/>
            <a:ext cx="3271530" cy="40640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46EABB9-E6E7-9588-0438-379BBA3C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22" y="2122747"/>
            <a:ext cx="6093157" cy="47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198984-E69E-417F-6BCE-F425908C7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3020"/>
            <a:ext cx="10945301" cy="20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F6067-3DE3-41D0-7DB3-4DE3B8BCD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327152" y="3212775"/>
            <a:ext cx="5842001" cy="44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5221A-95B3-564E-5B84-425326A3DC3F}"/>
              </a:ext>
            </a:extLst>
          </p:cNvPr>
          <p:cNvSpPr txBox="1"/>
          <p:nvPr/>
        </p:nvSpPr>
        <p:spPr>
          <a:xfrm rot="21332271">
            <a:off x="1621020" y="3029121"/>
            <a:ext cx="584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đóng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vai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lí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11DA5-9973-306E-6EBA-BB786AD4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8763"/>
            <a:ext cx="8657070" cy="2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2ABD2-5FC8-4B8D-896E-60271AAAD269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sX0" fmla="*/ 0 w 11521280"/>
              <a:gd name="csY0" fmla="*/ 1024361 h 6146041"/>
              <a:gd name="csX1" fmla="*/ 1024361 w 11521280"/>
              <a:gd name="csY1" fmla="*/ 0 h 6146041"/>
              <a:gd name="csX2" fmla="*/ 1700972 w 11521280"/>
              <a:gd name="csY2" fmla="*/ 0 h 6146041"/>
              <a:gd name="csX3" fmla="*/ 2188132 w 11521280"/>
              <a:gd name="csY3" fmla="*/ 0 h 6146041"/>
              <a:gd name="csX4" fmla="*/ 2959469 w 11521280"/>
              <a:gd name="csY4" fmla="*/ 0 h 6146041"/>
              <a:gd name="csX5" fmla="*/ 3636081 w 11521280"/>
              <a:gd name="csY5" fmla="*/ 0 h 6146041"/>
              <a:gd name="csX6" fmla="*/ 4312692 w 11521280"/>
              <a:gd name="csY6" fmla="*/ 0 h 6146041"/>
              <a:gd name="csX7" fmla="*/ 5178754 w 11521280"/>
              <a:gd name="csY7" fmla="*/ 0 h 6146041"/>
              <a:gd name="csX8" fmla="*/ 5950091 w 11521280"/>
              <a:gd name="csY8" fmla="*/ 0 h 6146041"/>
              <a:gd name="csX9" fmla="*/ 6437251 w 11521280"/>
              <a:gd name="csY9" fmla="*/ 0 h 6146041"/>
              <a:gd name="csX10" fmla="*/ 7208588 w 11521280"/>
              <a:gd name="csY10" fmla="*/ 0 h 6146041"/>
              <a:gd name="csX11" fmla="*/ 7695748 w 11521280"/>
              <a:gd name="csY11" fmla="*/ 0 h 6146041"/>
              <a:gd name="csX12" fmla="*/ 8561811 w 11521280"/>
              <a:gd name="csY12" fmla="*/ 0 h 6146041"/>
              <a:gd name="csX13" fmla="*/ 9238422 w 11521280"/>
              <a:gd name="csY13" fmla="*/ 0 h 6146041"/>
              <a:gd name="csX14" fmla="*/ 10496919 w 11521280"/>
              <a:gd name="csY14" fmla="*/ 0 h 6146041"/>
              <a:gd name="csX15" fmla="*/ 11521280 w 11521280"/>
              <a:gd name="csY15" fmla="*/ 1024361 h 6146041"/>
              <a:gd name="csX16" fmla="*/ 11521280 w 11521280"/>
              <a:gd name="csY16" fmla="*/ 1584328 h 6146041"/>
              <a:gd name="csX17" fmla="*/ 11521280 w 11521280"/>
              <a:gd name="csY17" fmla="*/ 2349161 h 6146041"/>
              <a:gd name="csX18" fmla="*/ 11521280 w 11521280"/>
              <a:gd name="csY18" fmla="*/ 3032047 h 6146041"/>
              <a:gd name="csX19" fmla="*/ 11521280 w 11521280"/>
              <a:gd name="csY19" fmla="*/ 3632987 h 6146041"/>
              <a:gd name="csX20" fmla="*/ 11521280 w 11521280"/>
              <a:gd name="csY20" fmla="*/ 4192954 h 6146041"/>
              <a:gd name="csX21" fmla="*/ 11521280 w 11521280"/>
              <a:gd name="csY21" fmla="*/ 5121680 h 6146041"/>
              <a:gd name="csX22" fmla="*/ 10496919 w 11521280"/>
              <a:gd name="csY22" fmla="*/ 6146041 h 6146041"/>
              <a:gd name="csX23" fmla="*/ 9820308 w 11521280"/>
              <a:gd name="csY23" fmla="*/ 6146041 h 6146041"/>
              <a:gd name="csX24" fmla="*/ 9048971 w 11521280"/>
              <a:gd name="csY24" fmla="*/ 6146041 h 6146041"/>
              <a:gd name="csX25" fmla="*/ 8467085 w 11521280"/>
              <a:gd name="csY25" fmla="*/ 6146041 h 6146041"/>
              <a:gd name="csX26" fmla="*/ 7885199 w 11521280"/>
              <a:gd name="csY26" fmla="*/ 6146041 h 6146041"/>
              <a:gd name="csX27" fmla="*/ 7398039 w 11521280"/>
              <a:gd name="csY27" fmla="*/ 6146041 h 6146041"/>
              <a:gd name="csX28" fmla="*/ 6626702 w 11521280"/>
              <a:gd name="csY28" fmla="*/ 6146041 h 6146041"/>
              <a:gd name="csX29" fmla="*/ 5950091 w 11521280"/>
              <a:gd name="csY29" fmla="*/ 6146041 h 6146041"/>
              <a:gd name="csX30" fmla="*/ 5557657 w 11521280"/>
              <a:gd name="csY30" fmla="*/ 6146041 h 6146041"/>
              <a:gd name="csX31" fmla="*/ 5070496 w 11521280"/>
              <a:gd name="csY31" fmla="*/ 6146041 h 6146041"/>
              <a:gd name="csX32" fmla="*/ 4299160 w 11521280"/>
              <a:gd name="csY32" fmla="*/ 6146041 h 6146041"/>
              <a:gd name="csX33" fmla="*/ 3622548 w 11521280"/>
              <a:gd name="csY33" fmla="*/ 6146041 h 6146041"/>
              <a:gd name="csX34" fmla="*/ 2756486 w 11521280"/>
              <a:gd name="csY34" fmla="*/ 6146041 h 6146041"/>
              <a:gd name="csX35" fmla="*/ 2174600 w 11521280"/>
              <a:gd name="csY35" fmla="*/ 6146041 h 6146041"/>
              <a:gd name="csX36" fmla="*/ 1687440 w 11521280"/>
              <a:gd name="csY36" fmla="*/ 6146041 h 6146041"/>
              <a:gd name="csX37" fmla="*/ 1024361 w 11521280"/>
              <a:gd name="csY37" fmla="*/ 6146041 h 6146041"/>
              <a:gd name="csX38" fmla="*/ 0 w 11521280"/>
              <a:gd name="csY38" fmla="*/ 5121680 h 6146041"/>
              <a:gd name="csX39" fmla="*/ 0 w 11521280"/>
              <a:gd name="csY39" fmla="*/ 4356847 h 6146041"/>
              <a:gd name="csX40" fmla="*/ 0 w 11521280"/>
              <a:gd name="csY40" fmla="*/ 3796880 h 6146041"/>
              <a:gd name="csX41" fmla="*/ 0 w 11521280"/>
              <a:gd name="csY41" fmla="*/ 3032047 h 6146041"/>
              <a:gd name="csX42" fmla="*/ 0 w 11521280"/>
              <a:gd name="csY42" fmla="*/ 2431107 h 6146041"/>
              <a:gd name="csX43" fmla="*/ 0 w 11521280"/>
              <a:gd name="csY43" fmla="*/ 1830167 h 6146041"/>
              <a:gd name="csX44" fmla="*/ 0 w 11521280"/>
              <a:gd name="csY44" fmla="*/ 1024361 h 61460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29A199-DDFC-4E1D-A4BE-4095DEE59D10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A8522BE5-62AB-47FE-9BB4-661CCA6BA53E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5599D-8CA7-68DA-9485-6ED85295B39C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430000" cy="1328023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nhắc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nhở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đùa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nghịch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hưởng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Tình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huống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A49203-D016-49AC-61A1-9A7ED95B4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72" y="3995623"/>
            <a:ext cx="4055992" cy="29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721166" cy="1940957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huống</a:t>
            </a:r>
            <a:r>
              <a:rPr kumimoji="0" lang="en-US" sz="5334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48806-D568-BBD4-C005-DF0FF08D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11" y="2993362"/>
            <a:ext cx="5544616" cy="38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chí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:</a:t>
            </a: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mặt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Cử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chỉ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nói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ứng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xử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39E6F0-ED72-1361-760C-2B2C8D75C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8" y="3835400"/>
            <a:ext cx="4506562" cy="280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60D6C-F562-62C7-1CA3-AAFB6F3C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" y="4140201"/>
            <a:ext cx="7722269" cy="15607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9B7DF-7D0C-B376-626D-7AF0A411C807}"/>
              </a:ext>
            </a:extLst>
          </p:cNvPr>
          <p:cNvSpPr/>
          <p:nvPr/>
        </p:nvSpPr>
        <p:spPr>
          <a:xfrm>
            <a:off x="3030876" y="2095928"/>
            <a:ext cx="5167902" cy="1407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Nhóm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13221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sX0" fmla="*/ 0 w 11449051"/>
              <a:gd name="csY0" fmla="*/ 1053050 h 6318178"/>
              <a:gd name="csX1" fmla="*/ 774803 w 11449051"/>
              <a:gd name="csY1" fmla="*/ 0 h 6318178"/>
              <a:gd name="csX2" fmla="*/ 1330155 w 11449051"/>
              <a:gd name="csY2" fmla="*/ 0 h 6318178"/>
              <a:gd name="csX3" fmla="*/ 1908175 w 11449051"/>
              <a:gd name="csY3" fmla="*/ 0 h 6318178"/>
              <a:gd name="csX4" fmla="*/ 1908175 w 11449051"/>
              <a:gd name="csY4" fmla="*/ 0 h 6318178"/>
              <a:gd name="csX5" fmla="*/ 2623741 w 11449051"/>
              <a:gd name="csY5" fmla="*/ 0 h 6318178"/>
              <a:gd name="csX6" fmla="*/ 3282060 w 11449051"/>
              <a:gd name="csY6" fmla="*/ 0 h 6318178"/>
              <a:gd name="csX7" fmla="*/ 3911759 w 11449051"/>
              <a:gd name="csY7" fmla="*/ 0 h 6318178"/>
              <a:gd name="csX8" fmla="*/ 4770437 w 11449051"/>
              <a:gd name="csY8" fmla="*/ 0 h 6318178"/>
              <a:gd name="csX9" fmla="*/ 5626490 w 11449051"/>
              <a:gd name="csY9" fmla="*/ 0 h 6318178"/>
              <a:gd name="csX10" fmla="*/ 6423504 w 11449051"/>
              <a:gd name="csY10" fmla="*/ 0 h 6318178"/>
              <a:gd name="csX11" fmla="*/ 7279556 w 11449051"/>
              <a:gd name="csY11" fmla="*/ 0 h 6318178"/>
              <a:gd name="csX12" fmla="*/ 7958495 w 11449051"/>
              <a:gd name="csY12" fmla="*/ 0 h 6318178"/>
              <a:gd name="csX13" fmla="*/ 8519357 w 11449051"/>
              <a:gd name="csY13" fmla="*/ 0 h 6318178"/>
              <a:gd name="csX14" fmla="*/ 9139257 w 11449051"/>
              <a:gd name="csY14" fmla="*/ 0 h 6318178"/>
              <a:gd name="csX15" fmla="*/ 9995310 w 11449051"/>
              <a:gd name="csY15" fmla="*/ 0 h 6318178"/>
              <a:gd name="csX16" fmla="*/ 10674247 w 11449051"/>
              <a:gd name="csY16" fmla="*/ 0 h 6318178"/>
              <a:gd name="csX17" fmla="*/ 11449051 w 11449051"/>
              <a:gd name="csY17" fmla="*/ 1053050 h 6318178"/>
              <a:gd name="csX18" fmla="*/ 11449051 w 11449051"/>
              <a:gd name="csY18" fmla="*/ 1904242 h 6318178"/>
              <a:gd name="csX19" fmla="*/ 11449051 w 11449051"/>
              <a:gd name="csY19" fmla="*/ 2702784 h 6318178"/>
              <a:gd name="csX20" fmla="*/ 11449051 w 11449051"/>
              <a:gd name="csY20" fmla="*/ 3685603 h 6318178"/>
              <a:gd name="csX21" fmla="*/ 11449051 w 11449051"/>
              <a:gd name="csY21" fmla="*/ 3685603 h 6318178"/>
              <a:gd name="csX22" fmla="*/ 11449051 w 11449051"/>
              <a:gd name="csY22" fmla="*/ 4475376 h 6318178"/>
              <a:gd name="csX23" fmla="*/ 11449051 w 11449051"/>
              <a:gd name="csY23" fmla="*/ 5265148 h 6318178"/>
              <a:gd name="csX24" fmla="*/ 11449051 w 11449051"/>
              <a:gd name="csY24" fmla="*/ 5265127 h 6318178"/>
              <a:gd name="csX25" fmla="*/ 10674247 w 11449051"/>
              <a:gd name="csY25" fmla="*/ 6318178 h 6318178"/>
              <a:gd name="csX26" fmla="*/ 9818195 w 11449051"/>
              <a:gd name="csY26" fmla="*/ 6318178 h 6318178"/>
              <a:gd name="csX27" fmla="*/ 9198294 w 11449051"/>
              <a:gd name="csY27" fmla="*/ 6318178 h 6318178"/>
              <a:gd name="csX28" fmla="*/ 8578394 w 11449051"/>
              <a:gd name="csY28" fmla="*/ 6318178 h 6318178"/>
              <a:gd name="csX29" fmla="*/ 7722343 w 11449051"/>
              <a:gd name="csY29" fmla="*/ 6318178 h 6318178"/>
              <a:gd name="csX30" fmla="*/ 7043404 w 11449051"/>
              <a:gd name="csY30" fmla="*/ 6318178 h 6318178"/>
              <a:gd name="csX31" fmla="*/ 6187351 w 11449051"/>
              <a:gd name="csY31" fmla="*/ 6318178 h 6318178"/>
              <a:gd name="csX32" fmla="*/ 5508414 w 11449051"/>
              <a:gd name="csY32" fmla="*/ 6318178 h 6318178"/>
              <a:gd name="csX33" fmla="*/ 4770437 w 11449051"/>
              <a:gd name="csY33" fmla="*/ 6318178 h 6318178"/>
              <a:gd name="csX34" fmla="*/ 4042710 w 11449051"/>
              <a:gd name="csY34" fmla="*/ 6338270 h 6318178"/>
              <a:gd name="csX35" fmla="*/ 3293151 w 11449051"/>
              <a:gd name="csY35" fmla="*/ 6358964 h 6318178"/>
              <a:gd name="csX36" fmla="*/ 2587256 w 11449051"/>
              <a:gd name="csY36" fmla="*/ 6378453 h 6318178"/>
              <a:gd name="csX37" fmla="*/ 1908175 w 11449051"/>
              <a:gd name="csY37" fmla="*/ 6318178 h 6318178"/>
              <a:gd name="csX38" fmla="*/ 1318821 w 11449051"/>
              <a:gd name="csY38" fmla="*/ 6318178 h 6318178"/>
              <a:gd name="csX39" fmla="*/ 774803 w 11449051"/>
              <a:gd name="csY39" fmla="*/ 6318178 h 6318178"/>
              <a:gd name="csX40" fmla="*/ 0 w 11449051"/>
              <a:gd name="csY40" fmla="*/ 5265127 h 6318178"/>
              <a:gd name="csX41" fmla="*/ 0 w 11449051"/>
              <a:gd name="csY41" fmla="*/ 5265148 h 6318178"/>
              <a:gd name="csX42" fmla="*/ 0 w 11449051"/>
              <a:gd name="csY42" fmla="*/ 4522762 h 6318178"/>
              <a:gd name="csX43" fmla="*/ 0 w 11449051"/>
              <a:gd name="csY43" fmla="*/ 3685603 h 6318178"/>
              <a:gd name="csX44" fmla="*/ 0 w 11449051"/>
              <a:gd name="csY44" fmla="*/ 3685603 h 6318178"/>
              <a:gd name="csX45" fmla="*/ 0 w 11449051"/>
              <a:gd name="csY45" fmla="*/ 2781760 h 6318178"/>
              <a:gd name="csX46" fmla="*/ 0 w 11449051"/>
              <a:gd name="csY46" fmla="*/ 1983218 h 6318178"/>
              <a:gd name="csX47" fmla="*/ 0 w 11449051"/>
              <a:gd name="csY47" fmla="*/ 1053050 h 6318178"/>
              <a:gd name="csX0" fmla="*/ 0 w 11449051"/>
              <a:gd name="csY0" fmla="*/ 1053050 h 6318178"/>
              <a:gd name="csX1" fmla="*/ 774803 w 11449051"/>
              <a:gd name="csY1" fmla="*/ 0 h 6318178"/>
              <a:gd name="csX2" fmla="*/ 1341490 w 11449051"/>
              <a:gd name="csY2" fmla="*/ 0 h 6318178"/>
              <a:gd name="csX3" fmla="*/ 1908175 w 11449051"/>
              <a:gd name="csY3" fmla="*/ 0 h 6318178"/>
              <a:gd name="csX4" fmla="*/ 1908175 w 11449051"/>
              <a:gd name="csY4" fmla="*/ 0 h 6318178"/>
              <a:gd name="csX5" fmla="*/ 2566496 w 11449051"/>
              <a:gd name="csY5" fmla="*/ 0 h 6318178"/>
              <a:gd name="csX6" fmla="*/ 3224815 w 11449051"/>
              <a:gd name="csY6" fmla="*/ 0 h 6318178"/>
              <a:gd name="csX7" fmla="*/ 3969004 w 11449051"/>
              <a:gd name="csY7" fmla="*/ 0 h 6318178"/>
              <a:gd name="csX8" fmla="*/ 4770437 w 11449051"/>
              <a:gd name="csY8" fmla="*/ 0 h 6318178"/>
              <a:gd name="csX9" fmla="*/ 5390337 w 11449051"/>
              <a:gd name="csY9" fmla="*/ 0 h 6318178"/>
              <a:gd name="csX10" fmla="*/ 6128314 w 11449051"/>
              <a:gd name="csY10" fmla="*/ 0 h 6318178"/>
              <a:gd name="csX11" fmla="*/ 6689175 w 11449051"/>
              <a:gd name="csY11" fmla="*/ 0 h 6318178"/>
              <a:gd name="csX12" fmla="*/ 7486189 w 11449051"/>
              <a:gd name="csY12" fmla="*/ 0 h 6318178"/>
              <a:gd name="csX13" fmla="*/ 8106089 w 11449051"/>
              <a:gd name="csY13" fmla="*/ 0 h 6318178"/>
              <a:gd name="csX14" fmla="*/ 8903105 w 11449051"/>
              <a:gd name="csY14" fmla="*/ 0 h 6318178"/>
              <a:gd name="csX15" fmla="*/ 9759157 w 11449051"/>
              <a:gd name="csY15" fmla="*/ 0 h 6318178"/>
              <a:gd name="csX16" fmla="*/ 10674247 w 11449051"/>
              <a:gd name="csY16" fmla="*/ 0 h 6318178"/>
              <a:gd name="csX17" fmla="*/ 11449051 w 11449051"/>
              <a:gd name="csY17" fmla="*/ 1053050 h 6318178"/>
              <a:gd name="csX18" fmla="*/ 11449051 w 11449051"/>
              <a:gd name="csY18" fmla="*/ 1851591 h 6318178"/>
              <a:gd name="csX19" fmla="*/ 11449051 w 11449051"/>
              <a:gd name="csY19" fmla="*/ 2650132 h 6318178"/>
              <a:gd name="csX20" fmla="*/ 11449051 w 11449051"/>
              <a:gd name="csY20" fmla="*/ 3685603 h 6318178"/>
              <a:gd name="csX21" fmla="*/ 11449051 w 11449051"/>
              <a:gd name="csY21" fmla="*/ 3685603 h 6318178"/>
              <a:gd name="csX22" fmla="*/ 11449051 w 11449051"/>
              <a:gd name="csY22" fmla="*/ 4427989 h 6318178"/>
              <a:gd name="csX23" fmla="*/ 11449051 w 11449051"/>
              <a:gd name="csY23" fmla="*/ 5265148 h 6318178"/>
              <a:gd name="csX24" fmla="*/ 11449051 w 11449051"/>
              <a:gd name="csY24" fmla="*/ 5265127 h 6318178"/>
              <a:gd name="csX25" fmla="*/ 10674247 w 11449051"/>
              <a:gd name="csY25" fmla="*/ 6318178 h 6318178"/>
              <a:gd name="csX26" fmla="*/ 9877234 w 11449051"/>
              <a:gd name="csY26" fmla="*/ 6318178 h 6318178"/>
              <a:gd name="csX27" fmla="*/ 9021181 w 11449051"/>
              <a:gd name="csY27" fmla="*/ 6318178 h 6318178"/>
              <a:gd name="csX28" fmla="*/ 8460318 w 11449051"/>
              <a:gd name="csY28" fmla="*/ 6318178 h 6318178"/>
              <a:gd name="csX29" fmla="*/ 7722343 w 11449051"/>
              <a:gd name="csY29" fmla="*/ 6318178 h 6318178"/>
              <a:gd name="csX30" fmla="*/ 7043404 w 11449051"/>
              <a:gd name="csY30" fmla="*/ 6318178 h 6318178"/>
              <a:gd name="csX31" fmla="*/ 6482542 w 11449051"/>
              <a:gd name="csY31" fmla="*/ 6318178 h 6318178"/>
              <a:gd name="csX32" fmla="*/ 5862642 w 11449051"/>
              <a:gd name="csY32" fmla="*/ 6318178 h 6318178"/>
              <a:gd name="csX33" fmla="*/ 4770437 w 11449051"/>
              <a:gd name="csY33" fmla="*/ 6318178 h 6318178"/>
              <a:gd name="csX34" fmla="*/ 4020878 w 11449051"/>
              <a:gd name="csY34" fmla="*/ 6338872 h 6318178"/>
              <a:gd name="csX35" fmla="*/ 3314984 w 11449051"/>
              <a:gd name="csY35" fmla="*/ 6358360 h 6318178"/>
              <a:gd name="csX36" fmla="*/ 2972952 w 11449051"/>
              <a:gd name="csY36" fmla="*/ 6367804 h 6318178"/>
              <a:gd name="csX37" fmla="*/ 2587256 w 11449051"/>
              <a:gd name="csY37" fmla="*/ 6378453 h 6318178"/>
              <a:gd name="csX38" fmla="*/ 1908175 w 11449051"/>
              <a:gd name="csY38" fmla="*/ 6318178 h 6318178"/>
              <a:gd name="csX39" fmla="*/ 1375491 w 11449051"/>
              <a:gd name="csY39" fmla="*/ 6318178 h 6318178"/>
              <a:gd name="csX40" fmla="*/ 774803 w 11449051"/>
              <a:gd name="csY40" fmla="*/ 6318178 h 6318178"/>
              <a:gd name="csX41" fmla="*/ 0 w 11449051"/>
              <a:gd name="csY41" fmla="*/ 5265127 h 6318178"/>
              <a:gd name="csX42" fmla="*/ 0 w 11449051"/>
              <a:gd name="csY42" fmla="*/ 5265148 h 6318178"/>
              <a:gd name="csX43" fmla="*/ 0 w 11449051"/>
              <a:gd name="csY43" fmla="*/ 4506967 h 6318178"/>
              <a:gd name="csX44" fmla="*/ 0 w 11449051"/>
              <a:gd name="csY44" fmla="*/ 3685603 h 6318178"/>
              <a:gd name="csX45" fmla="*/ 0 w 11449051"/>
              <a:gd name="csY45" fmla="*/ 3685603 h 6318178"/>
              <a:gd name="csX46" fmla="*/ 0 w 11449051"/>
              <a:gd name="csY46" fmla="*/ 2781760 h 6318178"/>
              <a:gd name="csX47" fmla="*/ 0 w 11449051"/>
              <a:gd name="csY47" fmla="*/ 1904242 h 6318178"/>
              <a:gd name="csX48" fmla="*/ 0 w 11449051"/>
              <a:gd name="csY48" fmla="*/ 1053050 h 63181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2449903-60AF-1972-8B9A-97DE35B2ACF0}"/>
              </a:ext>
            </a:extLst>
          </p:cNvPr>
          <p:cNvSpPr/>
          <p:nvPr/>
        </p:nvSpPr>
        <p:spPr>
          <a:xfrm>
            <a:off x="3707904" y="1047964"/>
            <a:ext cx="7377912" cy="2674727"/>
          </a:xfrm>
          <a:prstGeom prst="roundRect">
            <a:avLst/>
          </a:prstGeom>
          <a:ln w="57150"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cần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trường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lớp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nhắc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nhở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cũng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như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3FDF0-170D-3401-81F3-E42ED9B10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2261925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sX0" fmla="*/ 0 w 11449051"/>
              <a:gd name="csY0" fmla="*/ 1053050 h 6318178"/>
              <a:gd name="csX1" fmla="*/ 774803 w 11449051"/>
              <a:gd name="csY1" fmla="*/ 0 h 6318178"/>
              <a:gd name="csX2" fmla="*/ 1330155 w 11449051"/>
              <a:gd name="csY2" fmla="*/ 0 h 6318178"/>
              <a:gd name="csX3" fmla="*/ 1908175 w 11449051"/>
              <a:gd name="csY3" fmla="*/ 0 h 6318178"/>
              <a:gd name="csX4" fmla="*/ 1908175 w 11449051"/>
              <a:gd name="csY4" fmla="*/ 0 h 6318178"/>
              <a:gd name="csX5" fmla="*/ 2623741 w 11449051"/>
              <a:gd name="csY5" fmla="*/ 0 h 6318178"/>
              <a:gd name="csX6" fmla="*/ 3282060 w 11449051"/>
              <a:gd name="csY6" fmla="*/ 0 h 6318178"/>
              <a:gd name="csX7" fmla="*/ 3911759 w 11449051"/>
              <a:gd name="csY7" fmla="*/ 0 h 6318178"/>
              <a:gd name="csX8" fmla="*/ 4770437 w 11449051"/>
              <a:gd name="csY8" fmla="*/ 0 h 6318178"/>
              <a:gd name="csX9" fmla="*/ 5626490 w 11449051"/>
              <a:gd name="csY9" fmla="*/ 0 h 6318178"/>
              <a:gd name="csX10" fmla="*/ 6423504 w 11449051"/>
              <a:gd name="csY10" fmla="*/ 0 h 6318178"/>
              <a:gd name="csX11" fmla="*/ 7279556 w 11449051"/>
              <a:gd name="csY11" fmla="*/ 0 h 6318178"/>
              <a:gd name="csX12" fmla="*/ 7958495 w 11449051"/>
              <a:gd name="csY12" fmla="*/ 0 h 6318178"/>
              <a:gd name="csX13" fmla="*/ 8519357 w 11449051"/>
              <a:gd name="csY13" fmla="*/ 0 h 6318178"/>
              <a:gd name="csX14" fmla="*/ 9139257 w 11449051"/>
              <a:gd name="csY14" fmla="*/ 0 h 6318178"/>
              <a:gd name="csX15" fmla="*/ 9995310 w 11449051"/>
              <a:gd name="csY15" fmla="*/ 0 h 6318178"/>
              <a:gd name="csX16" fmla="*/ 10674247 w 11449051"/>
              <a:gd name="csY16" fmla="*/ 0 h 6318178"/>
              <a:gd name="csX17" fmla="*/ 11449051 w 11449051"/>
              <a:gd name="csY17" fmla="*/ 1053050 h 6318178"/>
              <a:gd name="csX18" fmla="*/ 11449051 w 11449051"/>
              <a:gd name="csY18" fmla="*/ 1904242 h 6318178"/>
              <a:gd name="csX19" fmla="*/ 11449051 w 11449051"/>
              <a:gd name="csY19" fmla="*/ 2702784 h 6318178"/>
              <a:gd name="csX20" fmla="*/ 11449051 w 11449051"/>
              <a:gd name="csY20" fmla="*/ 3685603 h 6318178"/>
              <a:gd name="csX21" fmla="*/ 11449051 w 11449051"/>
              <a:gd name="csY21" fmla="*/ 3685603 h 6318178"/>
              <a:gd name="csX22" fmla="*/ 11449051 w 11449051"/>
              <a:gd name="csY22" fmla="*/ 4475376 h 6318178"/>
              <a:gd name="csX23" fmla="*/ 11449051 w 11449051"/>
              <a:gd name="csY23" fmla="*/ 5265148 h 6318178"/>
              <a:gd name="csX24" fmla="*/ 11449051 w 11449051"/>
              <a:gd name="csY24" fmla="*/ 5265127 h 6318178"/>
              <a:gd name="csX25" fmla="*/ 10674247 w 11449051"/>
              <a:gd name="csY25" fmla="*/ 6318178 h 6318178"/>
              <a:gd name="csX26" fmla="*/ 9818195 w 11449051"/>
              <a:gd name="csY26" fmla="*/ 6318178 h 6318178"/>
              <a:gd name="csX27" fmla="*/ 9198294 w 11449051"/>
              <a:gd name="csY27" fmla="*/ 6318178 h 6318178"/>
              <a:gd name="csX28" fmla="*/ 8578394 w 11449051"/>
              <a:gd name="csY28" fmla="*/ 6318178 h 6318178"/>
              <a:gd name="csX29" fmla="*/ 7722343 w 11449051"/>
              <a:gd name="csY29" fmla="*/ 6318178 h 6318178"/>
              <a:gd name="csX30" fmla="*/ 7043404 w 11449051"/>
              <a:gd name="csY30" fmla="*/ 6318178 h 6318178"/>
              <a:gd name="csX31" fmla="*/ 6187351 w 11449051"/>
              <a:gd name="csY31" fmla="*/ 6318178 h 6318178"/>
              <a:gd name="csX32" fmla="*/ 5508414 w 11449051"/>
              <a:gd name="csY32" fmla="*/ 6318178 h 6318178"/>
              <a:gd name="csX33" fmla="*/ 4770437 w 11449051"/>
              <a:gd name="csY33" fmla="*/ 6318178 h 6318178"/>
              <a:gd name="csX34" fmla="*/ 4042710 w 11449051"/>
              <a:gd name="csY34" fmla="*/ 6338270 h 6318178"/>
              <a:gd name="csX35" fmla="*/ 3293151 w 11449051"/>
              <a:gd name="csY35" fmla="*/ 6358964 h 6318178"/>
              <a:gd name="csX36" fmla="*/ 2587256 w 11449051"/>
              <a:gd name="csY36" fmla="*/ 6378453 h 6318178"/>
              <a:gd name="csX37" fmla="*/ 1908175 w 11449051"/>
              <a:gd name="csY37" fmla="*/ 6318178 h 6318178"/>
              <a:gd name="csX38" fmla="*/ 1318821 w 11449051"/>
              <a:gd name="csY38" fmla="*/ 6318178 h 6318178"/>
              <a:gd name="csX39" fmla="*/ 774803 w 11449051"/>
              <a:gd name="csY39" fmla="*/ 6318178 h 6318178"/>
              <a:gd name="csX40" fmla="*/ 0 w 11449051"/>
              <a:gd name="csY40" fmla="*/ 5265127 h 6318178"/>
              <a:gd name="csX41" fmla="*/ 0 w 11449051"/>
              <a:gd name="csY41" fmla="*/ 5265148 h 6318178"/>
              <a:gd name="csX42" fmla="*/ 0 w 11449051"/>
              <a:gd name="csY42" fmla="*/ 4522762 h 6318178"/>
              <a:gd name="csX43" fmla="*/ 0 w 11449051"/>
              <a:gd name="csY43" fmla="*/ 3685603 h 6318178"/>
              <a:gd name="csX44" fmla="*/ 0 w 11449051"/>
              <a:gd name="csY44" fmla="*/ 3685603 h 6318178"/>
              <a:gd name="csX45" fmla="*/ 0 w 11449051"/>
              <a:gd name="csY45" fmla="*/ 2781760 h 6318178"/>
              <a:gd name="csX46" fmla="*/ 0 w 11449051"/>
              <a:gd name="csY46" fmla="*/ 1983218 h 6318178"/>
              <a:gd name="csX47" fmla="*/ 0 w 11449051"/>
              <a:gd name="csY47" fmla="*/ 1053050 h 6318178"/>
              <a:gd name="csX0" fmla="*/ 0 w 11449051"/>
              <a:gd name="csY0" fmla="*/ 1053050 h 6318178"/>
              <a:gd name="csX1" fmla="*/ 774803 w 11449051"/>
              <a:gd name="csY1" fmla="*/ 0 h 6318178"/>
              <a:gd name="csX2" fmla="*/ 1341490 w 11449051"/>
              <a:gd name="csY2" fmla="*/ 0 h 6318178"/>
              <a:gd name="csX3" fmla="*/ 1908175 w 11449051"/>
              <a:gd name="csY3" fmla="*/ 0 h 6318178"/>
              <a:gd name="csX4" fmla="*/ 1908175 w 11449051"/>
              <a:gd name="csY4" fmla="*/ 0 h 6318178"/>
              <a:gd name="csX5" fmla="*/ 2566496 w 11449051"/>
              <a:gd name="csY5" fmla="*/ 0 h 6318178"/>
              <a:gd name="csX6" fmla="*/ 3224815 w 11449051"/>
              <a:gd name="csY6" fmla="*/ 0 h 6318178"/>
              <a:gd name="csX7" fmla="*/ 3969004 w 11449051"/>
              <a:gd name="csY7" fmla="*/ 0 h 6318178"/>
              <a:gd name="csX8" fmla="*/ 4770437 w 11449051"/>
              <a:gd name="csY8" fmla="*/ 0 h 6318178"/>
              <a:gd name="csX9" fmla="*/ 5390337 w 11449051"/>
              <a:gd name="csY9" fmla="*/ 0 h 6318178"/>
              <a:gd name="csX10" fmla="*/ 6128314 w 11449051"/>
              <a:gd name="csY10" fmla="*/ 0 h 6318178"/>
              <a:gd name="csX11" fmla="*/ 6689175 w 11449051"/>
              <a:gd name="csY11" fmla="*/ 0 h 6318178"/>
              <a:gd name="csX12" fmla="*/ 7486189 w 11449051"/>
              <a:gd name="csY12" fmla="*/ 0 h 6318178"/>
              <a:gd name="csX13" fmla="*/ 8106089 w 11449051"/>
              <a:gd name="csY13" fmla="*/ 0 h 6318178"/>
              <a:gd name="csX14" fmla="*/ 8903105 w 11449051"/>
              <a:gd name="csY14" fmla="*/ 0 h 6318178"/>
              <a:gd name="csX15" fmla="*/ 9759157 w 11449051"/>
              <a:gd name="csY15" fmla="*/ 0 h 6318178"/>
              <a:gd name="csX16" fmla="*/ 10674247 w 11449051"/>
              <a:gd name="csY16" fmla="*/ 0 h 6318178"/>
              <a:gd name="csX17" fmla="*/ 11449051 w 11449051"/>
              <a:gd name="csY17" fmla="*/ 1053050 h 6318178"/>
              <a:gd name="csX18" fmla="*/ 11449051 w 11449051"/>
              <a:gd name="csY18" fmla="*/ 1851591 h 6318178"/>
              <a:gd name="csX19" fmla="*/ 11449051 w 11449051"/>
              <a:gd name="csY19" fmla="*/ 2650132 h 6318178"/>
              <a:gd name="csX20" fmla="*/ 11449051 w 11449051"/>
              <a:gd name="csY20" fmla="*/ 3685603 h 6318178"/>
              <a:gd name="csX21" fmla="*/ 11449051 w 11449051"/>
              <a:gd name="csY21" fmla="*/ 3685603 h 6318178"/>
              <a:gd name="csX22" fmla="*/ 11449051 w 11449051"/>
              <a:gd name="csY22" fmla="*/ 4427989 h 6318178"/>
              <a:gd name="csX23" fmla="*/ 11449051 w 11449051"/>
              <a:gd name="csY23" fmla="*/ 5265148 h 6318178"/>
              <a:gd name="csX24" fmla="*/ 11449051 w 11449051"/>
              <a:gd name="csY24" fmla="*/ 5265127 h 6318178"/>
              <a:gd name="csX25" fmla="*/ 10674247 w 11449051"/>
              <a:gd name="csY25" fmla="*/ 6318178 h 6318178"/>
              <a:gd name="csX26" fmla="*/ 9877234 w 11449051"/>
              <a:gd name="csY26" fmla="*/ 6318178 h 6318178"/>
              <a:gd name="csX27" fmla="*/ 9021181 w 11449051"/>
              <a:gd name="csY27" fmla="*/ 6318178 h 6318178"/>
              <a:gd name="csX28" fmla="*/ 8460318 w 11449051"/>
              <a:gd name="csY28" fmla="*/ 6318178 h 6318178"/>
              <a:gd name="csX29" fmla="*/ 7722343 w 11449051"/>
              <a:gd name="csY29" fmla="*/ 6318178 h 6318178"/>
              <a:gd name="csX30" fmla="*/ 7043404 w 11449051"/>
              <a:gd name="csY30" fmla="*/ 6318178 h 6318178"/>
              <a:gd name="csX31" fmla="*/ 6482542 w 11449051"/>
              <a:gd name="csY31" fmla="*/ 6318178 h 6318178"/>
              <a:gd name="csX32" fmla="*/ 5862642 w 11449051"/>
              <a:gd name="csY32" fmla="*/ 6318178 h 6318178"/>
              <a:gd name="csX33" fmla="*/ 4770437 w 11449051"/>
              <a:gd name="csY33" fmla="*/ 6318178 h 6318178"/>
              <a:gd name="csX34" fmla="*/ 4020878 w 11449051"/>
              <a:gd name="csY34" fmla="*/ 6338872 h 6318178"/>
              <a:gd name="csX35" fmla="*/ 3314984 w 11449051"/>
              <a:gd name="csY35" fmla="*/ 6358360 h 6318178"/>
              <a:gd name="csX36" fmla="*/ 2972952 w 11449051"/>
              <a:gd name="csY36" fmla="*/ 6367804 h 6318178"/>
              <a:gd name="csX37" fmla="*/ 2587256 w 11449051"/>
              <a:gd name="csY37" fmla="*/ 6378453 h 6318178"/>
              <a:gd name="csX38" fmla="*/ 1908175 w 11449051"/>
              <a:gd name="csY38" fmla="*/ 6318178 h 6318178"/>
              <a:gd name="csX39" fmla="*/ 1375491 w 11449051"/>
              <a:gd name="csY39" fmla="*/ 6318178 h 6318178"/>
              <a:gd name="csX40" fmla="*/ 774803 w 11449051"/>
              <a:gd name="csY40" fmla="*/ 6318178 h 6318178"/>
              <a:gd name="csX41" fmla="*/ 0 w 11449051"/>
              <a:gd name="csY41" fmla="*/ 5265127 h 6318178"/>
              <a:gd name="csX42" fmla="*/ 0 w 11449051"/>
              <a:gd name="csY42" fmla="*/ 5265148 h 6318178"/>
              <a:gd name="csX43" fmla="*/ 0 w 11449051"/>
              <a:gd name="csY43" fmla="*/ 4506967 h 6318178"/>
              <a:gd name="csX44" fmla="*/ 0 w 11449051"/>
              <a:gd name="csY44" fmla="*/ 3685603 h 6318178"/>
              <a:gd name="csX45" fmla="*/ 0 w 11449051"/>
              <a:gd name="csY45" fmla="*/ 3685603 h 6318178"/>
              <a:gd name="csX46" fmla="*/ 0 w 11449051"/>
              <a:gd name="csY46" fmla="*/ 2781760 h 6318178"/>
              <a:gd name="csX47" fmla="*/ 0 w 11449051"/>
              <a:gd name="csY47" fmla="*/ 1904242 h 6318178"/>
              <a:gd name="csX48" fmla="*/ 0 w 11449051"/>
              <a:gd name="csY48" fmla="*/ 1053050 h 63181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FD5D2-8BD6-277B-E10C-7F57B2212D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89061" y="1234867"/>
            <a:ext cx="3779289" cy="5521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85FBD-A0AA-3A79-A086-2636B22C897A}"/>
              </a:ext>
            </a:extLst>
          </p:cNvPr>
          <p:cNvSpPr txBox="1"/>
          <p:nvPr/>
        </p:nvSpPr>
        <p:spPr>
          <a:xfrm>
            <a:off x="5516422" y="2591409"/>
            <a:ext cx="6381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Trật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tự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trong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trường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lớp</a:t>
            </a:r>
            <a:endParaRPr lang="vi-VN" sz="44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Em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là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học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trò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ngoan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44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51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 running in front of a school bus&#10;&#10;Description automatically generated with low confidence">
            <a:extLst>
              <a:ext uri="{FF2B5EF4-FFF2-40B4-BE49-F238E27FC236}">
                <a16:creationId xmlns:a16="http://schemas.microsoft.com/office/drawing/2014/main" id="{F09C0391-A506-F381-D07F-B029BFB61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7" b="131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9C5E5B-0206-80BB-D964-3A6D1A99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10" y="1209483"/>
            <a:ext cx="56758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668C94-4F26-C6F8-A561-010B4765C524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sX0" fmla="*/ 0 w 11521280"/>
              <a:gd name="csY0" fmla="*/ 1024361 h 6146041"/>
              <a:gd name="csX1" fmla="*/ 1024361 w 11521280"/>
              <a:gd name="csY1" fmla="*/ 0 h 6146041"/>
              <a:gd name="csX2" fmla="*/ 1700972 w 11521280"/>
              <a:gd name="csY2" fmla="*/ 0 h 6146041"/>
              <a:gd name="csX3" fmla="*/ 2188132 w 11521280"/>
              <a:gd name="csY3" fmla="*/ 0 h 6146041"/>
              <a:gd name="csX4" fmla="*/ 2959469 w 11521280"/>
              <a:gd name="csY4" fmla="*/ 0 h 6146041"/>
              <a:gd name="csX5" fmla="*/ 3636081 w 11521280"/>
              <a:gd name="csY5" fmla="*/ 0 h 6146041"/>
              <a:gd name="csX6" fmla="*/ 4312692 w 11521280"/>
              <a:gd name="csY6" fmla="*/ 0 h 6146041"/>
              <a:gd name="csX7" fmla="*/ 5178754 w 11521280"/>
              <a:gd name="csY7" fmla="*/ 0 h 6146041"/>
              <a:gd name="csX8" fmla="*/ 5950091 w 11521280"/>
              <a:gd name="csY8" fmla="*/ 0 h 6146041"/>
              <a:gd name="csX9" fmla="*/ 6437251 w 11521280"/>
              <a:gd name="csY9" fmla="*/ 0 h 6146041"/>
              <a:gd name="csX10" fmla="*/ 7208588 w 11521280"/>
              <a:gd name="csY10" fmla="*/ 0 h 6146041"/>
              <a:gd name="csX11" fmla="*/ 7695748 w 11521280"/>
              <a:gd name="csY11" fmla="*/ 0 h 6146041"/>
              <a:gd name="csX12" fmla="*/ 8561811 w 11521280"/>
              <a:gd name="csY12" fmla="*/ 0 h 6146041"/>
              <a:gd name="csX13" fmla="*/ 9238422 w 11521280"/>
              <a:gd name="csY13" fmla="*/ 0 h 6146041"/>
              <a:gd name="csX14" fmla="*/ 10496919 w 11521280"/>
              <a:gd name="csY14" fmla="*/ 0 h 6146041"/>
              <a:gd name="csX15" fmla="*/ 11521280 w 11521280"/>
              <a:gd name="csY15" fmla="*/ 1024361 h 6146041"/>
              <a:gd name="csX16" fmla="*/ 11521280 w 11521280"/>
              <a:gd name="csY16" fmla="*/ 1584328 h 6146041"/>
              <a:gd name="csX17" fmla="*/ 11521280 w 11521280"/>
              <a:gd name="csY17" fmla="*/ 2349161 h 6146041"/>
              <a:gd name="csX18" fmla="*/ 11521280 w 11521280"/>
              <a:gd name="csY18" fmla="*/ 3032047 h 6146041"/>
              <a:gd name="csX19" fmla="*/ 11521280 w 11521280"/>
              <a:gd name="csY19" fmla="*/ 3632987 h 6146041"/>
              <a:gd name="csX20" fmla="*/ 11521280 w 11521280"/>
              <a:gd name="csY20" fmla="*/ 4192954 h 6146041"/>
              <a:gd name="csX21" fmla="*/ 11521280 w 11521280"/>
              <a:gd name="csY21" fmla="*/ 5121680 h 6146041"/>
              <a:gd name="csX22" fmla="*/ 10496919 w 11521280"/>
              <a:gd name="csY22" fmla="*/ 6146041 h 6146041"/>
              <a:gd name="csX23" fmla="*/ 9820308 w 11521280"/>
              <a:gd name="csY23" fmla="*/ 6146041 h 6146041"/>
              <a:gd name="csX24" fmla="*/ 9048971 w 11521280"/>
              <a:gd name="csY24" fmla="*/ 6146041 h 6146041"/>
              <a:gd name="csX25" fmla="*/ 8467085 w 11521280"/>
              <a:gd name="csY25" fmla="*/ 6146041 h 6146041"/>
              <a:gd name="csX26" fmla="*/ 7885199 w 11521280"/>
              <a:gd name="csY26" fmla="*/ 6146041 h 6146041"/>
              <a:gd name="csX27" fmla="*/ 7398039 w 11521280"/>
              <a:gd name="csY27" fmla="*/ 6146041 h 6146041"/>
              <a:gd name="csX28" fmla="*/ 6626702 w 11521280"/>
              <a:gd name="csY28" fmla="*/ 6146041 h 6146041"/>
              <a:gd name="csX29" fmla="*/ 5950091 w 11521280"/>
              <a:gd name="csY29" fmla="*/ 6146041 h 6146041"/>
              <a:gd name="csX30" fmla="*/ 5557657 w 11521280"/>
              <a:gd name="csY30" fmla="*/ 6146041 h 6146041"/>
              <a:gd name="csX31" fmla="*/ 5070496 w 11521280"/>
              <a:gd name="csY31" fmla="*/ 6146041 h 6146041"/>
              <a:gd name="csX32" fmla="*/ 4299160 w 11521280"/>
              <a:gd name="csY32" fmla="*/ 6146041 h 6146041"/>
              <a:gd name="csX33" fmla="*/ 3622548 w 11521280"/>
              <a:gd name="csY33" fmla="*/ 6146041 h 6146041"/>
              <a:gd name="csX34" fmla="*/ 2756486 w 11521280"/>
              <a:gd name="csY34" fmla="*/ 6146041 h 6146041"/>
              <a:gd name="csX35" fmla="*/ 2174600 w 11521280"/>
              <a:gd name="csY35" fmla="*/ 6146041 h 6146041"/>
              <a:gd name="csX36" fmla="*/ 1687440 w 11521280"/>
              <a:gd name="csY36" fmla="*/ 6146041 h 6146041"/>
              <a:gd name="csX37" fmla="*/ 1024361 w 11521280"/>
              <a:gd name="csY37" fmla="*/ 6146041 h 6146041"/>
              <a:gd name="csX38" fmla="*/ 0 w 11521280"/>
              <a:gd name="csY38" fmla="*/ 5121680 h 6146041"/>
              <a:gd name="csX39" fmla="*/ 0 w 11521280"/>
              <a:gd name="csY39" fmla="*/ 4356847 h 6146041"/>
              <a:gd name="csX40" fmla="*/ 0 w 11521280"/>
              <a:gd name="csY40" fmla="*/ 3796880 h 6146041"/>
              <a:gd name="csX41" fmla="*/ 0 w 11521280"/>
              <a:gd name="csY41" fmla="*/ 3032047 h 6146041"/>
              <a:gd name="csX42" fmla="*/ 0 w 11521280"/>
              <a:gd name="csY42" fmla="*/ 2431107 h 6146041"/>
              <a:gd name="csX43" fmla="*/ 0 w 11521280"/>
              <a:gd name="csY43" fmla="*/ 1830167 h 6146041"/>
              <a:gd name="csX44" fmla="*/ 0 w 11521280"/>
              <a:gd name="csY44" fmla="*/ 1024361 h 61460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BCF13-BDF8-652E-0B03-9DFC110D0E6C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5CD1F4C2-B83B-8453-C0AD-2FAC4067B4B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7FF7C7-4716-2D4E-B9D0-BED453BA43B9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19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68993A-BE95-48D4-9FC2-A7FE560A294D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sX0" fmla="*/ 0 w 11521280"/>
              <a:gd name="csY0" fmla="*/ 1024361 h 6146041"/>
              <a:gd name="csX1" fmla="*/ 1024361 w 11521280"/>
              <a:gd name="csY1" fmla="*/ 0 h 6146041"/>
              <a:gd name="csX2" fmla="*/ 1700972 w 11521280"/>
              <a:gd name="csY2" fmla="*/ 0 h 6146041"/>
              <a:gd name="csX3" fmla="*/ 2188132 w 11521280"/>
              <a:gd name="csY3" fmla="*/ 0 h 6146041"/>
              <a:gd name="csX4" fmla="*/ 2959469 w 11521280"/>
              <a:gd name="csY4" fmla="*/ 0 h 6146041"/>
              <a:gd name="csX5" fmla="*/ 3636081 w 11521280"/>
              <a:gd name="csY5" fmla="*/ 0 h 6146041"/>
              <a:gd name="csX6" fmla="*/ 4312692 w 11521280"/>
              <a:gd name="csY6" fmla="*/ 0 h 6146041"/>
              <a:gd name="csX7" fmla="*/ 5178754 w 11521280"/>
              <a:gd name="csY7" fmla="*/ 0 h 6146041"/>
              <a:gd name="csX8" fmla="*/ 5950091 w 11521280"/>
              <a:gd name="csY8" fmla="*/ 0 h 6146041"/>
              <a:gd name="csX9" fmla="*/ 6437251 w 11521280"/>
              <a:gd name="csY9" fmla="*/ 0 h 6146041"/>
              <a:gd name="csX10" fmla="*/ 7208588 w 11521280"/>
              <a:gd name="csY10" fmla="*/ 0 h 6146041"/>
              <a:gd name="csX11" fmla="*/ 7695748 w 11521280"/>
              <a:gd name="csY11" fmla="*/ 0 h 6146041"/>
              <a:gd name="csX12" fmla="*/ 8561811 w 11521280"/>
              <a:gd name="csY12" fmla="*/ 0 h 6146041"/>
              <a:gd name="csX13" fmla="*/ 9238422 w 11521280"/>
              <a:gd name="csY13" fmla="*/ 0 h 6146041"/>
              <a:gd name="csX14" fmla="*/ 10496919 w 11521280"/>
              <a:gd name="csY14" fmla="*/ 0 h 6146041"/>
              <a:gd name="csX15" fmla="*/ 11521280 w 11521280"/>
              <a:gd name="csY15" fmla="*/ 1024361 h 6146041"/>
              <a:gd name="csX16" fmla="*/ 11521280 w 11521280"/>
              <a:gd name="csY16" fmla="*/ 1584328 h 6146041"/>
              <a:gd name="csX17" fmla="*/ 11521280 w 11521280"/>
              <a:gd name="csY17" fmla="*/ 2349161 h 6146041"/>
              <a:gd name="csX18" fmla="*/ 11521280 w 11521280"/>
              <a:gd name="csY18" fmla="*/ 3032047 h 6146041"/>
              <a:gd name="csX19" fmla="*/ 11521280 w 11521280"/>
              <a:gd name="csY19" fmla="*/ 3632987 h 6146041"/>
              <a:gd name="csX20" fmla="*/ 11521280 w 11521280"/>
              <a:gd name="csY20" fmla="*/ 4192954 h 6146041"/>
              <a:gd name="csX21" fmla="*/ 11521280 w 11521280"/>
              <a:gd name="csY21" fmla="*/ 5121680 h 6146041"/>
              <a:gd name="csX22" fmla="*/ 10496919 w 11521280"/>
              <a:gd name="csY22" fmla="*/ 6146041 h 6146041"/>
              <a:gd name="csX23" fmla="*/ 9820308 w 11521280"/>
              <a:gd name="csY23" fmla="*/ 6146041 h 6146041"/>
              <a:gd name="csX24" fmla="*/ 9048971 w 11521280"/>
              <a:gd name="csY24" fmla="*/ 6146041 h 6146041"/>
              <a:gd name="csX25" fmla="*/ 8467085 w 11521280"/>
              <a:gd name="csY25" fmla="*/ 6146041 h 6146041"/>
              <a:gd name="csX26" fmla="*/ 7885199 w 11521280"/>
              <a:gd name="csY26" fmla="*/ 6146041 h 6146041"/>
              <a:gd name="csX27" fmla="*/ 7398039 w 11521280"/>
              <a:gd name="csY27" fmla="*/ 6146041 h 6146041"/>
              <a:gd name="csX28" fmla="*/ 6626702 w 11521280"/>
              <a:gd name="csY28" fmla="*/ 6146041 h 6146041"/>
              <a:gd name="csX29" fmla="*/ 5950091 w 11521280"/>
              <a:gd name="csY29" fmla="*/ 6146041 h 6146041"/>
              <a:gd name="csX30" fmla="*/ 5557657 w 11521280"/>
              <a:gd name="csY30" fmla="*/ 6146041 h 6146041"/>
              <a:gd name="csX31" fmla="*/ 5070496 w 11521280"/>
              <a:gd name="csY31" fmla="*/ 6146041 h 6146041"/>
              <a:gd name="csX32" fmla="*/ 4299160 w 11521280"/>
              <a:gd name="csY32" fmla="*/ 6146041 h 6146041"/>
              <a:gd name="csX33" fmla="*/ 3622548 w 11521280"/>
              <a:gd name="csY33" fmla="*/ 6146041 h 6146041"/>
              <a:gd name="csX34" fmla="*/ 2756486 w 11521280"/>
              <a:gd name="csY34" fmla="*/ 6146041 h 6146041"/>
              <a:gd name="csX35" fmla="*/ 2174600 w 11521280"/>
              <a:gd name="csY35" fmla="*/ 6146041 h 6146041"/>
              <a:gd name="csX36" fmla="*/ 1687440 w 11521280"/>
              <a:gd name="csY36" fmla="*/ 6146041 h 6146041"/>
              <a:gd name="csX37" fmla="*/ 1024361 w 11521280"/>
              <a:gd name="csY37" fmla="*/ 6146041 h 6146041"/>
              <a:gd name="csX38" fmla="*/ 0 w 11521280"/>
              <a:gd name="csY38" fmla="*/ 5121680 h 6146041"/>
              <a:gd name="csX39" fmla="*/ 0 w 11521280"/>
              <a:gd name="csY39" fmla="*/ 4356847 h 6146041"/>
              <a:gd name="csX40" fmla="*/ 0 w 11521280"/>
              <a:gd name="csY40" fmla="*/ 3796880 h 6146041"/>
              <a:gd name="csX41" fmla="*/ 0 w 11521280"/>
              <a:gd name="csY41" fmla="*/ 3032047 h 6146041"/>
              <a:gd name="csX42" fmla="*/ 0 w 11521280"/>
              <a:gd name="csY42" fmla="*/ 2431107 h 6146041"/>
              <a:gd name="csX43" fmla="*/ 0 w 11521280"/>
              <a:gd name="csY43" fmla="*/ 1830167 h 6146041"/>
              <a:gd name="csX44" fmla="*/ 0 w 11521280"/>
              <a:gd name="csY44" fmla="*/ 1024361 h 61460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4298A-6BD0-7DD1-5EEB-9874F5AFBB83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đến trường để làm gì?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9EDC66A6-5193-6875-350C-FA1E2F032EF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6638C2-5DAE-F89E-1323-D867E17B6127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7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1A8463-914D-9B84-25E5-FFC4CD1D24F6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sX0" fmla="*/ 0 w 11521280"/>
              <a:gd name="csY0" fmla="*/ 1024361 h 6146041"/>
              <a:gd name="csX1" fmla="*/ 1024361 w 11521280"/>
              <a:gd name="csY1" fmla="*/ 0 h 6146041"/>
              <a:gd name="csX2" fmla="*/ 1700972 w 11521280"/>
              <a:gd name="csY2" fmla="*/ 0 h 6146041"/>
              <a:gd name="csX3" fmla="*/ 2188132 w 11521280"/>
              <a:gd name="csY3" fmla="*/ 0 h 6146041"/>
              <a:gd name="csX4" fmla="*/ 2959469 w 11521280"/>
              <a:gd name="csY4" fmla="*/ 0 h 6146041"/>
              <a:gd name="csX5" fmla="*/ 3636081 w 11521280"/>
              <a:gd name="csY5" fmla="*/ 0 h 6146041"/>
              <a:gd name="csX6" fmla="*/ 4312692 w 11521280"/>
              <a:gd name="csY6" fmla="*/ 0 h 6146041"/>
              <a:gd name="csX7" fmla="*/ 5178754 w 11521280"/>
              <a:gd name="csY7" fmla="*/ 0 h 6146041"/>
              <a:gd name="csX8" fmla="*/ 5950091 w 11521280"/>
              <a:gd name="csY8" fmla="*/ 0 h 6146041"/>
              <a:gd name="csX9" fmla="*/ 6437251 w 11521280"/>
              <a:gd name="csY9" fmla="*/ 0 h 6146041"/>
              <a:gd name="csX10" fmla="*/ 7208588 w 11521280"/>
              <a:gd name="csY10" fmla="*/ 0 h 6146041"/>
              <a:gd name="csX11" fmla="*/ 7695748 w 11521280"/>
              <a:gd name="csY11" fmla="*/ 0 h 6146041"/>
              <a:gd name="csX12" fmla="*/ 8561811 w 11521280"/>
              <a:gd name="csY12" fmla="*/ 0 h 6146041"/>
              <a:gd name="csX13" fmla="*/ 9238422 w 11521280"/>
              <a:gd name="csY13" fmla="*/ 0 h 6146041"/>
              <a:gd name="csX14" fmla="*/ 10496919 w 11521280"/>
              <a:gd name="csY14" fmla="*/ 0 h 6146041"/>
              <a:gd name="csX15" fmla="*/ 11521280 w 11521280"/>
              <a:gd name="csY15" fmla="*/ 1024361 h 6146041"/>
              <a:gd name="csX16" fmla="*/ 11521280 w 11521280"/>
              <a:gd name="csY16" fmla="*/ 1584328 h 6146041"/>
              <a:gd name="csX17" fmla="*/ 11521280 w 11521280"/>
              <a:gd name="csY17" fmla="*/ 2349161 h 6146041"/>
              <a:gd name="csX18" fmla="*/ 11521280 w 11521280"/>
              <a:gd name="csY18" fmla="*/ 3032047 h 6146041"/>
              <a:gd name="csX19" fmla="*/ 11521280 w 11521280"/>
              <a:gd name="csY19" fmla="*/ 3632987 h 6146041"/>
              <a:gd name="csX20" fmla="*/ 11521280 w 11521280"/>
              <a:gd name="csY20" fmla="*/ 4192954 h 6146041"/>
              <a:gd name="csX21" fmla="*/ 11521280 w 11521280"/>
              <a:gd name="csY21" fmla="*/ 5121680 h 6146041"/>
              <a:gd name="csX22" fmla="*/ 10496919 w 11521280"/>
              <a:gd name="csY22" fmla="*/ 6146041 h 6146041"/>
              <a:gd name="csX23" fmla="*/ 9820308 w 11521280"/>
              <a:gd name="csY23" fmla="*/ 6146041 h 6146041"/>
              <a:gd name="csX24" fmla="*/ 9048971 w 11521280"/>
              <a:gd name="csY24" fmla="*/ 6146041 h 6146041"/>
              <a:gd name="csX25" fmla="*/ 8467085 w 11521280"/>
              <a:gd name="csY25" fmla="*/ 6146041 h 6146041"/>
              <a:gd name="csX26" fmla="*/ 7885199 w 11521280"/>
              <a:gd name="csY26" fmla="*/ 6146041 h 6146041"/>
              <a:gd name="csX27" fmla="*/ 7398039 w 11521280"/>
              <a:gd name="csY27" fmla="*/ 6146041 h 6146041"/>
              <a:gd name="csX28" fmla="*/ 6626702 w 11521280"/>
              <a:gd name="csY28" fmla="*/ 6146041 h 6146041"/>
              <a:gd name="csX29" fmla="*/ 5950091 w 11521280"/>
              <a:gd name="csY29" fmla="*/ 6146041 h 6146041"/>
              <a:gd name="csX30" fmla="*/ 5557657 w 11521280"/>
              <a:gd name="csY30" fmla="*/ 6146041 h 6146041"/>
              <a:gd name="csX31" fmla="*/ 5070496 w 11521280"/>
              <a:gd name="csY31" fmla="*/ 6146041 h 6146041"/>
              <a:gd name="csX32" fmla="*/ 4299160 w 11521280"/>
              <a:gd name="csY32" fmla="*/ 6146041 h 6146041"/>
              <a:gd name="csX33" fmla="*/ 3622548 w 11521280"/>
              <a:gd name="csY33" fmla="*/ 6146041 h 6146041"/>
              <a:gd name="csX34" fmla="*/ 2756486 w 11521280"/>
              <a:gd name="csY34" fmla="*/ 6146041 h 6146041"/>
              <a:gd name="csX35" fmla="*/ 2174600 w 11521280"/>
              <a:gd name="csY35" fmla="*/ 6146041 h 6146041"/>
              <a:gd name="csX36" fmla="*/ 1687440 w 11521280"/>
              <a:gd name="csY36" fmla="*/ 6146041 h 6146041"/>
              <a:gd name="csX37" fmla="*/ 1024361 w 11521280"/>
              <a:gd name="csY37" fmla="*/ 6146041 h 6146041"/>
              <a:gd name="csX38" fmla="*/ 0 w 11521280"/>
              <a:gd name="csY38" fmla="*/ 5121680 h 6146041"/>
              <a:gd name="csX39" fmla="*/ 0 w 11521280"/>
              <a:gd name="csY39" fmla="*/ 4356847 h 6146041"/>
              <a:gd name="csX40" fmla="*/ 0 w 11521280"/>
              <a:gd name="csY40" fmla="*/ 3796880 h 6146041"/>
              <a:gd name="csX41" fmla="*/ 0 w 11521280"/>
              <a:gd name="csY41" fmla="*/ 3032047 h 6146041"/>
              <a:gd name="csX42" fmla="*/ 0 w 11521280"/>
              <a:gd name="csY42" fmla="*/ 2431107 h 6146041"/>
              <a:gd name="csX43" fmla="*/ 0 w 11521280"/>
              <a:gd name="csY43" fmla="*/ 1830167 h 6146041"/>
              <a:gd name="csX44" fmla="*/ 0 w 11521280"/>
              <a:gd name="csY44" fmla="*/ 1024361 h 61460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79171-FFF4-5BDD-CFDA-018B1DCB7F15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23A48655-059A-122D-05D8-F54789BB3AC4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7B573-39F6-CEBD-852F-D09BBFC58315}"/>
              </a:ext>
            </a:extLst>
          </p:cNvPr>
          <p:cNvSpPr/>
          <p:nvPr/>
        </p:nvSpPr>
        <p:spPr>
          <a:xfrm>
            <a:off x="3562351" y="2295525"/>
            <a:ext cx="5248274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0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8056595" cy="2718949"/>
          </a:xfrm>
          <a:custGeom>
            <a:avLst/>
            <a:gdLst>
              <a:gd name="csX0" fmla="*/ 0 w 8056595"/>
              <a:gd name="csY0" fmla="*/ 0 h 2718949"/>
              <a:gd name="csX1" fmla="*/ 8056595 w 8056595"/>
              <a:gd name="csY1" fmla="*/ 0 h 2718949"/>
              <a:gd name="csX2" fmla="*/ 8056595 w 8056595"/>
              <a:gd name="csY2" fmla="*/ 2718949 h 2718949"/>
              <a:gd name="csX3" fmla="*/ 0 w 8056595"/>
              <a:gd name="csY3" fmla="*/ 2718949 h 2718949"/>
              <a:gd name="csX4" fmla="*/ 0 w 8056595"/>
              <a:gd name="csY4" fmla="*/ 0 h 27189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056595" h="2718949" fill="none" extrusionOk="0">
                <a:moveTo>
                  <a:pt x="0" y="0"/>
                </a:moveTo>
                <a:cubicBezTo>
                  <a:pt x="2263108" y="-39884"/>
                  <a:pt x="4509248" y="20320"/>
                  <a:pt x="8056595" y="0"/>
                </a:cubicBezTo>
                <a:cubicBezTo>
                  <a:pt x="7983813" y="480136"/>
                  <a:pt x="8055961" y="2376212"/>
                  <a:pt x="8056595" y="2718949"/>
                </a:cubicBezTo>
                <a:cubicBezTo>
                  <a:pt x="5312132" y="2566156"/>
                  <a:pt x="2504169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8056595" h="2718949" stroke="0" extrusionOk="0">
                <a:moveTo>
                  <a:pt x="0" y="0"/>
                </a:moveTo>
                <a:cubicBezTo>
                  <a:pt x="3099318" y="-76269"/>
                  <a:pt x="4574713" y="79743"/>
                  <a:pt x="8056595" y="0"/>
                </a:cubicBezTo>
                <a:cubicBezTo>
                  <a:pt x="8114483" y="1134396"/>
                  <a:pt x="8095311" y="1525141"/>
                  <a:pt x="8056595" y="2718949"/>
                </a:cubicBezTo>
                <a:cubicBezTo>
                  <a:pt x="5307831" y="2687753"/>
                  <a:pt x="2567768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đến trường học tập em cần tuân theo nội quy của trường lớp, một trong các nội quy đó là giữ trật tự trong trường, lớp.</a:t>
            </a:r>
            <a:endParaRPr lang="en-US" sz="42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DD17EA-00A6-491B-A70F-8EF8C180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9BCDBF-01E1-4169-AB3F-31839BEA8828}"/>
              </a:ext>
            </a:extLst>
          </p:cNvPr>
          <p:cNvGrpSpPr/>
          <p:nvPr/>
        </p:nvGrpSpPr>
        <p:grpSpPr>
          <a:xfrm>
            <a:off x="2889573" y="278610"/>
            <a:ext cx="9159089" cy="4686561"/>
            <a:chOff x="1594486" y="107861"/>
            <a:chExt cx="9192924" cy="48717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09F30D4-6651-4A5A-9060-E17F2D993239}"/>
                </a:ext>
              </a:extLst>
            </p:cNvPr>
            <p:cNvSpPr/>
            <p:nvPr/>
          </p:nvSpPr>
          <p:spPr>
            <a:xfrm>
              <a:off x="1628958" y="107861"/>
              <a:ext cx="9088500" cy="4871718"/>
            </a:xfrm>
            <a:custGeom>
              <a:avLst/>
              <a:gdLst>
                <a:gd name="csX0" fmla="*/ 0 w 9088500"/>
                <a:gd name="csY0" fmla="*/ 811969 h 4871718"/>
                <a:gd name="csX1" fmla="*/ 811969 w 9088500"/>
                <a:gd name="csY1" fmla="*/ 0 h 4871718"/>
                <a:gd name="csX2" fmla="*/ 8276531 w 9088500"/>
                <a:gd name="csY2" fmla="*/ 0 h 4871718"/>
                <a:gd name="csX3" fmla="*/ 9088500 w 9088500"/>
                <a:gd name="csY3" fmla="*/ 811969 h 4871718"/>
                <a:gd name="csX4" fmla="*/ 9088500 w 9088500"/>
                <a:gd name="csY4" fmla="*/ 4059749 h 4871718"/>
                <a:gd name="csX5" fmla="*/ 8276531 w 9088500"/>
                <a:gd name="csY5" fmla="*/ 4871718 h 4871718"/>
                <a:gd name="csX6" fmla="*/ 811969 w 9088500"/>
                <a:gd name="csY6" fmla="*/ 4871718 h 4871718"/>
                <a:gd name="csX7" fmla="*/ 0 w 9088500"/>
                <a:gd name="csY7" fmla="*/ 4059749 h 4871718"/>
                <a:gd name="csX8" fmla="*/ 0 w 9088500"/>
                <a:gd name="csY8" fmla="*/ 811969 h 48717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088500" h="4871718" fill="none" extrusionOk="0">
                  <a:moveTo>
                    <a:pt x="0" y="811969"/>
                  </a:moveTo>
                  <a:cubicBezTo>
                    <a:pt x="309" y="371887"/>
                    <a:pt x="371395" y="13199"/>
                    <a:pt x="811969" y="0"/>
                  </a:cubicBezTo>
                  <a:cubicBezTo>
                    <a:pt x="3529533" y="72427"/>
                    <a:pt x="6028026" y="61419"/>
                    <a:pt x="8276531" y="0"/>
                  </a:cubicBezTo>
                  <a:cubicBezTo>
                    <a:pt x="8714517" y="-71949"/>
                    <a:pt x="9059039" y="354620"/>
                    <a:pt x="9088500" y="811969"/>
                  </a:cubicBezTo>
                  <a:cubicBezTo>
                    <a:pt x="9189376" y="1311803"/>
                    <a:pt x="8981187" y="3368435"/>
                    <a:pt x="9088500" y="4059749"/>
                  </a:cubicBezTo>
                  <a:cubicBezTo>
                    <a:pt x="9095642" y="4471939"/>
                    <a:pt x="8718546" y="4864518"/>
                    <a:pt x="8276531" y="4871718"/>
                  </a:cubicBezTo>
                  <a:cubicBezTo>
                    <a:pt x="7221505" y="4901545"/>
                    <a:pt x="4043198" y="4792412"/>
                    <a:pt x="811969" y="4871718"/>
                  </a:cubicBezTo>
                  <a:cubicBezTo>
                    <a:pt x="397276" y="4867903"/>
                    <a:pt x="-72484" y="4522520"/>
                    <a:pt x="0" y="4059749"/>
                  </a:cubicBezTo>
                  <a:cubicBezTo>
                    <a:pt x="50037" y="2651441"/>
                    <a:pt x="770" y="1651178"/>
                    <a:pt x="0" y="811969"/>
                  </a:cubicBezTo>
                  <a:close/>
                </a:path>
                <a:path w="9088500" h="4871718" stroke="0" extrusionOk="0">
                  <a:moveTo>
                    <a:pt x="0" y="811969"/>
                  </a:moveTo>
                  <a:cubicBezTo>
                    <a:pt x="63769" y="380913"/>
                    <a:pt x="398063" y="71946"/>
                    <a:pt x="811969" y="0"/>
                  </a:cubicBezTo>
                  <a:cubicBezTo>
                    <a:pt x="4446056" y="123000"/>
                    <a:pt x="6480602" y="-96860"/>
                    <a:pt x="8276531" y="0"/>
                  </a:cubicBezTo>
                  <a:cubicBezTo>
                    <a:pt x="8695373" y="-22557"/>
                    <a:pt x="9098199" y="343978"/>
                    <a:pt x="9088500" y="811969"/>
                  </a:cubicBezTo>
                  <a:cubicBezTo>
                    <a:pt x="9091673" y="1320018"/>
                    <a:pt x="9182767" y="3324340"/>
                    <a:pt x="9088500" y="4059749"/>
                  </a:cubicBezTo>
                  <a:cubicBezTo>
                    <a:pt x="9036076" y="4527179"/>
                    <a:pt x="8714528" y="4870009"/>
                    <a:pt x="8276531" y="4871718"/>
                  </a:cubicBezTo>
                  <a:cubicBezTo>
                    <a:pt x="7299873" y="4711011"/>
                    <a:pt x="3901724" y="4911385"/>
                    <a:pt x="811969" y="4871718"/>
                  </a:cubicBezTo>
                  <a:cubicBezTo>
                    <a:pt x="327473" y="4864435"/>
                    <a:pt x="-75781" y="4473856"/>
                    <a:pt x="0" y="4059749"/>
                  </a:cubicBezTo>
                  <a:cubicBezTo>
                    <a:pt x="32216" y="2806980"/>
                    <a:pt x="57206" y="1182038"/>
                    <a:pt x="0" y="811969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Arial" panose="020F0502020204030204"/>
              </a:endParaRPr>
            </a:p>
          </p:txBody>
        </p:sp>
        <p:sp>
          <p:nvSpPr>
            <p:cNvPr id="7" name="文本框 21">
              <a:extLst>
                <a:ext uri="{FF2B5EF4-FFF2-40B4-BE49-F238E27FC236}">
                  <a16:creationId xmlns:a16="http://schemas.microsoft.com/office/drawing/2014/main" id="{4AA50070-1CA9-476A-AACC-B7D1B44DBEB6}"/>
                </a:ext>
              </a:extLst>
            </p:cNvPr>
            <p:cNvSpPr txBox="1"/>
            <p:nvPr/>
          </p:nvSpPr>
          <p:spPr>
            <a:xfrm>
              <a:off x="1594486" y="362040"/>
              <a:ext cx="9192924" cy="69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….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ngày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tháng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….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endParaRPr lang="zh-CN" altLang="en-US" sz="4267" b="1" dirty="0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76F6AD-20A1-C1E6-6F4A-772D3ABFC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1290637"/>
            <a:ext cx="2552700" cy="73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DC281-6C6F-52E4-5700-9425A0CB2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76" y="1990227"/>
            <a:ext cx="8449788" cy="269466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0B4498-2660-F326-1F40-9407D1C95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83E68C2-D546-3F44-0638-09D40EFF8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6742C4-27E5-72FD-2D4C-8A99285297E7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9B3421-7140-DF81-FCDF-CE074D9D207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6" name="Google Shape;125;p2">
                <a:extLst>
                  <a:ext uri="{FF2B5EF4-FFF2-40B4-BE49-F238E27FC236}">
                    <a16:creationId xmlns:a16="http://schemas.microsoft.com/office/drawing/2014/main" id="{39C63604-A643-4D7F-AD27-EF10612357C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7" name="Google Shape;128;p2">
                <a:extLst>
                  <a:ext uri="{FF2B5EF4-FFF2-40B4-BE49-F238E27FC236}">
                    <a16:creationId xmlns:a16="http://schemas.microsoft.com/office/drawing/2014/main" id="{7ABFBB50-AEA8-8C7D-1EB6-A1A4B68B7864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437248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FCF111-66F2-11E4-D852-B4B117958577}"/>
                  </a:ext>
                </a:extLst>
              </p:cNvPr>
              <p:cNvSpPr txBox="1"/>
              <p:nvPr/>
            </p:nvSpPr>
            <p:spPr>
              <a:xfrm>
                <a:off x="1614676" y="2152446"/>
                <a:ext cx="9430797" cy="1318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Symbol" panose="05050102010706020507" pitchFamily="18" charset="2"/>
                  <a:buChar char="-"/>
                  <a:tabLst>
                    <a:tab pos="270510" algn="l"/>
                    <a:tab pos="630555" algn="l"/>
                  </a:tabLst>
                </a:pPr>
                <a:r>
                  <a:rPr lang="vi-VN" sz="2800" u="none" strike="noStrike" spc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Biết được ý nghĩa của việc giữ trật tự trong trường, lớp; khi nào cẩn giữ trật tự trong trường, lớp.</a:t>
                </a:r>
                <a:endParaRPr lang="en-US" sz="2800" u="none" strike="noStrike" spc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305C5FF-B215-822B-9851-06C7CFE06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id="{35C788A5-3DA8-6BB9-0EA5-1739D8B5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1CD9978-2333-5292-02EB-24F075E6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474341-9BDB-E037-64D1-3BD1ABAD6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530" y="228167"/>
            <a:ext cx="7657240" cy="120101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D4500EA-47E9-210F-4831-D01C30C8349C}"/>
              </a:ext>
            </a:extLst>
          </p:cNvPr>
          <p:cNvGrpSpPr/>
          <p:nvPr/>
        </p:nvGrpSpPr>
        <p:grpSpPr>
          <a:xfrm>
            <a:off x="1223785" y="3510567"/>
            <a:ext cx="10446554" cy="1442434"/>
            <a:chOff x="1033285" y="1491267"/>
            <a:chExt cx="10446554" cy="144243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5B7BCB-A589-5FAD-3953-29BF529AD669}"/>
                </a:ext>
              </a:extLst>
            </p:cNvPr>
            <p:cNvGrpSpPr/>
            <p:nvPr/>
          </p:nvGrpSpPr>
          <p:grpSpPr>
            <a:xfrm>
              <a:off x="1033285" y="2020327"/>
              <a:ext cx="10446554" cy="913374"/>
              <a:chOff x="1033285" y="2033480"/>
              <a:chExt cx="10446554" cy="913374"/>
            </a:xfrm>
          </p:grpSpPr>
          <p:sp>
            <p:nvSpPr>
              <p:cNvPr id="38" name="Google Shape;128;p2">
                <a:extLst>
                  <a:ext uri="{FF2B5EF4-FFF2-40B4-BE49-F238E27FC236}">
                    <a16:creationId xmlns:a16="http://schemas.microsoft.com/office/drawing/2014/main" id="{47BE4260-733B-F07F-636F-FF35A7BD85E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8EC50C-9DB7-D7D7-AA97-86F99E3FA3EF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Symbol" panose="05050102010706020507" pitchFamily="18" charset="2"/>
                  <a:buChar char="-"/>
                  <a:tabLst>
                    <a:tab pos="270510" algn="l"/>
                    <a:tab pos="630555" algn="l"/>
                  </a:tabLst>
                </a:pPr>
                <a:r>
                  <a:rPr lang="vi-VN" sz="2800" u="none" strike="noStrike" spc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Thực hiện được việc giữ trật tự trong trường, lớp.</a:t>
                </a:r>
                <a:endParaRPr lang="en-US" sz="2800" u="none" strike="noStrike" spc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6F78FC1-63B6-8499-4E2A-954A3F3A0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B726B-46F9-0532-C570-82FD2B3028E0}"/>
              </a:ext>
            </a:extLst>
          </p:cNvPr>
          <p:cNvGrpSpPr/>
          <p:nvPr/>
        </p:nvGrpSpPr>
        <p:grpSpPr>
          <a:xfrm>
            <a:off x="1128535" y="5101242"/>
            <a:ext cx="10446554" cy="1442434"/>
            <a:chOff x="1033285" y="1491267"/>
            <a:chExt cx="10446554" cy="14424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122D8B-96BF-B678-E7C4-2D0C888FC1DB}"/>
                </a:ext>
              </a:extLst>
            </p:cNvPr>
            <p:cNvGrpSpPr/>
            <p:nvPr/>
          </p:nvGrpSpPr>
          <p:grpSpPr>
            <a:xfrm>
              <a:off x="1033285" y="2020327"/>
              <a:ext cx="10446554" cy="913374"/>
              <a:chOff x="1033285" y="2033480"/>
              <a:chExt cx="10446554" cy="913374"/>
            </a:xfrm>
          </p:grpSpPr>
          <p:sp>
            <p:nvSpPr>
              <p:cNvPr id="6" name="Google Shape;128;p2">
                <a:extLst>
                  <a:ext uri="{FF2B5EF4-FFF2-40B4-BE49-F238E27FC236}">
                    <a16:creationId xmlns:a16="http://schemas.microsoft.com/office/drawing/2014/main" id="{64CC6B2C-E895-3B89-31BB-3F200B697DB5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78A91F-9ECE-D563-776F-100DF31C1216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Symbol" panose="05050102010706020507" pitchFamily="18" charset="2"/>
                  <a:buChar char="-"/>
                  <a:tabLst>
                    <a:tab pos="270510" algn="l"/>
                    <a:tab pos="720090" algn="l"/>
                  </a:tabLst>
                </a:pPr>
                <a:r>
                  <a:rPr lang="vi-VN" sz="2800" u="none" strike="noStrike" spc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Nhắc nhở bạn bè cùng giữ trật tự trong trường, lớp.</a:t>
                </a:r>
                <a:endParaRPr lang="en-US" sz="2800" u="none" strike="noStrike" spc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CFA2550-EBDD-7090-D875-1FF2C204C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487</Words>
  <Application>Microsoft Office PowerPoint</Application>
  <PresentationFormat>Widescreen</PresentationFormat>
  <Paragraphs>53</Paragraphs>
  <Slides>36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Symbol</vt:lpstr>
      <vt:lpstr>Times New Roman</vt:lpstr>
      <vt:lpstr>思源黑体 Medium</vt:lpstr>
      <vt:lpstr>www.33ppt.com </vt:lpstr>
      <vt:lpstr>1_Office Theme</vt:lpstr>
      <vt:lpstr>2_Office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2023-05-09T08:45:35Z</dcterms:created>
  <dcterms:modified xsi:type="dcterms:W3CDTF">2026-04-28T10:36:32Z</dcterms:modified>
</cp:coreProperties>
</file>