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705" r:id="rId3"/>
    <p:sldMasterId id="2147483716" r:id="rId4"/>
  </p:sldMasterIdLst>
  <p:notesMasterIdLst>
    <p:notesMasterId r:id="rId25"/>
  </p:notesMasterIdLst>
  <p:sldIdLst>
    <p:sldId id="11696" r:id="rId5"/>
    <p:sldId id="11697" r:id="rId6"/>
    <p:sldId id="11698" r:id="rId7"/>
    <p:sldId id="11699" r:id="rId8"/>
    <p:sldId id="11700" r:id="rId9"/>
    <p:sldId id="280" r:id="rId10"/>
    <p:sldId id="9513" r:id="rId11"/>
    <p:sldId id="272" r:id="rId12"/>
    <p:sldId id="9474" r:id="rId13"/>
    <p:sldId id="9515" r:id="rId14"/>
    <p:sldId id="9516" r:id="rId15"/>
    <p:sldId id="9517" r:id="rId16"/>
    <p:sldId id="268" r:id="rId17"/>
    <p:sldId id="269" r:id="rId18"/>
    <p:sldId id="9518" r:id="rId19"/>
    <p:sldId id="9519" r:id="rId20"/>
    <p:sldId id="2007577232" r:id="rId21"/>
    <p:sldId id="9524" r:id="rId22"/>
    <p:sldId id="2638" r:id="rId23"/>
    <p:sldId id="27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00910-C279-4734-AEA7-8C46DBB432E8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CB4389-E712-4B21-A368-D0F259AB5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7199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gấu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41C6C-ED77-4877-927B-0AE0C3885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394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lọ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41C6C-ED77-4877-927B-0AE0C3885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094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5819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659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0977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74652-335E-479C-827D-F30C70914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404D0-8047-4708-97F1-7055D649B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597F2-5935-4033-8247-66A1C3F0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BEBD7-D6D7-49D7-B2F3-4A49A4334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B837-DC7B-445B-A3CB-BEC879016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44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B0080-3D14-46A9-B593-799C4D000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46BDBD-F820-4E2B-B190-7F57C3DF19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F6411-76AA-4491-A5DC-87319F8C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DC52F-A919-44F3-87BB-123217BB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77DB2-6C05-4D68-A4F8-83E1DE496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34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270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6558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1589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572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630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096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151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15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27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81AF6-D32C-4FB6-8536-653067BA6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99241-C1A3-4967-956B-24A124B6B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848E1-0D67-4156-AD39-3D6BA8AFD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DBD2E-322A-4A3A-A44E-BB6B6811D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27C06-E39C-4320-950A-6A7666CC4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379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9232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906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2026/4/29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1646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3991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74652-335E-479C-827D-F30C70914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F404D0-8047-4708-97F1-7055D649BB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597F2-5935-4033-8247-66A1C3F0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BEBD7-D6D7-49D7-B2F3-4A49A4334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B837-DC7B-445B-A3CB-BEC879016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01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81AF6-D32C-4FB6-8536-653067BA6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99241-C1A3-4967-956B-24A124B6B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848E1-0D67-4156-AD39-3D6BA8AFDE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DBD2E-322A-4A3A-A44E-BB6B6811D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27C06-E39C-4320-950A-6A7666CC4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4990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2795C-9C2A-4867-9D5E-66579D6C5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E32E91-2DB4-48AF-A3E5-0F1981EC3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23EE7-0B29-498C-B68F-82EAA212A3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1081A-D6B1-4403-9083-DACA50C91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B0FEA-ED50-4101-9857-10A4C3A89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645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F9B1-EB80-4F5F-ABE8-443AE5772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A4F77-E909-4FF9-B6DF-C05F6FC350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E87D7-3621-4C27-A57A-D2A0A1FD4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3C1DF-6F30-4879-80E7-15BEBD4FF2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028261-FF27-4609-A078-F00343C45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81E30-E8FD-4449-AC1B-655C4D1F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651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47824-8421-44BE-87E9-EB5AE448D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C0A88-9894-4A27-BB3F-9A6B91BEB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232F0A-34A9-4896-9607-B95D1D7E7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6BB0D2-C263-40D6-A126-3721B0CEA8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0AEA8E-B010-498E-A355-971EB77C2F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6D1BB1-32EF-4599-BB4D-F79EDB389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B4959C-E1FD-4689-93DF-AFBCF1DB6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C5F489-BE8B-4AAF-8277-5E6F4014F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065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34E5F-9A45-46BB-93AE-CECCADA2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FEB94B-BB27-4998-90F5-D52BA3A20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D3C394-DEA9-4F49-85E2-70EF09BED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10026C-9279-4895-BCD0-09980CEFB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94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62795C-9C2A-4867-9D5E-66579D6C5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E32E91-2DB4-48AF-A3E5-0F1981EC3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A23EE7-0B29-498C-B68F-82EAA212A3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31081A-D6B1-4403-9083-DACA50C91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CB0FEA-ED50-4101-9857-10A4C3A89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715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3BB83E-EE55-41B8-8D6D-0BFB223574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BDF2B3-A15D-4B29-A678-F767F5212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81A85-6151-49C9-B2EE-E206D4E77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52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EFBAF-499C-4852-A8D9-436743CF7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7DB60-F3C5-458F-8163-F44FB2374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3C7690-9131-4292-B543-D62BACB16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ECCC2E-0F66-4D21-A042-2C93F6924E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75FBD2-9A8F-4E02-9FC4-5819B09DF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8A5A06-3387-4011-9024-07EC8AB9A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9564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55B32-DC11-4ED7-AC00-E1B50F07B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09A1BF-9060-4870-BC88-4F8CF9BFFF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84C31E-1A0D-415D-902F-F1D1F6CBA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E52E3-7863-4446-893D-43EF6E3909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F987B-276B-4BAC-88C9-9BCCE03C9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D75C-DBD5-40B5-A174-CE11C6DD1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445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B0080-3D14-46A9-B593-799C4D000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46BDBD-F820-4E2B-B190-7F57C3DF19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FF6411-76AA-4491-A5DC-87319F8C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DC52F-A919-44F3-87BB-123217BB8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77DB2-6C05-4D68-A4F8-83E1DE496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773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4417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83292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0371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9845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74835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5153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F9B1-EB80-4F5F-ABE8-443AE5772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DA4F77-E909-4FF9-B6DF-C05F6FC350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E87D7-3621-4C27-A57A-D2A0A1FD43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23C1DF-6F30-4879-80E7-15BEBD4FF2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028261-FF27-4609-A078-F00343C45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81E30-E8FD-4449-AC1B-655C4D1F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010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54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4047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7186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27365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29/04/2026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49880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47824-8421-44BE-87E9-EB5AE448D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DC0A88-9894-4A27-BB3F-9A6B91BEB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232F0A-34A9-4896-9607-B95D1D7E79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6BB0D2-C263-40D6-A126-3721B0CEA8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0AEA8E-B010-498E-A355-971EB77C2F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6D1BB1-32EF-4599-BB4D-F79EDB389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B4959C-E1FD-4689-93DF-AFBCF1DB6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C5F489-BE8B-4AAF-8277-5E6F4014F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700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D34E5F-9A45-46BB-93AE-CECCADA20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FEB94B-BB27-4998-90F5-D52BA3A205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D3C394-DEA9-4F49-85E2-70EF09BED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10026C-9279-4895-BCD0-09980CEFB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18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3BB83E-EE55-41B8-8D6D-0BFB223574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BDF2B3-A15D-4B29-A678-F767F5212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81A85-6151-49C9-B2EE-E206D4E77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909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EFBAF-499C-4852-A8D9-436743CF7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C7DB60-F3C5-458F-8163-F44FB2374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3C7690-9131-4292-B543-D62BACB16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ECCC2E-0F66-4D21-A042-2C93F6924E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75FBD2-9A8F-4E02-9FC4-5819B09DF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8A5A06-3387-4011-9024-07EC8AB9A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56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55B32-DC11-4ED7-AC00-E1B50F07B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09A1BF-9060-4870-BC88-4F8CF9BFFF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84C31E-1A0D-415D-902F-F1D1F6CBAE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9E52E3-7863-4446-893D-43EF6E3909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0A9E6E-4E5F-465C-A3CB-FCC0EA580DCC}" type="datetimeFigureOut">
              <a:rPr lang="en-US" smtClean="0"/>
              <a:t>4/29/2026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F987B-276B-4BAC-88C9-9BCCE03C9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D75C-DBD5-40B5-A174-CE11C6DD1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14B544-1151-426E-A6FE-313143BD9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63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6659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449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99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9460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audio" Target="../media/audio1.wav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slide" Target="slide4.xml"/><Relationship Id="rId11" Type="http://schemas.openxmlformats.org/officeDocument/2006/relationships/image" Target="../media/image8.png"/><Relationship Id="rId5" Type="http://schemas.openxmlformats.org/officeDocument/2006/relationships/image" Target="../media/image10.png"/><Relationship Id="rId10" Type="http://schemas.openxmlformats.org/officeDocument/2006/relationships/slide" Target="slide6.xml"/><Relationship Id="rId4" Type="http://schemas.openxmlformats.org/officeDocument/2006/relationships/slide" Target="slide3.xml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.jpg"/><Relationship Id="rId11" Type="http://schemas.openxmlformats.org/officeDocument/2006/relationships/slide" Target="slide2.xml"/><Relationship Id="rId5" Type="http://schemas.openxmlformats.org/officeDocument/2006/relationships/audio" Target="../media/audio4.wav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2.jpg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image" Target="../media/image2.jpg"/><Relationship Id="rId10" Type="http://schemas.openxmlformats.org/officeDocument/2006/relationships/slide" Target="slide2.xml"/><Relationship Id="rId4" Type="http://schemas.openxmlformats.org/officeDocument/2006/relationships/audio" Target="../media/audio4.wav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28.jpg"/><Relationship Id="rId7" Type="http://schemas.openxmlformats.org/officeDocument/2006/relationships/image" Target="../media/image3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422" y="208204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7991B3D-CC8C-4ED2-8426-1F2E061259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4" descr="TRÒ CHƠI KHOA HỌC | Science - Quizizz">
            <a:extLst>
              <a:ext uri="{FF2B5EF4-FFF2-40B4-BE49-F238E27FC236}">
                <a16:creationId xmlns:a16="http://schemas.microsoft.com/office/drawing/2014/main" id="{75978839-A316-CD82-B2E9-437580811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79" b="82952" l="2300" r="98400">
                        <a14:foregroundMark x1="2300" y1="23537" x2="12600" y2="51908"/>
                        <a14:foregroundMark x1="13900" y1="20738" x2="24600" y2="58397"/>
                        <a14:foregroundMark x1="17700" y1="31679" x2="18200" y2="37150"/>
                        <a14:foregroundMark x1="12600" y1="32824" x2="16500" y2="38804"/>
                        <a14:foregroundMark x1="15600" y1="32824" x2="24200" y2="38168"/>
                        <a14:foregroundMark x1="23800" y1="34987" x2="25900" y2="36005"/>
                        <a14:foregroundMark x1="45200" y1="32824" x2="46900" y2="33842"/>
                        <a14:foregroundMark x1="45200" y1="30025" x2="51700" y2="34987"/>
                        <a14:foregroundMark x1="54200" y1="34987" x2="63700" y2="34987"/>
                        <a14:foregroundMark x1="56800" y1="28880" x2="64100" y2="43639"/>
                        <a14:foregroundMark x1="62400" y1="47455" x2="62800" y2="49746"/>
                        <a14:foregroundMark x1="76500" y1="21883" x2="87700" y2="48092"/>
                        <a14:foregroundMark x1="86000" y1="20229" x2="91100" y2="43639"/>
                        <a14:foregroundMark x1="95400" y1="23537" x2="98400" y2="38804"/>
                        <a14:foregroundMark x1="93700" y1="30534" x2="93700" y2="43130"/>
                        <a14:foregroundMark x1="90700" y1="30534" x2="91100" y2="39313"/>
                        <a14:foregroundMark x1="87300" y1="29517" x2="86400" y2="41985"/>
                        <a14:foregroundMark x1="80000" y1="31679" x2="81700" y2="37659"/>
                        <a14:foregroundMark x1="52100" y1="31170" x2="53800" y2="53562"/>
                        <a14:foregroundMark x1="61500" y1="41476" x2="63700" y2="43130"/>
                        <a14:foregroundMark x1="61100" y1="36641" x2="62000" y2="40458"/>
                        <a14:foregroundMark x1="86400" y1="60560" x2="90700" y2="67176"/>
                        <a14:foregroundMark x1="85600" y1="71501" x2="86800" y2="75318"/>
                        <a14:foregroundMark x1="82100" y1="70483" x2="83400" y2="76463"/>
                        <a14:foregroundMark x1="55500" y1="76972" x2="78000" y2="82188"/>
                        <a14:foregroundMark x1="78000" y1="82188" x2="79100" y2="82952"/>
                        <a14:foregroundMark x1="28000" y1="80789" x2="35800" y2="75318"/>
                        <a14:foregroundMark x1="10000" y1="38804" x2="14300" y2="480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/>
        </p:blipFill>
        <p:spPr bwMode="auto">
          <a:xfrm>
            <a:off x="2555558" y="3468804"/>
            <a:ext cx="3277421" cy="226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BF03DD84-0FFE-39F5-0703-00D29A66B0C9}"/>
              </a:ext>
            </a:extLst>
          </p:cNvPr>
          <p:cNvSpPr/>
          <p:nvPr/>
        </p:nvSpPr>
        <p:spPr>
          <a:xfrm>
            <a:off x="5832979" y="2055474"/>
            <a:ext cx="3973996" cy="2146852"/>
          </a:xfrm>
          <a:custGeom>
            <a:avLst/>
            <a:gdLst>
              <a:gd name="connsiteX0" fmla="*/ 358763 w 3973996"/>
              <a:gd name="connsiteY0" fmla="*/ 714126 h 2146852"/>
              <a:gd name="connsiteX1" fmla="*/ 517263 w 3973996"/>
              <a:gd name="connsiteY1" fmla="*/ 343247 h 2146852"/>
              <a:gd name="connsiteX2" fmla="*/ 1288329 w 3973996"/>
              <a:gd name="connsiteY2" fmla="*/ 258516 h 2146852"/>
              <a:gd name="connsiteX3" fmla="*/ 2065741 w 3973996"/>
              <a:gd name="connsiteY3" fmla="*/ 170555 h 2146852"/>
              <a:gd name="connsiteX4" fmla="*/ 2368667 w 3973996"/>
              <a:gd name="connsiteY4" fmla="*/ 9939 h 2146852"/>
              <a:gd name="connsiteX5" fmla="*/ 2744357 w 3973996"/>
              <a:gd name="connsiteY5" fmla="*/ 123294 h 2146852"/>
              <a:gd name="connsiteX6" fmla="*/ 3262264 w 3973996"/>
              <a:gd name="connsiteY6" fmla="*/ 34289 h 2146852"/>
              <a:gd name="connsiteX7" fmla="*/ 3524897 w 3973996"/>
              <a:gd name="connsiteY7" fmla="*/ 277102 h 2146852"/>
              <a:gd name="connsiteX8" fmla="*/ 3861951 w 3973996"/>
              <a:gd name="connsiteY8" fmla="*/ 512759 h 2146852"/>
              <a:gd name="connsiteX9" fmla="*/ 3846864 w 3973996"/>
              <a:gd name="connsiteY9" fmla="*/ 768294 h 2146852"/>
              <a:gd name="connsiteX10" fmla="*/ 3957069 w 3973996"/>
              <a:gd name="connsiteY10" fmla="*/ 1159001 h 2146852"/>
              <a:gd name="connsiteX11" fmla="*/ 3440818 w 3973996"/>
              <a:gd name="connsiteY11" fmla="*/ 1501007 h 2146852"/>
              <a:gd name="connsiteX12" fmla="*/ 3256008 w 3973996"/>
              <a:gd name="connsiteY12" fmla="*/ 1794062 h 2146852"/>
              <a:gd name="connsiteX13" fmla="*/ 2626792 w 3973996"/>
              <a:gd name="connsiteY13" fmla="*/ 1829545 h 2146852"/>
              <a:gd name="connsiteX14" fmla="*/ 2177142 w 3973996"/>
              <a:gd name="connsiteY14" fmla="*/ 2142180 h 2146852"/>
              <a:gd name="connsiteX15" fmla="*/ 1516005 w 3973996"/>
              <a:gd name="connsiteY15" fmla="*/ 1951349 h 2146852"/>
              <a:gd name="connsiteX16" fmla="*/ 533913 w 3973996"/>
              <a:gd name="connsiteY16" fmla="*/ 1762804 h 2146852"/>
              <a:gd name="connsiteX17" fmla="*/ 102109 w 3973996"/>
              <a:gd name="connsiteY17" fmla="*/ 1552989 h 2146852"/>
              <a:gd name="connsiteX18" fmla="*/ 194376 w 3973996"/>
              <a:gd name="connsiteY18" fmla="*/ 1269773 h 2146852"/>
              <a:gd name="connsiteX19" fmla="*/ -460 w 3973996"/>
              <a:gd name="connsiteY19" fmla="*/ 979203 h 2146852"/>
              <a:gd name="connsiteX20" fmla="*/ 355359 w 3973996"/>
              <a:gd name="connsiteY20" fmla="*/ 720934 h 2146852"/>
              <a:gd name="connsiteX21" fmla="*/ 358763 w 3973996"/>
              <a:gd name="connsiteY21" fmla="*/ 714126 h 2146852"/>
              <a:gd name="connsiteX0" fmla="*/ -333155 w 3973996"/>
              <a:gd name="connsiteY0" fmla="*/ 2106319 h 2146852"/>
              <a:gd name="connsiteX1" fmla="*/ -392790 w 3973996"/>
              <a:gd name="connsiteY1" fmla="*/ 2165954 h 2146852"/>
              <a:gd name="connsiteX2" fmla="*/ -452425 w 3973996"/>
              <a:gd name="connsiteY2" fmla="*/ 2106319 h 2146852"/>
              <a:gd name="connsiteX3" fmla="*/ -392790 w 3973996"/>
              <a:gd name="connsiteY3" fmla="*/ 2046684 h 2146852"/>
              <a:gd name="connsiteX4" fmla="*/ -333155 w 3973996"/>
              <a:gd name="connsiteY4" fmla="*/ 2106319 h 2146852"/>
              <a:gd name="connsiteX0" fmla="*/ -33060 w 3973996"/>
              <a:gd name="connsiteY0" fmla="*/ 2001953 h 2146852"/>
              <a:gd name="connsiteX1" fmla="*/ -152330 w 3973996"/>
              <a:gd name="connsiteY1" fmla="*/ 2121223 h 2146852"/>
              <a:gd name="connsiteX2" fmla="*/ -271600 w 3973996"/>
              <a:gd name="connsiteY2" fmla="*/ 2001953 h 2146852"/>
              <a:gd name="connsiteX3" fmla="*/ -152330 w 3973996"/>
              <a:gd name="connsiteY3" fmla="*/ 1882683 h 2146852"/>
              <a:gd name="connsiteX4" fmla="*/ -33060 w 3973996"/>
              <a:gd name="connsiteY4" fmla="*/ 2001953 h 2146852"/>
              <a:gd name="connsiteX0" fmla="*/ 376444 w 3973996"/>
              <a:gd name="connsiteY0" fmla="*/ 1850100 h 2146852"/>
              <a:gd name="connsiteX1" fmla="*/ 197540 w 3973996"/>
              <a:gd name="connsiteY1" fmla="*/ 2029004 h 2146852"/>
              <a:gd name="connsiteX2" fmla="*/ 18636 w 3973996"/>
              <a:gd name="connsiteY2" fmla="*/ 1850100 h 2146852"/>
              <a:gd name="connsiteX3" fmla="*/ 197540 w 3973996"/>
              <a:gd name="connsiteY3" fmla="*/ 1671196 h 2146852"/>
              <a:gd name="connsiteX4" fmla="*/ 376444 w 3973996"/>
              <a:gd name="connsiteY4" fmla="*/ 1850100 h 2146852"/>
              <a:gd name="connsiteX0" fmla="*/ 431712 w 3973996"/>
              <a:gd name="connsiteY0" fmla="*/ 1300882 h 2146852"/>
              <a:gd name="connsiteX1" fmla="*/ 198699 w 3973996"/>
              <a:gd name="connsiteY1" fmla="*/ 1261275 h 2146852"/>
              <a:gd name="connsiteX2" fmla="*/ 637311 w 3973996"/>
              <a:gd name="connsiteY2" fmla="*/ 1734328 h 2146852"/>
              <a:gd name="connsiteX3" fmla="*/ 535385 w 3973996"/>
              <a:gd name="connsiteY3" fmla="*/ 1753262 h 2146852"/>
              <a:gd name="connsiteX4" fmla="*/ 1515821 w 3973996"/>
              <a:gd name="connsiteY4" fmla="*/ 1942602 h 2146852"/>
              <a:gd name="connsiteX5" fmla="*/ 1454372 w 3973996"/>
              <a:gd name="connsiteY5" fmla="*/ 1856132 h 2146852"/>
              <a:gd name="connsiteX6" fmla="*/ 2651814 w 3973996"/>
              <a:gd name="connsiteY6" fmla="*/ 1726973 h 2146852"/>
              <a:gd name="connsiteX7" fmla="*/ 2627252 w 3973996"/>
              <a:gd name="connsiteY7" fmla="*/ 1821842 h 2146852"/>
              <a:gd name="connsiteX8" fmla="*/ 3139548 w 3973996"/>
              <a:gd name="connsiteY8" fmla="*/ 1140713 h 2146852"/>
              <a:gd name="connsiteX9" fmla="*/ 3438610 w 3973996"/>
              <a:gd name="connsiteY9" fmla="*/ 1495342 h 2146852"/>
              <a:gd name="connsiteX10" fmla="*/ 3845025 w 3973996"/>
              <a:gd name="connsiteY10" fmla="*/ 763026 h 2146852"/>
              <a:gd name="connsiteX11" fmla="*/ 3711822 w 3973996"/>
              <a:gd name="connsiteY11" fmla="*/ 896012 h 2146852"/>
              <a:gd name="connsiteX12" fmla="*/ 3525449 w 3973996"/>
              <a:gd name="connsiteY12" fmla="*/ 269648 h 2146852"/>
              <a:gd name="connsiteX13" fmla="*/ 3532440 w 3973996"/>
              <a:gd name="connsiteY13" fmla="*/ 332463 h 2146852"/>
              <a:gd name="connsiteX14" fmla="*/ 2674904 w 3973996"/>
              <a:gd name="connsiteY14" fmla="*/ 196397 h 2146852"/>
              <a:gd name="connsiteX15" fmla="*/ 2743161 w 3973996"/>
              <a:gd name="connsiteY15" fmla="*/ 116287 h 2146852"/>
              <a:gd name="connsiteX16" fmla="*/ 2036764 w 3973996"/>
              <a:gd name="connsiteY16" fmla="*/ 234563 h 2146852"/>
              <a:gd name="connsiteX17" fmla="*/ 2069789 w 3973996"/>
              <a:gd name="connsiteY17" fmla="*/ 165486 h 2146852"/>
              <a:gd name="connsiteX18" fmla="*/ 1287869 w 3973996"/>
              <a:gd name="connsiteY18" fmla="*/ 258019 h 2146852"/>
              <a:gd name="connsiteX19" fmla="*/ 1407456 w 3973996"/>
              <a:gd name="connsiteY19" fmla="*/ 325009 h 2146852"/>
              <a:gd name="connsiteX20" fmla="*/ 379645 w 3973996"/>
              <a:gd name="connsiteY20" fmla="*/ 784644 h 2146852"/>
              <a:gd name="connsiteX21" fmla="*/ 358763 w 3973996"/>
              <a:gd name="connsiteY21" fmla="*/ 714126 h 214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73996" h="2146852" fill="none" extrusionOk="0">
                <a:moveTo>
                  <a:pt x="358763" y="714126"/>
                </a:moveTo>
                <a:cubicBezTo>
                  <a:pt x="343285" y="549369"/>
                  <a:pt x="357216" y="434754"/>
                  <a:pt x="517263" y="343247"/>
                </a:cubicBezTo>
                <a:cubicBezTo>
                  <a:pt x="734912" y="196884"/>
                  <a:pt x="974967" y="178368"/>
                  <a:pt x="1288329" y="258516"/>
                </a:cubicBezTo>
                <a:cubicBezTo>
                  <a:pt x="1444342" y="55130"/>
                  <a:pt x="1837981" y="-7353"/>
                  <a:pt x="2065741" y="170555"/>
                </a:cubicBezTo>
                <a:cubicBezTo>
                  <a:pt x="2114254" y="108277"/>
                  <a:pt x="2208685" y="26953"/>
                  <a:pt x="2368667" y="9939"/>
                </a:cubicBezTo>
                <a:cubicBezTo>
                  <a:pt x="2499091" y="-10659"/>
                  <a:pt x="2642084" y="41803"/>
                  <a:pt x="2744357" y="123294"/>
                </a:cubicBezTo>
                <a:cubicBezTo>
                  <a:pt x="2845924" y="14841"/>
                  <a:pt x="3087034" y="-10910"/>
                  <a:pt x="3262264" y="34289"/>
                </a:cubicBezTo>
                <a:cubicBezTo>
                  <a:pt x="3421641" y="84849"/>
                  <a:pt x="3501015" y="152880"/>
                  <a:pt x="3524897" y="277102"/>
                </a:cubicBezTo>
                <a:cubicBezTo>
                  <a:pt x="3686798" y="300025"/>
                  <a:pt x="3813904" y="410127"/>
                  <a:pt x="3861951" y="512759"/>
                </a:cubicBezTo>
                <a:cubicBezTo>
                  <a:pt x="3897460" y="589564"/>
                  <a:pt x="3893097" y="691112"/>
                  <a:pt x="3846864" y="768294"/>
                </a:cubicBezTo>
                <a:cubicBezTo>
                  <a:pt x="3940065" y="870005"/>
                  <a:pt x="4017764" y="1029755"/>
                  <a:pt x="3957069" y="1159001"/>
                </a:cubicBezTo>
                <a:cubicBezTo>
                  <a:pt x="3864625" y="1349193"/>
                  <a:pt x="3706249" y="1483990"/>
                  <a:pt x="3440818" y="1501007"/>
                </a:cubicBezTo>
                <a:cubicBezTo>
                  <a:pt x="3468844" y="1608824"/>
                  <a:pt x="3354166" y="1724881"/>
                  <a:pt x="3256008" y="1794062"/>
                </a:cubicBezTo>
                <a:cubicBezTo>
                  <a:pt x="3067293" y="1888634"/>
                  <a:pt x="2819614" y="1950177"/>
                  <a:pt x="2626792" y="1829545"/>
                </a:cubicBezTo>
                <a:cubicBezTo>
                  <a:pt x="2576889" y="1980987"/>
                  <a:pt x="2387337" y="2102009"/>
                  <a:pt x="2177142" y="2142180"/>
                </a:cubicBezTo>
                <a:cubicBezTo>
                  <a:pt x="1899244" y="2194433"/>
                  <a:pt x="1697081" y="2132592"/>
                  <a:pt x="1516005" y="1951349"/>
                </a:cubicBezTo>
                <a:cubicBezTo>
                  <a:pt x="1165503" y="2175216"/>
                  <a:pt x="772421" y="2028838"/>
                  <a:pt x="533913" y="1762804"/>
                </a:cubicBezTo>
                <a:cubicBezTo>
                  <a:pt x="367415" y="1799575"/>
                  <a:pt x="147333" y="1668138"/>
                  <a:pt x="102109" y="1552989"/>
                </a:cubicBezTo>
                <a:cubicBezTo>
                  <a:pt x="36363" y="1452764"/>
                  <a:pt x="112052" y="1360195"/>
                  <a:pt x="194376" y="1269773"/>
                </a:cubicBezTo>
                <a:cubicBezTo>
                  <a:pt x="59490" y="1224941"/>
                  <a:pt x="-19703" y="1102385"/>
                  <a:pt x="-460" y="979203"/>
                </a:cubicBezTo>
                <a:cubicBezTo>
                  <a:pt x="11436" y="814091"/>
                  <a:pt x="162588" y="735685"/>
                  <a:pt x="355359" y="720934"/>
                </a:cubicBezTo>
                <a:cubicBezTo>
                  <a:pt x="356423" y="718049"/>
                  <a:pt x="357510" y="716525"/>
                  <a:pt x="358763" y="714126"/>
                </a:cubicBezTo>
                <a:close/>
              </a:path>
              <a:path w="3973996" h="2146852" fill="none" extrusionOk="0">
                <a:moveTo>
                  <a:pt x="-333155" y="2106319"/>
                </a:moveTo>
                <a:cubicBezTo>
                  <a:pt x="-337527" y="2132346"/>
                  <a:pt x="-364517" y="2160807"/>
                  <a:pt x="-392790" y="2165954"/>
                </a:cubicBezTo>
                <a:cubicBezTo>
                  <a:pt x="-425978" y="2169807"/>
                  <a:pt x="-452225" y="2138295"/>
                  <a:pt x="-452425" y="2106319"/>
                </a:cubicBezTo>
                <a:cubicBezTo>
                  <a:pt x="-449786" y="2078235"/>
                  <a:pt x="-422916" y="2042860"/>
                  <a:pt x="-392790" y="2046684"/>
                </a:cubicBezTo>
                <a:cubicBezTo>
                  <a:pt x="-358362" y="2047357"/>
                  <a:pt x="-329274" y="2074846"/>
                  <a:pt x="-333155" y="2106319"/>
                </a:cubicBezTo>
                <a:close/>
              </a:path>
              <a:path w="3973996" h="2146852" fill="none" extrusionOk="0">
                <a:moveTo>
                  <a:pt x="-33060" y="2001953"/>
                </a:moveTo>
                <a:cubicBezTo>
                  <a:pt x="-19457" y="2062856"/>
                  <a:pt x="-77220" y="2123999"/>
                  <a:pt x="-152330" y="2121223"/>
                </a:cubicBezTo>
                <a:cubicBezTo>
                  <a:pt x="-219897" y="2113114"/>
                  <a:pt x="-274896" y="2058559"/>
                  <a:pt x="-271600" y="2001953"/>
                </a:cubicBezTo>
                <a:cubicBezTo>
                  <a:pt x="-271639" y="1938086"/>
                  <a:pt x="-220395" y="1898034"/>
                  <a:pt x="-152330" y="1882683"/>
                </a:cubicBezTo>
                <a:cubicBezTo>
                  <a:pt x="-100616" y="1881713"/>
                  <a:pt x="-29559" y="1933896"/>
                  <a:pt x="-33060" y="2001953"/>
                </a:cubicBezTo>
                <a:close/>
              </a:path>
              <a:path w="3973996" h="2146852" fill="none" extrusionOk="0">
                <a:moveTo>
                  <a:pt x="376444" y="1850100"/>
                </a:moveTo>
                <a:cubicBezTo>
                  <a:pt x="371222" y="1954765"/>
                  <a:pt x="295946" y="2022439"/>
                  <a:pt x="197540" y="2029004"/>
                </a:cubicBezTo>
                <a:cubicBezTo>
                  <a:pt x="86916" y="2027851"/>
                  <a:pt x="24565" y="1938596"/>
                  <a:pt x="18636" y="1850100"/>
                </a:cubicBezTo>
                <a:cubicBezTo>
                  <a:pt x="33383" y="1758990"/>
                  <a:pt x="100717" y="1663817"/>
                  <a:pt x="197540" y="1671196"/>
                </a:cubicBezTo>
                <a:cubicBezTo>
                  <a:pt x="316697" y="1675029"/>
                  <a:pt x="376903" y="1753563"/>
                  <a:pt x="376444" y="1850100"/>
                </a:cubicBezTo>
                <a:close/>
              </a:path>
              <a:path w="3973996" h="2146852" fill="none" extrusionOk="0">
                <a:moveTo>
                  <a:pt x="431712" y="1300882"/>
                </a:moveTo>
                <a:cubicBezTo>
                  <a:pt x="343477" y="1291488"/>
                  <a:pt x="260044" y="1291877"/>
                  <a:pt x="198699" y="1261275"/>
                </a:cubicBezTo>
                <a:moveTo>
                  <a:pt x="637311" y="1734328"/>
                </a:moveTo>
                <a:cubicBezTo>
                  <a:pt x="611865" y="1747354"/>
                  <a:pt x="566521" y="1755047"/>
                  <a:pt x="535385" y="1753262"/>
                </a:cubicBezTo>
                <a:moveTo>
                  <a:pt x="1515821" y="1942602"/>
                </a:moveTo>
                <a:cubicBezTo>
                  <a:pt x="1492280" y="1922520"/>
                  <a:pt x="1468644" y="1882888"/>
                  <a:pt x="1454372" y="1856132"/>
                </a:cubicBezTo>
                <a:moveTo>
                  <a:pt x="2651814" y="1726973"/>
                </a:moveTo>
                <a:cubicBezTo>
                  <a:pt x="2648766" y="1761325"/>
                  <a:pt x="2641167" y="1782942"/>
                  <a:pt x="2627252" y="1821842"/>
                </a:cubicBezTo>
                <a:moveTo>
                  <a:pt x="3139548" y="1140713"/>
                </a:moveTo>
                <a:cubicBezTo>
                  <a:pt x="3318901" y="1206139"/>
                  <a:pt x="3437002" y="1354912"/>
                  <a:pt x="3438610" y="1495342"/>
                </a:cubicBezTo>
                <a:moveTo>
                  <a:pt x="3845025" y="763026"/>
                </a:moveTo>
                <a:cubicBezTo>
                  <a:pt x="3818988" y="819727"/>
                  <a:pt x="3776766" y="858225"/>
                  <a:pt x="3711822" y="896012"/>
                </a:cubicBezTo>
                <a:moveTo>
                  <a:pt x="3525449" y="269648"/>
                </a:moveTo>
                <a:cubicBezTo>
                  <a:pt x="3532879" y="293849"/>
                  <a:pt x="3536359" y="308082"/>
                  <a:pt x="3532440" y="332463"/>
                </a:cubicBezTo>
                <a:moveTo>
                  <a:pt x="2674904" y="196397"/>
                </a:moveTo>
                <a:cubicBezTo>
                  <a:pt x="2699971" y="167086"/>
                  <a:pt x="2712856" y="139053"/>
                  <a:pt x="2743161" y="116287"/>
                </a:cubicBezTo>
                <a:moveTo>
                  <a:pt x="2036764" y="234563"/>
                </a:moveTo>
                <a:cubicBezTo>
                  <a:pt x="2048426" y="208045"/>
                  <a:pt x="2058240" y="190711"/>
                  <a:pt x="2069789" y="165486"/>
                </a:cubicBezTo>
                <a:moveTo>
                  <a:pt x="1287869" y="258019"/>
                </a:moveTo>
                <a:cubicBezTo>
                  <a:pt x="1324826" y="281771"/>
                  <a:pt x="1373493" y="299855"/>
                  <a:pt x="1407456" y="325009"/>
                </a:cubicBezTo>
                <a:moveTo>
                  <a:pt x="379645" y="784644"/>
                </a:moveTo>
                <a:cubicBezTo>
                  <a:pt x="372490" y="765840"/>
                  <a:pt x="361896" y="739189"/>
                  <a:pt x="358763" y="714126"/>
                </a:cubicBezTo>
              </a:path>
              <a:path w="3973996" h="2146852" stroke="0" extrusionOk="0">
                <a:moveTo>
                  <a:pt x="358763" y="714126"/>
                </a:moveTo>
                <a:cubicBezTo>
                  <a:pt x="343527" y="607198"/>
                  <a:pt x="410318" y="415007"/>
                  <a:pt x="517263" y="343247"/>
                </a:cubicBezTo>
                <a:cubicBezTo>
                  <a:pt x="730111" y="202814"/>
                  <a:pt x="1034629" y="116773"/>
                  <a:pt x="1288329" y="258516"/>
                </a:cubicBezTo>
                <a:cubicBezTo>
                  <a:pt x="1437316" y="39916"/>
                  <a:pt x="1784691" y="-17892"/>
                  <a:pt x="2065741" y="170555"/>
                </a:cubicBezTo>
                <a:cubicBezTo>
                  <a:pt x="2097601" y="78955"/>
                  <a:pt x="2241661" y="25587"/>
                  <a:pt x="2368667" y="9939"/>
                </a:cubicBezTo>
                <a:cubicBezTo>
                  <a:pt x="2517446" y="-1722"/>
                  <a:pt x="2666370" y="48331"/>
                  <a:pt x="2744357" y="123294"/>
                </a:cubicBezTo>
                <a:cubicBezTo>
                  <a:pt x="2864204" y="30110"/>
                  <a:pt x="3108238" y="15216"/>
                  <a:pt x="3262264" y="34289"/>
                </a:cubicBezTo>
                <a:cubicBezTo>
                  <a:pt x="3399589" y="54902"/>
                  <a:pt x="3494466" y="160685"/>
                  <a:pt x="3524897" y="277102"/>
                </a:cubicBezTo>
                <a:cubicBezTo>
                  <a:pt x="3678163" y="304084"/>
                  <a:pt x="3807168" y="401970"/>
                  <a:pt x="3861951" y="512759"/>
                </a:cubicBezTo>
                <a:cubicBezTo>
                  <a:pt x="3889601" y="581075"/>
                  <a:pt x="3906773" y="669099"/>
                  <a:pt x="3846864" y="768294"/>
                </a:cubicBezTo>
                <a:cubicBezTo>
                  <a:pt x="3972651" y="883334"/>
                  <a:pt x="4022006" y="1017613"/>
                  <a:pt x="3957069" y="1159001"/>
                </a:cubicBezTo>
                <a:cubicBezTo>
                  <a:pt x="3907462" y="1299036"/>
                  <a:pt x="3684203" y="1427280"/>
                  <a:pt x="3440818" y="1501007"/>
                </a:cubicBezTo>
                <a:cubicBezTo>
                  <a:pt x="3429950" y="1626621"/>
                  <a:pt x="3364441" y="1724312"/>
                  <a:pt x="3256008" y="1794062"/>
                </a:cubicBezTo>
                <a:cubicBezTo>
                  <a:pt x="3075687" y="1925504"/>
                  <a:pt x="2851883" y="1929174"/>
                  <a:pt x="2626792" y="1829545"/>
                </a:cubicBezTo>
                <a:cubicBezTo>
                  <a:pt x="2534800" y="1962502"/>
                  <a:pt x="2414069" y="2080622"/>
                  <a:pt x="2177142" y="2142180"/>
                </a:cubicBezTo>
                <a:cubicBezTo>
                  <a:pt x="1893950" y="2187324"/>
                  <a:pt x="1687708" y="2122424"/>
                  <a:pt x="1516005" y="1951349"/>
                </a:cubicBezTo>
                <a:cubicBezTo>
                  <a:pt x="1205559" y="2047403"/>
                  <a:pt x="785132" y="2011417"/>
                  <a:pt x="533913" y="1762804"/>
                </a:cubicBezTo>
                <a:cubicBezTo>
                  <a:pt x="351441" y="1804273"/>
                  <a:pt x="130825" y="1676609"/>
                  <a:pt x="102109" y="1552989"/>
                </a:cubicBezTo>
                <a:cubicBezTo>
                  <a:pt x="72251" y="1457272"/>
                  <a:pt x="70424" y="1353478"/>
                  <a:pt x="194376" y="1269773"/>
                </a:cubicBezTo>
                <a:cubicBezTo>
                  <a:pt x="81178" y="1218674"/>
                  <a:pt x="-28628" y="1074671"/>
                  <a:pt x="-460" y="979203"/>
                </a:cubicBezTo>
                <a:cubicBezTo>
                  <a:pt x="29580" y="841340"/>
                  <a:pt x="138661" y="710692"/>
                  <a:pt x="355359" y="720934"/>
                </a:cubicBezTo>
                <a:cubicBezTo>
                  <a:pt x="356821" y="718771"/>
                  <a:pt x="357246" y="716788"/>
                  <a:pt x="358763" y="714126"/>
                </a:cubicBezTo>
                <a:close/>
              </a:path>
              <a:path w="3973996" h="2146852" stroke="0" extrusionOk="0">
                <a:moveTo>
                  <a:pt x="-333155" y="2106319"/>
                </a:moveTo>
                <a:cubicBezTo>
                  <a:pt x="-327548" y="2134109"/>
                  <a:pt x="-357905" y="2167119"/>
                  <a:pt x="-392790" y="2165954"/>
                </a:cubicBezTo>
                <a:cubicBezTo>
                  <a:pt x="-422015" y="2165395"/>
                  <a:pt x="-450746" y="2131750"/>
                  <a:pt x="-452425" y="2106319"/>
                </a:cubicBezTo>
                <a:cubicBezTo>
                  <a:pt x="-454294" y="2074499"/>
                  <a:pt x="-423231" y="2042532"/>
                  <a:pt x="-392790" y="2046684"/>
                </a:cubicBezTo>
                <a:cubicBezTo>
                  <a:pt x="-361684" y="2038983"/>
                  <a:pt x="-340939" y="2074607"/>
                  <a:pt x="-333155" y="2106319"/>
                </a:cubicBezTo>
                <a:close/>
              </a:path>
              <a:path w="3973996" h="2146852" stroke="0" extrusionOk="0">
                <a:moveTo>
                  <a:pt x="-33060" y="2001953"/>
                </a:moveTo>
                <a:cubicBezTo>
                  <a:pt x="-43594" y="2063339"/>
                  <a:pt x="-88890" y="2121401"/>
                  <a:pt x="-152330" y="2121223"/>
                </a:cubicBezTo>
                <a:cubicBezTo>
                  <a:pt x="-218659" y="2105002"/>
                  <a:pt x="-278874" y="2054066"/>
                  <a:pt x="-271600" y="2001953"/>
                </a:cubicBezTo>
                <a:cubicBezTo>
                  <a:pt x="-273305" y="1937239"/>
                  <a:pt x="-216926" y="1896873"/>
                  <a:pt x="-152330" y="1882683"/>
                </a:cubicBezTo>
                <a:cubicBezTo>
                  <a:pt x="-79900" y="1875746"/>
                  <a:pt x="-40824" y="1946411"/>
                  <a:pt x="-33060" y="2001953"/>
                </a:cubicBezTo>
                <a:close/>
              </a:path>
              <a:path w="3973996" h="2146852" stroke="0" extrusionOk="0">
                <a:moveTo>
                  <a:pt x="376444" y="1850100"/>
                </a:moveTo>
                <a:cubicBezTo>
                  <a:pt x="393600" y="1962816"/>
                  <a:pt x="317641" y="2037705"/>
                  <a:pt x="197540" y="2029004"/>
                </a:cubicBezTo>
                <a:cubicBezTo>
                  <a:pt x="100264" y="2046621"/>
                  <a:pt x="32578" y="1936055"/>
                  <a:pt x="18636" y="1850100"/>
                </a:cubicBezTo>
                <a:cubicBezTo>
                  <a:pt x="13764" y="1754044"/>
                  <a:pt x="101597" y="1665690"/>
                  <a:pt x="197540" y="1671196"/>
                </a:cubicBezTo>
                <a:cubicBezTo>
                  <a:pt x="298308" y="1650819"/>
                  <a:pt x="391064" y="1742132"/>
                  <a:pt x="376444" y="1850100"/>
                </a:cubicBezTo>
                <a:close/>
              </a:path>
              <a:path w="3973996" h="2146852" fill="none" stroke="0" extrusionOk="0">
                <a:moveTo>
                  <a:pt x="431712" y="1300882"/>
                </a:moveTo>
                <a:cubicBezTo>
                  <a:pt x="352297" y="1321488"/>
                  <a:pt x="265174" y="1298003"/>
                  <a:pt x="198699" y="1261275"/>
                </a:cubicBezTo>
                <a:moveTo>
                  <a:pt x="637311" y="1734328"/>
                </a:moveTo>
                <a:cubicBezTo>
                  <a:pt x="600904" y="1747804"/>
                  <a:pt x="567539" y="1745440"/>
                  <a:pt x="535385" y="1753262"/>
                </a:cubicBezTo>
                <a:moveTo>
                  <a:pt x="1515821" y="1942602"/>
                </a:moveTo>
                <a:cubicBezTo>
                  <a:pt x="1497366" y="1914392"/>
                  <a:pt x="1463920" y="1882947"/>
                  <a:pt x="1454372" y="1856132"/>
                </a:cubicBezTo>
                <a:moveTo>
                  <a:pt x="2651814" y="1726973"/>
                </a:moveTo>
                <a:cubicBezTo>
                  <a:pt x="2642719" y="1753506"/>
                  <a:pt x="2633044" y="1794214"/>
                  <a:pt x="2627252" y="1821842"/>
                </a:cubicBezTo>
                <a:moveTo>
                  <a:pt x="3139548" y="1140713"/>
                </a:moveTo>
                <a:cubicBezTo>
                  <a:pt x="3335153" y="1203109"/>
                  <a:pt x="3437920" y="1352114"/>
                  <a:pt x="3438610" y="1495342"/>
                </a:cubicBezTo>
                <a:moveTo>
                  <a:pt x="3845025" y="763026"/>
                </a:moveTo>
                <a:cubicBezTo>
                  <a:pt x="3814827" y="819655"/>
                  <a:pt x="3772601" y="852451"/>
                  <a:pt x="3711822" y="896012"/>
                </a:cubicBezTo>
                <a:moveTo>
                  <a:pt x="3525449" y="269648"/>
                </a:moveTo>
                <a:cubicBezTo>
                  <a:pt x="3533148" y="292862"/>
                  <a:pt x="3530618" y="315686"/>
                  <a:pt x="3532440" y="332463"/>
                </a:cubicBezTo>
                <a:moveTo>
                  <a:pt x="2674904" y="196397"/>
                </a:moveTo>
                <a:cubicBezTo>
                  <a:pt x="2695109" y="170896"/>
                  <a:pt x="2720606" y="146213"/>
                  <a:pt x="2743161" y="116287"/>
                </a:cubicBezTo>
                <a:moveTo>
                  <a:pt x="2036764" y="234563"/>
                </a:moveTo>
                <a:cubicBezTo>
                  <a:pt x="2047408" y="211251"/>
                  <a:pt x="2053402" y="184767"/>
                  <a:pt x="2069789" y="165486"/>
                </a:cubicBezTo>
                <a:moveTo>
                  <a:pt x="1287869" y="258019"/>
                </a:moveTo>
                <a:cubicBezTo>
                  <a:pt x="1326956" y="275590"/>
                  <a:pt x="1368867" y="303262"/>
                  <a:pt x="1407456" y="325009"/>
                </a:cubicBezTo>
                <a:moveTo>
                  <a:pt x="379645" y="784644"/>
                </a:moveTo>
                <a:cubicBezTo>
                  <a:pt x="368852" y="761276"/>
                  <a:pt x="366514" y="737068"/>
                  <a:pt x="358763" y="714126"/>
                </a:cubicBezTo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sd="2916202906">
                  <a:prstGeom prst="cloudCallout">
                    <a:avLst>
                      <a:gd name="adj1" fmla="val -59884"/>
                      <a:gd name="adj2" fmla="val 4811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hươu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6CD71C-5023-4BD3-9EDA-AEEC90FF73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5021" y="316960"/>
            <a:ext cx="4816257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3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FD9E679-4133-451A-96FE-AE431FB40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4" descr="TRÒ CHƠI KHOA HỌC | Science - Quizizz">
            <a:extLst>
              <a:ext uri="{FF2B5EF4-FFF2-40B4-BE49-F238E27FC236}">
                <a16:creationId xmlns:a16="http://schemas.microsoft.com/office/drawing/2014/main" id="{75978839-A316-CD82-B2E9-437580811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79" b="82952" l="2300" r="98400">
                        <a14:foregroundMark x1="2300" y1="23537" x2="12600" y2="51908"/>
                        <a14:foregroundMark x1="13900" y1="20738" x2="24600" y2="58397"/>
                        <a14:foregroundMark x1="17700" y1="31679" x2="18200" y2="37150"/>
                        <a14:foregroundMark x1="12600" y1="32824" x2="16500" y2="38804"/>
                        <a14:foregroundMark x1="15600" y1="32824" x2="24200" y2="38168"/>
                        <a14:foregroundMark x1="23800" y1="34987" x2="25900" y2="36005"/>
                        <a14:foregroundMark x1="45200" y1="32824" x2="46900" y2="33842"/>
                        <a14:foregroundMark x1="45200" y1="30025" x2="51700" y2="34987"/>
                        <a14:foregroundMark x1="54200" y1="34987" x2="63700" y2="34987"/>
                        <a14:foregroundMark x1="56800" y1="28880" x2="64100" y2="43639"/>
                        <a14:foregroundMark x1="62400" y1="47455" x2="62800" y2="49746"/>
                        <a14:foregroundMark x1="76500" y1="21883" x2="87700" y2="48092"/>
                        <a14:foregroundMark x1="86000" y1="20229" x2="91100" y2="43639"/>
                        <a14:foregroundMark x1="95400" y1="23537" x2="98400" y2="38804"/>
                        <a14:foregroundMark x1="93700" y1="30534" x2="93700" y2="43130"/>
                        <a14:foregroundMark x1="90700" y1="30534" x2="91100" y2="39313"/>
                        <a14:foregroundMark x1="87300" y1="29517" x2="86400" y2="41985"/>
                        <a14:foregroundMark x1="80000" y1="31679" x2="81700" y2="37659"/>
                        <a14:foregroundMark x1="52100" y1="31170" x2="53800" y2="53562"/>
                        <a14:foregroundMark x1="61500" y1="41476" x2="63700" y2="43130"/>
                        <a14:foregroundMark x1="61100" y1="36641" x2="62000" y2="40458"/>
                        <a14:foregroundMark x1="86400" y1="60560" x2="90700" y2="67176"/>
                        <a14:foregroundMark x1="85600" y1="71501" x2="86800" y2="75318"/>
                        <a14:foregroundMark x1="82100" y1="70483" x2="83400" y2="76463"/>
                        <a14:foregroundMark x1="55500" y1="76972" x2="78000" y2="82188"/>
                        <a14:foregroundMark x1="78000" y1="82188" x2="79100" y2="82952"/>
                        <a14:foregroundMark x1="28000" y1="80789" x2="35800" y2="75318"/>
                        <a14:foregroundMark x1="10000" y1="38804" x2="14300" y2="480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/>
        </p:blipFill>
        <p:spPr bwMode="auto">
          <a:xfrm>
            <a:off x="2385025" y="3429000"/>
            <a:ext cx="3277421" cy="226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BF03DD84-0FFE-39F5-0703-00D29A66B0C9}"/>
              </a:ext>
            </a:extLst>
          </p:cNvPr>
          <p:cNvSpPr/>
          <p:nvPr/>
        </p:nvSpPr>
        <p:spPr>
          <a:xfrm>
            <a:off x="5832979" y="2055474"/>
            <a:ext cx="3973996" cy="2146852"/>
          </a:xfrm>
          <a:custGeom>
            <a:avLst/>
            <a:gdLst>
              <a:gd name="connsiteX0" fmla="*/ 358763 w 3973996"/>
              <a:gd name="connsiteY0" fmla="*/ 714126 h 2146852"/>
              <a:gd name="connsiteX1" fmla="*/ 517263 w 3973996"/>
              <a:gd name="connsiteY1" fmla="*/ 343247 h 2146852"/>
              <a:gd name="connsiteX2" fmla="*/ 1288329 w 3973996"/>
              <a:gd name="connsiteY2" fmla="*/ 258516 h 2146852"/>
              <a:gd name="connsiteX3" fmla="*/ 2065741 w 3973996"/>
              <a:gd name="connsiteY3" fmla="*/ 170555 h 2146852"/>
              <a:gd name="connsiteX4" fmla="*/ 2368667 w 3973996"/>
              <a:gd name="connsiteY4" fmla="*/ 9939 h 2146852"/>
              <a:gd name="connsiteX5" fmla="*/ 2744357 w 3973996"/>
              <a:gd name="connsiteY5" fmla="*/ 123294 h 2146852"/>
              <a:gd name="connsiteX6" fmla="*/ 3262264 w 3973996"/>
              <a:gd name="connsiteY6" fmla="*/ 34289 h 2146852"/>
              <a:gd name="connsiteX7" fmla="*/ 3524897 w 3973996"/>
              <a:gd name="connsiteY7" fmla="*/ 277102 h 2146852"/>
              <a:gd name="connsiteX8" fmla="*/ 3861951 w 3973996"/>
              <a:gd name="connsiteY8" fmla="*/ 512759 h 2146852"/>
              <a:gd name="connsiteX9" fmla="*/ 3846864 w 3973996"/>
              <a:gd name="connsiteY9" fmla="*/ 768294 h 2146852"/>
              <a:gd name="connsiteX10" fmla="*/ 3957069 w 3973996"/>
              <a:gd name="connsiteY10" fmla="*/ 1159001 h 2146852"/>
              <a:gd name="connsiteX11" fmla="*/ 3440818 w 3973996"/>
              <a:gd name="connsiteY11" fmla="*/ 1501007 h 2146852"/>
              <a:gd name="connsiteX12" fmla="*/ 3256008 w 3973996"/>
              <a:gd name="connsiteY12" fmla="*/ 1794062 h 2146852"/>
              <a:gd name="connsiteX13" fmla="*/ 2626792 w 3973996"/>
              <a:gd name="connsiteY13" fmla="*/ 1829545 h 2146852"/>
              <a:gd name="connsiteX14" fmla="*/ 2177142 w 3973996"/>
              <a:gd name="connsiteY14" fmla="*/ 2142180 h 2146852"/>
              <a:gd name="connsiteX15" fmla="*/ 1516005 w 3973996"/>
              <a:gd name="connsiteY15" fmla="*/ 1951349 h 2146852"/>
              <a:gd name="connsiteX16" fmla="*/ 533913 w 3973996"/>
              <a:gd name="connsiteY16" fmla="*/ 1762804 h 2146852"/>
              <a:gd name="connsiteX17" fmla="*/ 102109 w 3973996"/>
              <a:gd name="connsiteY17" fmla="*/ 1552989 h 2146852"/>
              <a:gd name="connsiteX18" fmla="*/ 194376 w 3973996"/>
              <a:gd name="connsiteY18" fmla="*/ 1269773 h 2146852"/>
              <a:gd name="connsiteX19" fmla="*/ -460 w 3973996"/>
              <a:gd name="connsiteY19" fmla="*/ 979203 h 2146852"/>
              <a:gd name="connsiteX20" fmla="*/ 355359 w 3973996"/>
              <a:gd name="connsiteY20" fmla="*/ 720934 h 2146852"/>
              <a:gd name="connsiteX21" fmla="*/ 358763 w 3973996"/>
              <a:gd name="connsiteY21" fmla="*/ 714126 h 2146852"/>
              <a:gd name="connsiteX0" fmla="*/ -333155 w 3973996"/>
              <a:gd name="connsiteY0" fmla="*/ 2106319 h 2146852"/>
              <a:gd name="connsiteX1" fmla="*/ -392790 w 3973996"/>
              <a:gd name="connsiteY1" fmla="*/ 2165954 h 2146852"/>
              <a:gd name="connsiteX2" fmla="*/ -452425 w 3973996"/>
              <a:gd name="connsiteY2" fmla="*/ 2106319 h 2146852"/>
              <a:gd name="connsiteX3" fmla="*/ -392790 w 3973996"/>
              <a:gd name="connsiteY3" fmla="*/ 2046684 h 2146852"/>
              <a:gd name="connsiteX4" fmla="*/ -333155 w 3973996"/>
              <a:gd name="connsiteY4" fmla="*/ 2106319 h 2146852"/>
              <a:gd name="connsiteX0" fmla="*/ -33060 w 3973996"/>
              <a:gd name="connsiteY0" fmla="*/ 2001953 h 2146852"/>
              <a:gd name="connsiteX1" fmla="*/ -152330 w 3973996"/>
              <a:gd name="connsiteY1" fmla="*/ 2121223 h 2146852"/>
              <a:gd name="connsiteX2" fmla="*/ -271600 w 3973996"/>
              <a:gd name="connsiteY2" fmla="*/ 2001953 h 2146852"/>
              <a:gd name="connsiteX3" fmla="*/ -152330 w 3973996"/>
              <a:gd name="connsiteY3" fmla="*/ 1882683 h 2146852"/>
              <a:gd name="connsiteX4" fmla="*/ -33060 w 3973996"/>
              <a:gd name="connsiteY4" fmla="*/ 2001953 h 2146852"/>
              <a:gd name="connsiteX0" fmla="*/ 376444 w 3973996"/>
              <a:gd name="connsiteY0" fmla="*/ 1850100 h 2146852"/>
              <a:gd name="connsiteX1" fmla="*/ 197540 w 3973996"/>
              <a:gd name="connsiteY1" fmla="*/ 2029004 h 2146852"/>
              <a:gd name="connsiteX2" fmla="*/ 18636 w 3973996"/>
              <a:gd name="connsiteY2" fmla="*/ 1850100 h 2146852"/>
              <a:gd name="connsiteX3" fmla="*/ 197540 w 3973996"/>
              <a:gd name="connsiteY3" fmla="*/ 1671196 h 2146852"/>
              <a:gd name="connsiteX4" fmla="*/ 376444 w 3973996"/>
              <a:gd name="connsiteY4" fmla="*/ 1850100 h 2146852"/>
              <a:gd name="connsiteX0" fmla="*/ 431712 w 3973996"/>
              <a:gd name="connsiteY0" fmla="*/ 1300882 h 2146852"/>
              <a:gd name="connsiteX1" fmla="*/ 198699 w 3973996"/>
              <a:gd name="connsiteY1" fmla="*/ 1261275 h 2146852"/>
              <a:gd name="connsiteX2" fmla="*/ 637311 w 3973996"/>
              <a:gd name="connsiteY2" fmla="*/ 1734328 h 2146852"/>
              <a:gd name="connsiteX3" fmla="*/ 535385 w 3973996"/>
              <a:gd name="connsiteY3" fmla="*/ 1753262 h 2146852"/>
              <a:gd name="connsiteX4" fmla="*/ 1515821 w 3973996"/>
              <a:gd name="connsiteY4" fmla="*/ 1942602 h 2146852"/>
              <a:gd name="connsiteX5" fmla="*/ 1454372 w 3973996"/>
              <a:gd name="connsiteY5" fmla="*/ 1856132 h 2146852"/>
              <a:gd name="connsiteX6" fmla="*/ 2651814 w 3973996"/>
              <a:gd name="connsiteY6" fmla="*/ 1726973 h 2146852"/>
              <a:gd name="connsiteX7" fmla="*/ 2627252 w 3973996"/>
              <a:gd name="connsiteY7" fmla="*/ 1821842 h 2146852"/>
              <a:gd name="connsiteX8" fmla="*/ 3139548 w 3973996"/>
              <a:gd name="connsiteY8" fmla="*/ 1140713 h 2146852"/>
              <a:gd name="connsiteX9" fmla="*/ 3438610 w 3973996"/>
              <a:gd name="connsiteY9" fmla="*/ 1495342 h 2146852"/>
              <a:gd name="connsiteX10" fmla="*/ 3845025 w 3973996"/>
              <a:gd name="connsiteY10" fmla="*/ 763026 h 2146852"/>
              <a:gd name="connsiteX11" fmla="*/ 3711822 w 3973996"/>
              <a:gd name="connsiteY11" fmla="*/ 896012 h 2146852"/>
              <a:gd name="connsiteX12" fmla="*/ 3525449 w 3973996"/>
              <a:gd name="connsiteY12" fmla="*/ 269648 h 2146852"/>
              <a:gd name="connsiteX13" fmla="*/ 3532440 w 3973996"/>
              <a:gd name="connsiteY13" fmla="*/ 332463 h 2146852"/>
              <a:gd name="connsiteX14" fmla="*/ 2674904 w 3973996"/>
              <a:gd name="connsiteY14" fmla="*/ 196397 h 2146852"/>
              <a:gd name="connsiteX15" fmla="*/ 2743161 w 3973996"/>
              <a:gd name="connsiteY15" fmla="*/ 116287 h 2146852"/>
              <a:gd name="connsiteX16" fmla="*/ 2036764 w 3973996"/>
              <a:gd name="connsiteY16" fmla="*/ 234563 h 2146852"/>
              <a:gd name="connsiteX17" fmla="*/ 2069789 w 3973996"/>
              <a:gd name="connsiteY17" fmla="*/ 165486 h 2146852"/>
              <a:gd name="connsiteX18" fmla="*/ 1287869 w 3973996"/>
              <a:gd name="connsiteY18" fmla="*/ 258019 h 2146852"/>
              <a:gd name="connsiteX19" fmla="*/ 1407456 w 3973996"/>
              <a:gd name="connsiteY19" fmla="*/ 325009 h 2146852"/>
              <a:gd name="connsiteX20" fmla="*/ 379645 w 3973996"/>
              <a:gd name="connsiteY20" fmla="*/ 784644 h 2146852"/>
              <a:gd name="connsiteX21" fmla="*/ 358763 w 3973996"/>
              <a:gd name="connsiteY21" fmla="*/ 714126 h 214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73996" h="2146852" fill="none" extrusionOk="0">
                <a:moveTo>
                  <a:pt x="358763" y="714126"/>
                </a:moveTo>
                <a:cubicBezTo>
                  <a:pt x="343285" y="549369"/>
                  <a:pt x="357216" y="434754"/>
                  <a:pt x="517263" y="343247"/>
                </a:cubicBezTo>
                <a:cubicBezTo>
                  <a:pt x="734912" y="196884"/>
                  <a:pt x="974967" y="178368"/>
                  <a:pt x="1288329" y="258516"/>
                </a:cubicBezTo>
                <a:cubicBezTo>
                  <a:pt x="1444342" y="55130"/>
                  <a:pt x="1837981" y="-7353"/>
                  <a:pt x="2065741" y="170555"/>
                </a:cubicBezTo>
                <a:cubicBezTo>
                  <a:pt x="2114254" y="108277"/>
                  <a:pt x="2208685" y="26953"/>
                  <a:pt x="2368667" y="9939"/>
                </a:cubicBezTo>
                <a:cubicBezTo>
                  <a:pt x="2499091" y="-10659"/>
                  <a:pt x="2642084" y="41803"/>
                  <a:pt x="2744357" y="123294"/>
                </a:cubicBezTo>
                <a:cubicBezTo>
                  <a:pt x="2845924" y="14841"/>
                  <a:pt x="3087034" y="-10910"/>
                  <a:pt x="3262264" y="34289"/>
                </a:cubicBezTo>
                <a:cubicBezTo>
                  <a:pt x="3421641" y="84849"/>
                  <a:pt x="3501015" y="152880"/>
                  <a:pt x="3524897" y="277102"/>
                </a:cubicBezTo>
                <a:cubicBezTo>
                  <a:pt x="3686798" y="300025"/>
                  <a:pt x="3813904" y="410127"/>
                  <a:pt x="3861951" y="512759"/>
                </a:cubicBezTo>
                <a:cubicBezTo>
                  <a:pt x="3897460" y="589564"/>
                  <a:pt x="3893097" y="691112"/>
                  <a:pt x="3846864" y="768294"/>
                </a:cubicBezTo>
                <a:cubicBezTo>
                  <a:pt x="3940065" y="870005"/>
                  <a:pt x="4017764" y="1029755"/>
                  <a:pt x="3957069" y="1159001"/>
                </a:cubicBezTo>
                <a:cubicBezTo>
                  <a:pt x="3864625" y="1349193"/>
                  <a:pt x="3706249" y="1483990"/>
                  <a:pt x="3440818" y="1501007"/>
                </a:cubicBezTo>
                <a:cubicBezTo>
                  <a:pt x="3468844" y="1608824"/>
                  <a:pt x="3354166" y="1724881"/>
                  <a:pt x="3256008" y="1794062"/>
                </a:cubicBezTo>
                <a:cubicBezTo>
                  <a:pt x="3067293" y="1888634"/>
                  <a:pt x="2819614" y="1950177"/>
                  <a:pt x="2626792" y="1829545"/>
                </a:cubicBezTo>
                <a:cubicBezTo>
                  <a:pt x="2576889" y="1980987"/>
                  <a:pt x="2387337" y="2102009"/>
                  <a:pt x="2177142" y="2142180"/>
                </a:cubicBezTo>
                <a:cubicBezTo>
                  <a:pt x="1899244" y="2194433"/>
                  <a:pt x="1697081" y="2132592"/>
                  <a:pt x="1516005" y="1951349"/>
                </a:cubicBezTo>
                <a:cubicBezTo>
                  <a:pt x="1165503" y="2175216"/>
                  <a:pt x="772421" y="2028838"/>
                  <a:pt x="533913" y="1762804"/>
                </a:cubicBezTo>
                <a:cubicBezTo>
                  <a:pt x="367415" y="1799575"/>
                  <a:pt x="147333" y="1668138"/>
                  <a:pt x="102109" y="1552989"/>
                </a:cubicBezTo>
                <a:cubicBezTo>
                  <a:pt x="36363" y="1452764"/>
                  <a:pt x="112052" y="1360195"/>
                  <a:pt x="194376" y="1269773"/>
                </a:cubicBezTo>
                <a:cubicBezTo>
                  <a:pt x="59490" y="1224941"/>
                  <a:pt x="-19703" y="1102385"/>
                  <a:pt x="-460" y="979203"/>
                </a:cubicBezTo>
                <a:cubicBezTo>
                  <a:pt x="11436" y="814091"/>
                  <a:pt x="162588" y="735685"/>
                  <a:pt x="355359" y="720934"/>
                </a:cubicBezTo>
                <a:cubicBezTo>
                  <a:pt x="356423" y="718049"/>
                  <a:pt x="357510" y="716525"/>
                  <a:pt x="358763" y="714126"/>
                </a:cubicBezTo>
                <a:close/>
              </a:path>
              <a:path w="3973996" h="2146852" fill="none" extrusionOk="0">
                <a:moveTo>
                  <a:pt x="-333155" y="2106319"/>
                </a:moveTo>
                <a:cubicBezTo>
                  <a:pt x="-337527" y="2132346"/>
                  <a:pt x="-364517" y="2160807"/>
                  <a:pt x="-392790" y="2165954"/>
                </a:cubicBezTo>
                <a:cubicBezTo>
                  <a:pt x="-425978" y="2169807"/>
                  <a:pt x="-452225" y="2138295"/>
                  <a:pt x="-452425" y="2106319"/>
                </a:cubicBezTo>
                <a:cubicBezTo>
                  <a:pt x="-449786" y="2078235"/>
                  <a:pt x="-422916" y="2042860"/>
                  <a:pt x="-392790" y="2046684"/>
                </a:cubicBezTo>
                <a:cubicBezTo>
                  <a:pt x="-358362" y="2047357"/>
                  <a:pt x="-329274" y="2074846"/>
                  <a:pt x="-333155" y="2106319"/>
                </a:cubicBezTo>
                <a:close/>
              </a:path>
              <a:path w="3973996" h="2146852" fill="none" extrusionOk="0">
                <a:moveTo>
                  <a:pt x="-33060" y="2001953"/>
                </a:moveTo>
                <a:cubicBezTo>
                  <a:pt x="-19457" y="2062856"/>
                  <a:pt x="-77220" y="2123999"/>
                  <a:pt x="-152330" y="2121223"/>
                </a:cubicBezTo>
                <a:cubicBezTo>
                  <a:pt x="-219897" y="2113114"/>
                  <a:pt x="-274896" y="2058559"/>
                  <a:pt x="-271600" y="2001953"/>
                </a:cubicBezTo>
                <a:cubicBezTo>
                  <a:pt x="-271639" y="1938086"/>
                  <a:pt x="-220395" y="1898034"/>
                  <a:pt x="-152330" y="1882683"/>
                </a:cubicBezTo>
                <a:cubicBezTo>
                  <a:pt x="-100616" y="1881713"/>
                  <a:pt x="-29559" y="1933896"/>
                  <a:pt x="-33060" y="2001953"/>
                </a:cubicBezTo>
                <a:close/>
              </a:path>
              <a:path w="3973996" h="2146852" fill="none" extrusionOk="0">
                <a:moveTo>
                  <a:pt x="376444" y="1850100"/>
                </a:moveTo>
                <a:cubicBezTo>
                  <a:pt x="371222" y="1954765"/>
                  <a:pt x="295946" y="2022439"/>
                  <a:pt x="197540" y="2029004"/>
                </a:cubicBezTo>
                <a:cubicBezTo>
                  <a:pt x="86916" y="2027851"/>
                  <a:pt x="24565" y="1938596"/>
                  <a:pt x="18636" y="1850100"/>
                </a:cubicBezTo>
                <a:cubicBezTo>
                  <a:pt x="33383" y="1758990"/>
                  <a:pt x="100717" y="1663817"/>
                  <a:pt x="197540" y="1671196"/>
                </a:cubicBezTo>
                <a:cubicBezTo>
                  <a:pt x="316697" y="1675029"/>
                  <a:pt x="376903" y="1753563"/>
                  <a:pt x="376444" y="1850100"/>
                </a:cubicBezTo>
                <a:close/>
              </a:path>
              <a:path w="3973996" h="2146852" fill="none" extrusionOk="0">
                <a:moveTo>
                  <a:pt x="431712" y="1300882"/>
                </a:moveTo>
                <a:cubicBezTo>
                  <a:pt x="343477" y="1291488"/>
                  <a:pt x="260044" y="1291877"/>
                  <a:pt x="198699" y="1261275"/>
                </a:cubicBezTo>
                <a:moveTo>
                  <a:pt x="637311" y="1734328"/>
                </a:moveTo>
                <a:cubicBezTo>
                  <a:pt x="611865" y="1747354"/>
                  <a:pt x="566521" y="1755047"/>
                  <a:pt x="535385" y="1753262"/>
                </a:cubicBezTo>
                <a:moveTo>
                  <a:pt x="1515821" y="1942602"/>
                </a:moveTo>
                <a:cubicBezTo>
                  <a:pt x="1492280" y="1922520"/>
                  <a:pt x="1468644" y="1882888"/>
                  <a:pt x="1454372" y="1856132"/>
                </a:cubicBezTo>
                <a:moveTo>
                  <a:pt x="2651814" y="1726973"/>
                </a:moveTo>
                <a:cubicBezTo>
                  <a:pt x="2648766" y="1761325"/>
                  <a:pt x="2641167" y="1782942"/>
                  <a:pt x="2627252" y="1821842"/>
                </a:cubicBezTo>
                <a:moveTo>
                  <a:pt x="3139548" y="1140713"/>
                </a:moveTo>
                <a:cubicBezTo>
                  <a:pt x="3318901" y="1206139"/>
                  <a:pt x="3437002" y="1354912"/>
                  <a:pt x="3438610" y="1495342"/>
                </a:cubicBezTo>
                <a:moveTo>
                  <a:pt x="3845025" y="763026"/>
                </a:moveTo>
                <a:cubicBezTo>
                  <a:pt x="3818988" y="819727"/>
                  <a:pt x="3776766" y="858225"/>
                  <a:pt x="3711822" y="896012"/>
                </a:cubicBezTo>
                <a:moveTo>
                  <a:pt x="3525449" y="269648"/>
                </a:moveTo>
                <a:cubicBezTo>
                  <a:pt x="3532879" y="293849"/>
                  <a:pt x="3536359" y="308082"/>
                  <a:pt x="3532440" y="332463"/>
                </a:cubicBezTo>
                <a:moveTo>
                  <a:pt x="2674904" y="196397"/>
                </a:moveTo>
                <a:cubicBezTo>
                  <a:pt x="2699971" y="167086"/>
                  <a:pt x="2712856" y="139053"/>
                  <a:pt x="2743161" y="116287"/>
                </a:cubicBezTo>
                <a:moveTo>
                  <a:pt x="2036764" y="234563"/>
                </a:moveTo>
                <a:cubicBezTo>
                  <a:pt x="2048426" y="208045"/>
                  <a:pt x="2058240" y="190711"/>
                  <a:pt x="2069789" y="165486"/>
                </a:cubicBezTo>
                <a:moveTo>
                  <a:pt x="1287869" y="258019"/>
                </a:moveTo>
                <a:cubicBezTo>
                  <a:pt x="1324826" y="281771"/>
                  <a:pt x="1373493" y="299855"/>
                  <a:pt x="1407456" y="325009"/>
                </a:cubicBezTo>
                <a:moveTo>
                  <a:pt x="379645" y="784644"/>
                </a:moveTo>
                <a:cubicBezTo>
                  <a:pt x="372490" y="765840"/>
                  <a:pt x="361896" y="739189"/>
                  <a:pt x="358763" y="714126"/>
                </a:cubicBezTo>
              </a:path>
              <a:path w="3973996" h="2146852" stroke="0" extrusionOk="0">
                <a:moveTo>
                  <a:pt x="358763" y="714126"/>
                </a:moveTo>
                <a:cubicBezTo>
                  <a:pt x="343527" y="607198"/>
                  <a:pt x="410318" y="415007"/>
                  <a:pt x="517263" y="343247"/>
                </a:cubicBezTo>
                <a:cubicBezTo>
                  <a:pt x="730111" y="202814"/>
                  <a:pt x="1034629" y="116773"/>
                  <a:pt x="1288329" y="258516"/>
                </a:cubicBezTo>
                <a:cubicBezTo>
                  <a:pt x="1437316" y="39916"/>
                  <a:pt x="1784691" y="-17892"/>
                  <a:pt x="2065741" y="170555"/>
                </a:cubicBezTo>
                <a:cubicBezTo>
                  <a:pt x="2097601" y="78955"/>
                  <a:pt x="2241661" y="25587"/>
                  <a:pt x="2368667" y="9939"/>
                </a:cubicBezTo>
                <a:cubicBezTo>
                  <a:pt x="2517446" y="-1722"/>
                  <a:pt x="2666370" y="48331"/>
                  <a:pt x="2744357" y="123294"/>
                </a:cubicBezTo>
                <a:cubicBezTo>
                  <a:pt x="2864204" y="30110"/>
                  <a:pt x="3108238" y="15216"/>
                  <a:pt x="3262264" y="34289"/>
                </a:cubicBezTo>
                <a:cubicBezTo>
                  <a:pt x="3399589" y="54902"/>
                  <a:pt x="3494466" y="160685"/>
                  <a:pt x="3524897" y="277102"/>
                </a:cubicBezTo>
                <a:cubicBezTo>
                  <a:pt x="3678163" y="304084"/>
                  <a:pt x="3807168" y="401970"/>
                  <a:pt x="3861951" y="512759"/>
                </a:cubicBezTo>
                <a:cubicBezTo>
                  <a:pt x="3889601" y="581075"/>
                  <a:pt x="3906773" y="669099"/>
                  <a:pt x="3846864" y="768294"/>
                </a:cubicBezTo>
                <a:cubicBezTo>
                  <a:pt x="3972651" y="883334"/>
                  <a:pt x="4022006" y="1017613"/>
                  <a:pt x="3957069" y="1159001"/>
                </a:cubicBezTo>
                <a:cubicBezTo>
                  <a:pt x="3907462" y="1299036"/>
                  <a:pt x="3684203" y="1427280"/>
                  <a:pt x="3440818" y="1501007"/>
                </a:cubicBezTo>
                <a:cubicBezTo>
                  <a:pt x="3429950" y="1626621"/>
                  <a:pt x="3364441" y="1724312"/>
                  <a:pt x="3256008" y="1794062"/>
                </a:cubicBezTo>
                <a:cubicBezTo>
                  <a:pt x="3075687" y="1925504"/>
                  <a:pt x="2851883" y="1929174"/>
                  <a:pt x="2626792" y="1829545"/>
                </a:cubicBezTo>
                <a:cubicBezTo>
                  <a:pt x="2534800" y="1962502"/>
                  <a:pt x="2414069" y="2080622"/>
                  <a:pt x="2177142" y="2142180"/>
                </a:cubicBezTo>
                <a:cubicBezTo>
                  <a:pt x="1893950" y="2187324"/>
                  <a:pt x="1687708" y="2122424"/>
                  <a:pt x="1516005" y="1951349"/>
                </a:cubicBezTo>
                <a:cubicBezTo>
                  <a:pt x="1205559" y="2047403"/>
                  <a:pt x="785132" y="2011417"/>
                  <a:pt x="533913" y="1762804"/>
                </a:cubicBezTo>
                <a:cubicBezTo>
                  <a:pt x="351441" y="1804273"/>
                  <a:pt x="130825" y="1676609"/>
                  <a:pt x="102109" y="1552989"/>
                </a:cubicBezTo>
                <a:cubicBezTo>
                  <a:pt x="72251" y="1457272"/>
                  <a:pt x="70424" y="1353478"/>
                  <a:pt x="194376" y="1269773"/>
                </a:cubicBezTo>
                <a:cubicBezTo>
                  <a:pt x="81178" y="1218674"/>
                  <a:pt x="-28628" y="1074671"/>
                  <a:pt x="-460" y="979203"/>
                </a:cubicBezTo>
                <a:cubicBezTo>
                  <a:pt x="29580" y="841340"/>
                  <a:pt x="138661" y="710692"/>
                  <a:pt x="355359" y="720934"/>
                </a:cubicBezTo>
                <a:cubicBezTo>
                  <a:pt x="356821" y="718771"/>
                  <a:pt x="357246" y="716788"/>
                  <a:pt x="358763" y="714126"/>
                </a:cubicBezTo>
                <a:close/>
              </a:path>
              <a:path w="3973996" h="2146852" stroke="0" extrusionOk="0">
                <a:moveTo>
                  <a:pt x="-333155" y="2106319"/>
                </a:moveTo>
                <a:cubicBezTo>
                  <a:pt x="-327548" y="2134109"/>
                  <a:pt x="-357905" y="2167119"/>
                  <a:pt x="-392790" y="2165954"/>
                </a:cubicBezTo>
                <a:cubicBezTo>
                  <a:pt x="-422015" y="2165395"/>
                  <a:pt x="-450746" y="2131750"/>
                  <a:pt x="-452425" y="2106319"/>
                </a:cubicBezTo>
                <a:cubicBezTo>
                  <a:pt x="-454294" y="2074499"/>
                  <a:pt x="-423231" y="2042532"/>
                  <a:pt x="-392790" y="2046684"/>
                </a:cubicBezTo>
                <a:cubicBezTo>
                  <a:pt x="-361684" y="2038983"/>
                  <a:pt x="-340939" y="2074607"/>
                  <a:pt x="-333155" y="2106319"/>
                </a:cubicBezTo>
                <a:close/>
              </a:path>
              <a:path w="3973996" h="2146852" stroke="0" extrusionOk="0">
                <a:moveTo>
                  <a:pt x="-33060" y="2001953"/>
                </a:moveTo>
                <a:cubicBezTo>
                  <a:pt x="-43594" y="2063339"/>
                  <a:pt x="-88890" y="2121401"/>
                  <a:pt x="-152330" y="2121223"/>
                </a:cubicBezTo>
                <a:cubicBezTo>
                  <a:pt x="-218659" y="2105002"/>
                  <a:pt x="-278874" y="2054066"/>
                  <a:pt x="-271600" y="2001953"/>
                </a:cubicBezTo>
                <a:cubicBezTo>
                  <a:pt x="-273305" y="1937239"/>
                  <a:pt x="-216926" y="1896873"/>
                  <a:pt x="-152330" y="1882683"/>
                </a:cubicBezTo>
                <a:cubicBezTo>
                  <a:pt x="-79900" y="1875746"/>
                  <a:pt x="-40824" y="1946411"/>
                  <a:pt x="-33060" y="2001953"/>
                </a:cubicBezTo>
                <a:close/>
              </a:path>
              <a:path w="3973996" h="2146852" stroke="0" extrusionOk="0">
                <a:moveTo>
                  <a:pt x="376444" y="1850100"/>
                </a:moveTo>
                <a:cubicBezTo>
                  <a:pt x="393600" y="1962816"/>
                  <a:pt x="317641" y="2037705"/>
                  <a:pt x="197540" y="2029004"/>
                </a:cubicBezTo>
                <a:cubicBezTo>
                  <a:pt x="100264" y="2046621"/>
                  <a:pt x="32578" y="1936055"/>
                  <a:pt x="18636" y="1850100"/>
                </a:cubicBezTo>
                <a:cubicBezTo>
                  <a:pt x="13764" y="1754044"/>
                  <a:pt x="101597" y="1665690"/>
                  <a:pt x="197540" y="1671196"/>
                </a:cubicBezTo>
                <a:cubicBezTo>
                  <a:pt x="298308" y="1650819"/>
                  <a:pt x="391064" y="1742132"/>
                  <a:pt x="376444" y="1850100"/>
                </a:cubicBezTo>
                <a:close/>
              </a:path>
              <a:path w="3973996" h="2146852" fill="none" stroke="0" extrusionOk="0">
                <a:moveTo>
                  <a:pt x="431712" y="1300882"/>
                </a:moveTo>
                <a:cubicBezTo>
                  <a:pt x="352297" y="1321488"/>
                  <a:pt x="265174" y="1298003"/>
                  <a:pt x="198699" y="1261275"/>
                </a:cubicBezTo>
                <a:moveTo>
                  <a:pt x="637311" y="1734328"/>
                </a:moveTo>
                <a:cubicBezTo>
                  <a:pt x="600904" y="1747804"/>
                  <a:pt x="567539" y="1745440"/>
                  <a:pt x="535385" y="1753262"/>
                </a:cubicBezTo>
                <a:moveTo>
                  <a:pt x="1515821" y="1942602"/>
                </a:moveTo>
                <a:cubicBezTo>
                  <a:pt x="1497366" y="1914392"/>
                  <a:pt x="1463920" y="1882947"/>
                  <a:pt x="1454372" y="1856132"/>
                </a:cubicBezTo>
                <a:moveTo>
                  <a:pt x="2651814" y="1726973"/>
                </a:moveTo>
                <a:cubicBezTo>
                  <a:pt x="2642719" y="1753506"/>
                  <a:pt x="2633044" y="1794214"/>
                  <a:pt x="2627252" y="1821842"/>
                </a:cubicBezTo>
                <a:moveTo>
                  <a:pt x="3139548" y="1140713"/>
                </a:moveTo>
                <a:cubicBezTo>
                  <a:pt x="3335153" y="1203109"/>
                  <a:pt x="3437920" y="1352114"/>
                  <a:pt x="3438610" y="1495342"/>
                </a:cubicBezTo>
                <a:moveTo>
                  <a:pt x="3845025" y="763026"/>
                </a:moveTo>
                <a:cubicBezTo>
                  <a:pt x="3814827" y="819655"/>
                  <a:pt x="3772601" y="852451"/>
                  <a:pt x="3711822" y="896012"/>
                </a:cubicBezTo>
                <a:moveTo>
                  <a:pt x="3525449" y="269648"/>
                </a:moveTo>
                <a:cubicBezTo>
                  <a:pt x="3533148" y="292862"/>
                  <a:pt x="3530618" y="315686"/>
                  <a:pt x="3532440" y="332463"/>
                </a:cubicBezTo>
                <a:moveTo>
                  <a:pt x="2674904" y="196397"/>
                </a:moveTo>
                <a:cubicBezTo>
                  <a:pt x="2695109" y="170896"/>
                  <a:pt x="2720606" y="146213"/>
                  <a:pt x="2743161" y="116287"/>
                </a:cubicBezTo>
                <a:moveTo>
                  <a:pt x="2036764" y="234563"/>
                </a:moveTo>
                <a:cubicBezTo>
                  <a:pt x="2047408" y="211251"/>
                  <a:pt x="2053402" y="184767"/>
                  <a:pt x="2069789" y="165486"/>
                </a:cubicBezTo>
                <a:moveTo>
                  <a:pt x="1287869" y="258019"/>
                </a:moveTo>
                <a:cubicBezTo>
                  <a:pt x="1326956" y="275590"/>
                  <a:pt x="1368867" y="303262"/>
                  <a:pt x="1407456" y="325009"/>
                </a:cubicBezTo>
                <a:moveTo>
                  <a:pt x="379645" y="784644"/>
                </a:moveTo>
                <a:cubicBezTo>
                  <a:pt x="368852" y="761276"/>
                  <a:pt x="366514" y="737068"/>
                  <a:pt x="358763" y="714126"/>
                </a:cubicBezTo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sd="2916202906">
                  <a:prstGeom prst="cloudCallout">
                    <a:avLst>
                      <a:gd name="adj1" fmla="val -59884"/>
                      <a:gd name="adj2" fmla="val 4811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nhào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B29081-7D92-42EC-A675-64A2A01350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7896" y="640810"/>
            <a:ext cx="4816257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3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ông có mô tả ảnh.">
            <a:extLst>
              <a:ext uri="{FF2B5EF4-FFF2-40B4-BE49-F238E27FC236}">
                <a16:creationId xmlns:a16="http://schemas.microsoft.com/office/drawing/2014/main" id="{24AE2442-9A16-4C58-9B8B-079E02FE8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888DD2-24F0-4601-AE0F-276DAFA342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360" y="512182"/>
            <a:ext cx="6968332" cy="268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592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16FF5A06-E3CD-4EC7-BC11-F7486826E0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F194496-5406-4EDD-A864-5FB70869AB97}"/>
              </a:ext>
            </a:extLst>
          </p:cNvPr>
          <p:cNvSpPr/>
          <p:nvPr/>
        </p:nvSpPr>
        <p:spPr>
          <a:xfrm>
            <a:off x="816441" y="1095269"/>
            <a:ext cx="10146312" cy="5838093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id="{6153A0B4-F57B-4B54-86C0-9A616CB295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9" t="11516" r="28253" b="23396"/>
          <a:stretch/>
        </p:blipFill>
        <p:spPr bwMode="auto">
          <a:xfrm>
            <a:off x="2836737" y="1244673"/>
            <a:ext cx="7489204" cy="552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B26110EA-EBA6-44DE-86B2-39AADD13BD00}"/>
              </a:ext>
            </a:extLst>
          </p:cNvPr>
          <p:cNvGrpSpPr/>
          <p:nvPr/>
        </p:nvGrpSpPr>
        <p:grpSpPr>
          <a:xfrm>
            <a:off x="1108361" y="1841522"/>
            <a:ext cx="2997784" cy="1754326"/>
            <a:chOff x="927633" y="4245694"/>
            <a:chExt cx="2997784" cy="175432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728CBB3-0C97-4A85-BA6E-351367C46EC5}"/>
                </a:ext>
              </a:extLst>
            </p:cNvPr>
            <p:cNvSpPr/>
            <p:nvPr/>
          </p:nvSpPr>
          <p:spPr>
            <a:xfrm>
              <a:off x="2747478" y="4298989"/>
              <a:ext cx="577900" cy="61167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118139A-451E-4974-9112-DD46502271E2}"/>
                </a:ext>
              </a:extLst>
            </p:cNvPr>
            <p:cNvSpPr/>
            <p:nvPr/>
          </p:nvSpPr>
          <p:spPr>
            <a:xfrm>
              <a:off x="3347517" y="4306741"/>
              <a:ext cx="577900" cy="61167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id="{D9200713-C0E4-453B-B331-B39AE46CF59E}"/>
                </a:ext>
              </a:extLst>
            </p:cNvPr>
            <p:cNvSpPr/>
            <p:nvPr/>
          </p:nvSpPr>
          <p:spPr>
            <a:xfrm>
              <a:off x="1849212" y="4441515"/>
              <a:ext cx="733850" cy="315399"/>
            </a:xfrm>
            <a:prstGeom prst="rightArrow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191D612-FD08-4B30-AC8B-337151EA6933}"/>
                </a:ext>
              </a:extLst>
            </p:cNvPr>
            <p:cNvSpPr txBox="1"/>
            <p:nvPr/>
          </p:nvSpPr>
          <p:spPr>
            <a:xfrm>
              <a:off x="927633" y="4245694"/>
              <a:ext cx="148267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Lùi vào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ô</a:t>
              </a:r>
            </a:p>
          </p:txBody>
        </p:sp>
      </p:grpSp>
      <p:pic>
        <p:nvPicPr>
          <p:cNvPr id="1028" name="Picture 4" descr="Student Writing (#4) | Free SVG">
            <a:extLst>
              <a:ext uri="{FF2B5EF4-FFF2-40B4-BE49-F238E27FC236}">
                <a16:creationId xmlns:a16="http://schemas.microsoft.com/office/drawing/2014/main" id="{C97F0956-E81D-4043-ACFB-9031EFD5E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156" y="4162621"/>
            <a:ext cx="2784369" cy="2784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tudent Writing (#3) | Free SVG">
            <a:extLst>
              <a:ext uri="{FF2B5EF4-FFF2-40B4-BE49-F238E27FC236}">
                <a16:creationId xmlns:a16="http://schemas.microsoft.com/office/drawing/2014/main" id="{5569EB8A-CDCD-4AF4-AC75-BDD58F309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925" y="4139316"/>
            <a:ext cx="2687093" cy="2687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57AC25-C876-7065-1C70-0C576E2A6CC7}"/>
              </a:ext>
            </a:extLst>
          </p:cNvPr>
          <p:cNvSpPr txBox="1"/>
          <p:nvPr/>
        </p:nvSpPr>
        <p:spPr>
          <a:xfrm>
            <a:off x="3971924" y="2152627"/>
            <a:ext cx="49023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Có một chú gấu </a:t>
            </a: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</a:rPr>
              <a:t>ς</a:t>
            </a: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ất thích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D739FB-260C-40F4-AE61-6226044FD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87131" y="0"/>
            <a:ext cx="5681964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1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7">
            <a:extLst>
              <a:ext uri="{FF2B5EF4-FFF2-40B4-BE49-F238E27FC236}">
                <a16:creationId xmlns:a16="http://schemas.microsoft.com/office/drawing/2014/main" id="{2212EF32-4143-EB8F-EF57-FBD5034F2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" name="Aug_23__1500_15s_202511191046_cq833">
            <a:hlinkClick r:id="" action="ppaction://media"/>
            <a:extLst>
              <a:ext uri="{FF2B5EF4-FFF2-40B4-BE49-F238E27FC236}">
                <a16:creationId xmlns:a16="http://schemas.microsoft.com/office/drawing/2014/main" id="{A6DDDD17-0D95-136A-944F-53D8CA4A1D5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485283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ông có mô tả ảnh.">
            <a:extLst>
              <a:ext uri="{FF2B5EF4-FFF2-40B4-BE49-F238E27FC236}">
                <a16:creationId xmlns:a16="http://schemas.microsoft.com/office/drawing/2014/main" id="{24AE2442-9A16-4C58-9B8B-079E02FE8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B4E887-2B35-431F-90DA-F861738F74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8274" y="1579556"/>
            <a:ext cx="8602202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0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7AA31964-8A90-4FAD-9B09-850CF0EB76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C78C643-882B-46B1-9D37-E89992864025}"/>
              </a:ext>
            </a:extLst>
          </p:cNvPr>
          <p:cNvSpPr/>
          <p:nvPr/>
        </p:nvSpPr>
        <p:spPr>
          <a:xfrm>
            <a:off x="337561" y="314325"/>
            <a:ext cx="11702039" cy="6286500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CE544C-75C7-428C-A0FE-CB754DDB9E70}"/>
              </a:ext>
            </a:extLst>
          </p:cNvPr>
          <p:cNvSpPr txBox="1"/>
          <p:nvPr/>
        </p:nvSpPr>
        <p:spPr>
          <a:xfrm>
            <a:off x="695325" y="570637"/>
            <a:ext cx="112395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sự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vật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tiếng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bắt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đầu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bằng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s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hoặc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x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AB70B-C9CE-4204-B410-448356837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950" y="1547924"/>
            <a:ext cx="6015037" cy="4567126"/>
          </a:xfrm>
          <a:prstGeom prst="rect">
            <a:avLst/>
          </a:prstGeom>
        </p:spPr>
      </p:pic>
      <p:sp>
        <p:nvSpPr>
          <p:cNvPr id="10" name="Lưu đồ: Điểm Kết Thúc 1">
            <a:extLst>
              <a:ext uri="{FF2B5EF4-FFF2-40B4-BE49-F238E27FC236}">
                <a16:creationId xmlns:a16="http://schemas.microsoft.com/office/drawing/2014/main" id="{D6010957-6888-4622-BC37-58717D9808D3}"/>
              </a:ext>
            </a:extLst>
          </p:cNvPr>
          <p:cNvSpPr/>
          <p:nvPr/>
        </p:nvSpPr>
        <p:spPr>
          <a:xfrm>
            <a:off x="433038" y="2001816"/>
            <a:ext cx="4939062" cy="1855415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Bắt đầu bằng s: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sóc, sông,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sỏi, sên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sim,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sáng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sâu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vú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sữa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…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Lưu đồ: Điểm Kết Thúc 1">
            <a:extLst>
              <a:ext uri="{FF2B5EF4-FFF2-40B4-BE49-F238E27FC236}">
                <a16:creationId xmlns:a16="http://schemas.microsoft.com/office/drawing/2014/main" id="{09F88F46-43BA-49B7-A863-4CEF9F4579CA}"/>
              </a:ext>
            </a:extLst>
          </p:cNvPr>
          <p:cNvSpPr/>
          <p:nvPr/>
        </p:nvSpPr>
        <p:spPr>
          <a:xfrm>
            <a:off x="366363" y="4106841"/>
            <a:ext cx="4939062" cy="1855415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Bắt đầu bằng 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xoài, xương rồng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xanh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xa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xù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xì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xinh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xám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…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82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7AA31964-8A90-4FAD-9B09-850CF0EB76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C78C643-882B-46B1-9D37-E89992864025}"/>
              </a:ext>
            </a:extLst>
          </p:cNvPr>
          <p:cNvSpPr/>
          <p:nvPr/>
        </p:nvSpPr>
        <p:spPr>
          <a:xfrm>
            <a:off x="337561" y="314325"/>
            <a:ext cx="11702039" cy="6286500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CE544C-75C7-428C-A0FE-CB754DDB9E70}"/>
              </a:ext>
            </a:extLst>
          </p:cNvPr>
          <p:cNvSpPr txBox="1"/>
          <p:nvPr/>
        </p:nvSpPr>
        <p:spPr>
          <a:xfrm>
            <a:off x="390525" y="570637"/>
            <a:ext cx="115443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Tìm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ngữ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chỉ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sự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tiếng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bắt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bằng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v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hoặc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CAB70B-C9CE-4204-B410-448356837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950" y="1547924"/>
            <a:ext cx="6015037" cy="4567126"/>
          </a:xfrm>
          <a:prstGeom prst="rect">
            <a:avLst/>
          </a:prstGeom>
        </p:spPr>
      </p:pic>
      <p:sp>
        <p:nvSpPr>
          <p:cNvPr id="10" name="Lưu đồ: Điểm Kết Thúc 1">
            <a:extLst>
              <a:ext uri="{FF2B5EF4-FFF2-40B4-BE49-F238E27FC236}">
                <a16:creationId xmlns:a16="http://schemas.microsoft.com/office/drawing/2014/main" id="{D6010957-6888-4622-BC37-58717D9808D3}"/>
              </a:ext>
            </a:extLst>
          </p:cNvPr>
          <p:cNvSpPr/>
          <p:nvPr/>
        </p:nvSpPr>
        <p:spPr>
          <a:xfrm>
            <a:off x="433038" y="1438275"/>
            <a:ext cx="5316252" cy="2418957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Bắt đầu bằng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voi, vạc, vú sữa, vượn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vịt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vàng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vắt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vẻo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vui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vẻ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tròn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veo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vắt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…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Lưu đồ: Điểm Kết Thúc 1">
            <a:extLst>
              <a:ext uri="{FF2B5EF4-FFF2-40B4-BE49-F238E27FC236}">
                <a16:creationId xmlns:a16="http://schemas.microsoft.com/office/drawing/2014/main" id="{09F88F46-43BA-49B7-A863-4CEF9F4579CA}"/>
              </a:ext>
            </a:extLst>
          </p:cNvPr>
          <p:cNvSpPr/>
          <p:nvPr/>
        </p:nvSpPr>
        <p:spPr>
          <a:xfrm>
            <a:off x="366363" y="4106841"/>
            <a:ext cx="5415312" cy="2179659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- Bắt đầu bằng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: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dưa hấu, hướng dương, dứa, dê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hạt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dẻ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dài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dữ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tợn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dịu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dàng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dẻo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dai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….</a:t>
            </a:r>
            <a:endParaRPr lang="vi-VN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67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7AA31964-8A90-4FAD-9B09-850CF0EB76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C78C643-882B-46B1-9D37-E89992864025}"/>
              </a:ext>
            </a:extLst>
          </p:cNvPr>
          <p:cNvSpPr/>
          <p:nvPr/>
        </p:nvSpPr>
        <p:spPr>
          <a:xfrm>
            <a:off x="214363" y="361950"/>
            <a:ext cx="11516877" cy="6087599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Lưu đồ: Điểm Kết Thúc 1">
            <a:extLst>
              <a:ext uri="{FF2B5EF4-FFF2-40B4-BE49-F238E27FC236}">
                <a16:creationId xmlns:a16="http://schemas.microsoft.com/office/drawing/2014/main" id="{B07A7852-BC33-4777-9332-D83D1B586257}"/>
              </a:ext>
            </a:extLst>
          </p:cNvPr>
          <p:cNvSpPr/>
          <p:nvPr/>
        </p:nvSpPr>
        <p:spPr>
          <a:xfrm>
            <a:off x="1766538" y="744516"/>
            <a:ext cx="8562302" cy="1855415"/>
          </a:xfrm>
          <a:prstGeom prst="flowChartTerminator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 2 câu với từ ngữ tìm được ở bài tập 2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1" name="Picture 2" descr="Cartoon Happy Kids Reading Book: Vector có sẵn (miễn phí bản quyền) 1560276260 | Shutterstock">
            <a:extLst>
              <a:ext uri="{FF2B5EF4-FFF2-40B4-BE49-F238E27FC236}">
                <a16:creationId xmlns:a16="http://schemas.microsoft.com/office/drawing/2014/main" id="{AB7722F4-5C6E-47E3-95EA-F9ED55362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0" b="90000" l="9664" r="89916">
                        <a14:foregroundMark x1="55042" y1="27857" x2="59244" y2="29643"/>
                        <a14:foregroundMark x1="36975" y1="23929" x2="38655" y2="24286"/>
                        <a14:foregroundMark x1="41597" y1="23214" x2="42017" y2="26786"/>
                        <a14:foregroundMark x1="44958" y1="35000" x2="50000" y2="41786"/>
                        <a14:foregroundMark x1="60924" y1="5000" x2="84034" y2="23214"/>
                        <a14:foregroundMark x1="27731" y1="86429" x2="27731" y2="86429"/>
                        <a14:foregroundMark x1="19748" y1="86429" x2="33613" y2="84643"/>
                        <a14:foregroundMark x1="44538" y1="83929" x2="61765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140" y="2617739"/>
            <a:ext cx="3397160" cy="399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18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153645" y="2878417"/>
            <a:ext cx="79057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M:</a:t>
            </a:r>
          </a:p>
          <a:p>
            <a:pPr lvl="0"/>
            <a:r>
              <a:rPr lang="vi-VN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Dưa hấu là trái cây mà em thích nhất.</a:t>
            </a:r>
          </a:p>
          <a:p>
            <a:pPr lvl="0"/>
            <a:r>
              <a:rPr lang="vi-VN" sz="4000" b="1" dirty="0">
                <a:solidFill>
                  <a:srgbClr val="33675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Con vượn đang đu trên những cành cây.</a:t>
            </a:r>
          </a:p>
          <a:p>
            <a:pPr lvl="0"/>
            <a:endParaRPr lang="vi-VN" sz="4000" b="1" dirty="0">
              <a:solidFill>
                <a:srgbClr val="33675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54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4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6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8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rId10" action="ppaction://hlinksldjump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50" y="-342900"/>
            <a:ext cx="11982450" cy="7524750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37801B-7360-4A73-BE12-449D5A9BB7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012" y="3386137"/>
            <a:ext cx="10094200" cy="121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3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02226" y="1094322"/>
              <a:ext cx="6259210" cy="2025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 tiếng phù hợp với mỗi chỗ trống:</a:t>
              </a: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(...) phòng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495912" y="4170910"/>
              <a:ext cx="4357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B. tin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6398140" y="5558306"/>
              <a:ext cx="43533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têm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14084" y="5614215"/>
              <a:ext cx="43794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tim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275981" y="4155049"/>
              <a:ext cx="44826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A.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tiêm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23048"/>
          <a:stretch/>
        </p:blipFill>
        <p:spPr>
          <a:xfrm>
            <a:off x="4491219" y="3650832"/>
            <a:ext cx="2530059" cy="4330164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8"/>
            <a:ext cx="7084166" cy="36166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4" y="1113778"/>
              <a:ext cx="6388425" cy="19685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 tiếng phù hợp với mỗi chỗ trống:</a:t>
              </a: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Dừa (...)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648402" y="4162819"/>
              <a:ext cx="35966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xim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50100" y="5499146"/>
              <a:ext cx="3535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sim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416789" y="5511486"/>
              <a:ext cx="367083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siêm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159189" y="4053328"/>
              <a:ext cx="3248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xiêm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8881"/>
          <a:stretch/>
        </p:blipFill>
        <p:spPr>
          <a:xfrm>
            <a:off x="4756632" y="3429000"/>
            <a:ext cx="2530059" cy="456462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061569" y="1023095"/>
              <a:ext cx="6259211" cy="2025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 tiếng phù hợp với mỗi chỗ trống:</a:t>
              </a:r>
            </a:p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Bàn (...)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200901" y="4186009"/>
              <a:ext cx="30578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phin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29780" y="5516135"/>
              <a:ext cx="34848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phếm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440221" y="5579939"/>
              <a:ext cx="34719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phiếm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366029" y="4105061"/>
              <a:ext cx="39425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phím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8830"/>
          <a:stretch/>
        </p:blipFill>
        <p:spPr>
          <a:xfrm>
            <a:off x="4730611" y="3395442"/>
            <a:ext cx="2530059" cy="4567490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D2504B-467B-4DE4-B6C4-83C579DCC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168" y="47988"/>
            <a:ext cx="6211617" cy="6211617"/>
          </a:xfrm>
          <a:prstGeom prst="rect">
            <a:avLst/>
          </a:prstGeom>
        </p:spPr>
      </p:pic>
      <p:sp>
        <p:nvSpPr>
          <p:cNvPr id="18" name="矩形: 圆角 3">
            <a:extLst>
              <a:ext uri="{FF2B5EF4-FFF2-40B4-BE49-F238E27FC236}">
                <a16:creationId xmlns:a16="http://schemas.microsoft.com/office/drawing/2014/main" id="{1058BD0B-CC4F-4C73-9C81-49C4450FF576}"/>
              </a:ext>
            </a:extLst>
          </p:cNvPr>
          <p:cNvSpPr/>
          <p:nvPr/>
        </p:nvSpPr>
        <p:spPr>
          <a:xfrm>
            <a:off x="586925" y="1197681"/>
            <a:ext cx="10614485" cy="4462638"/>
          </a:xfrm>
          <a:custGeom>
            <a:avLst/>
            <a:gdLst>
              <a:gd name="connsiteX0" fmla="*/ 0 w 5538087"/>
              <a:gd name="connsiteY0" fmla="*/ 526811 h 1488166"/>
              <a:gd name="connsiteX1" fmla="*/ 526811 w 5538087"/>
              <a:gd name="connsiteY1" fmla="*/ 0 h 1488166"/>
              <a:gd name="connsiteX2" fmla="*/ 1167449 w 5538087"/>
              <a:gd name="connsiteY2" fmla="*/ 0 h 1488166"/>
              <a:gd name="connsiteX3" fmla="*/ 1808087 w 5538087"/>
              <a:gd name="connsiteY3" fmla="*/ 0 h 1488166"/>
              <a:gd name="connsiteX4" fmla="*/ 2448725 w 5538087"/>
              <a:gd name="connsiteY4" fmla="*/ 0 h 1488166"/>
              <a:gd name="connsiteX5" fmla="*/ 3044518 w 5538087"/>
              <a:gd name="connsiteY5" fmla="*/ 0 h 1488166"/>
              <a:gd name="connsiteX6" fmla="*/ 3774845 w 5538087"/>
              <a:gd name="connsiteY6" fmla="*/ 0 h 1488166"/>
              <a:gd name="connsiteX7" fmla="*/ 4325793 w 5538087"/>
              <a:gd name="connsiteY7" fmla="*/ 0 h 1488166"/>
              <a:gd name="connsiteX8" fmla="*/ 5011276 w 5538087"/>
              <a:gd name="connsiteY8" fmla="*/ 0 h 1488166"/>
              <a:gd name="connsiteX9" fmla="*/ 5538087 w 5538087"/>
              <a:gd name="connsiteY9" fmla="*/ 526811 h 1488166"/>
              <a:gd name="connsiteX10" fmla="*/ 5538087 w 5538087"/>
              <a:gd name="connsiteY10" fmla="*/ 961355 h 1488166"/>
              <a:gd name="connsiteX11" fmla="*/ 5011276 w 5538087"/>
              <a:gd name="connsiteY11" fmla="*/ 1488166 h 1488166"/>
              <a:gd name="connsiteX12" fmla="*/ 4460327 w 5538087"/>
              <a:gd name="connsiteY12" fmla="*/ 1488166 h 1488166"/>
              <a:gd name="connsiteX13" fmla="*/ 3819690 w 5538087"/>
              <a:gd name="connsiteY13" fmla="*/ 1488166 h 1488166"/>
              <a:gd name="connsiteX14" fmla="*/ 3313586 w 5538087"/>
              <a:gd name="connsiteY14" fmla="*/ 1488166 h 1488166"/>
              <a:gd name="connsiteX15" fmla="*/ 2672948 w 5538087"/>
              <a:gd name="connsiteY15" fmla="*/ 1488166 h 1488166"/>
              <a:gd name="connsiteX16" fmla="*/ 1987465 w 5538087"/>
              <a:gd name="connsiteY16" fmla="*/ 1488166 h 1488166"/>
              <a:gd name="connsiteX17" fmla="*/ 1301983 w 5538087"/>
              <a:gd name="connsiteY17" fmla="*/ 1488166 h 1488166"/>
              <a:gd name="connsiteX18" fmla="*/ 526811 w 5538087"/>
              <a:gd name="connsiteY18" fmla="*/ 1488166 h 1488166"/>
              <a:gd name="connsiteX19" fmla="*/ 0 w 5538087"/>
              <a:gd name="connsiteY19" fmla="*/ 961355 h 1488166"/>
              <a:gd name="connsiteX20" fmla="*/ 0 w 5538087"/>
              <a:gd name="connsiteY20" fmla="*/ 526811 h 148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538087" h="1488166" fill="none" extrusionOk="0">
                <a:moveTo>
                  <a:pt x="0" y="526811"/>
                </a:moveTo>
                <a:cubicBezTo>
                  <a:pt x="25961" y="223717"/>
                  <a:pt x="225585" y="-30731"/>
                  <a:pt x="526811" y="0"/>
                </a:cubicBezTo>
                <a:cubicBezTo>
                  <a:pt x="846848" y="15387"/>
                  <a:pt x="1009412" y="26790"/>
                  <a:pt x="1167449" y="0"/>
                </a:cubicBezTo>
                <a:cubicBezTo>
                  <a:pt x="1325486" y="-26790"/>
                  <a:pt x="1639624" y="-12226"/>
                  <a:pt x="1808087" y="0"/>
                </a:cubicBezTo>
                <a:cubicBezTo>
                  <a:pt x="1976550" y="12226"/>
                  <a:pt x="2209993" y="-3999"/>
                  <a:pt x="2448725" y="0"/>
                </a:cubicBezTo>
                <a:cubicBezTo>
                  <a:pt x="2687457" y="3999"/>
                  <a:pt x="2887074" y="16047"/>
                  <a:pt x="3044518" y="0"/>
                </a:cubicBezTo>
                <a:cubicBezTo>
                  <a:pt x="3201962" y="-16047"/>
                  <a:pt x="3508713" y="47"/>
                  <a:pt x="3774845" y="0"/>
                </a:cubicBezTo>
                <a:cubicBezTo>
                  <a:pt x="4040977" y="-47"/>
                  <a:pt x="4175704" y="-23876"/>
                  <a:pt x="4325793" y="0"/>
                </a:cubicBezTo>
                <a:cubicBezTo>
                  <a:pt x="4475882" y="23876"/>
                  <a:pt x="4737957" y="11821"/>
                  <a:pt x="5011276" y="0"/>
                </a:cubicBezTo>
                <a:cubicBezTo>
                  <a:pt x="5318727" y="-16935"/>
                  <a:pt x="5522707" y="229204"/>
                  <a:pt x="5538087" y="526811"/>
                </a:cubicBezTo>
                <a:cubicBezTo>
                  <a:pt x="5545074" y="700027"/>
                  <a:pt x="5548538" y="782965"/>
                  <a:pt x="5538087" y="961355"/>
                </a:cubicBezTo>
                <a:cubicBezTo>
                  <a:pt x="5598159" y="1262498"/>
                  <a:pt x="5262143" y="1532519"/>
                  <a:pt x="5011276" y="1488166"/>
                </a:cubicBezTo>
                <a:cubicBezTo>
                  <a:pt x="4846267" y="1506415"/>
                  <a:pt x="4603005" y="1484651"/>
                  <a:pt x="4460327" y="1488166"/>
                </a:cubicBezTo>
                <a:cubicBezTo>
                  <a:pt x="4317649" y="1491681"/>
                  <a:pt x="4099852" y="1456792"/>
                  <a:pt x="3819690" y="1488166"/>
                </a:cubicBezTo>
                <a:cubicBezTo>
                  <a:pt x="3539528" y="1519540"/>
                  <a:pt x="3564210" y="1482021"/>
                  <a:pt x="3313586" y="1488166"/>
                </a:cubicBezTo>
                <a:cubicBezTo>
                  <a:pt x="3062962" y="1494311"/>
                  <a:pt x="2851720" y="1458861"/>
                  <a:pt x="2672948" y="1488166"/>
                </a:cubicBezTo>
                <a:cubicBezTo>
                  <a:pt x="2494176" y="1517471"/>
                  <a:pt x="2249310" y="1484301"/>
                  <a:pt x="1987465" y="1488166"/>
                </a:cubicBezTo>
                <a:cubicBezTo>
                  <a:pt x="1725620" y="1492031"/>
                  <a:pt x="1621880" y="1497999"/>
                  <a:pt x="1301983" y="1488166"/>
                </a:cubicBezTo>
                <a:cubicBezTo>
                  <a:pt x="982086" y="1478333"/>
                  <a:pt x="824912" y="1520359"/>
                  <a:pt x="526811" y="1488166"/>
                </a:cubicBezTo>
                <a:cubicBezTo>
                  <a:pt x="244573" y="1472292"/>
                  <a:pt x="-11026" y="1321313"/>
                  <a:pt x="0" y="961355"/>
                </a:cubicBezTo>
                <a:cubicBezTo>
                  <a:pt x="14192" y="835032"/>
                  <a:pt x="-15120" y="698968"/>
                  <a:pt x="0" y="526811"/>
                </a:cubicBezTo>
                <a:close/>
              </a:path>
              <a:path w="5538087" h="1488166" stroke="0" extrusionOk="0">
                <a:moveTo>
                  <a:pt x="0" y="526811"/>
                </a:moveTo>
                <a:cubicBezTo>
                  <a:pt x="-14809" y="218442"/>
                  <a:pt x="211554" y="-31951"/>
                  <a:pt x="526811" y="0"/>
                </a:cubicBezTo>
                <a:cubicBezTo>
                  <a:pt x="770076" y="25946"/>
                  <a:pt x="920332" y="27117"/>
                  <a:pt x="1077760" y="0"/>
                </a:cubicBezTo>
                <a:cubicBezTo>
                  <a:pt x="1235188" y="-27117"/>
                  <a:pt x="1473325" y="10319"/>
                  <a:pt x="1763242" y="0"/>
                </a:cubicBezTo>
                <a:cubicBezTo>
                  <a:pt x="2053159" y="-10319"/>
                  <a:pt x="2161335" y="-8128"/>
                  <a:pt x="2269346" y="0"/>
                </a:cubicBezTo>
                <a:cubicBezTo>
                  <a:pt x="2377357" y="8128"/>
                  <a:pt x="2672881" y="-10373"/>
                  <a:pt x="2909984" y="0"/>
                </a:cubicBezTo>
                <a:cubicBezTo>
                  <a:pt x="3147087" y="10373"/>
                  <a:pt x="3189552" y="-229"/>
                  <a:pt x="3460932" y="0"/>
                </a:cubicBezTo>
                <a:cubicBezTo>
                  <a:pt x="3732312" y="229"/>
                  <a:pt x="3985047" y="-26615"/>
                  <a:pt x="4191260" y="0"/>
                </a:cubicBezTo>
                <a:cubicBezTo>
                  <a:pt x="4397473" y="26615"/>
                  <a:pt x="4830427" y="32988"/>
                  <a:pt x="5011276" y="0"/>
                </a:cubicBezTo>
                <a:cubicBezTo>
                  <a:pt x="5265588" y="-15896"/>
                  <a:pt x="5550715" y="238401"/>
                  <a:pt x="5538087" y="526811"/>
                </a:cubicBezTo>
                <a:cubicBezTo>
                  <a:pt x="5534211" y="721273"/>
                  <a:pt x="5540309" y="830123"/>
                  <a:pt x="5538087" y="961355"/>
                </a:cubicBezTo>
                <a:cubicBezTo>
                  <a:pt x="5532618" y="1185524"/>
                  <a:pt x="5287590" y="1493284"/>
                  <a:pt x="5011276" y="1488166"/>
                </a:cubicBezTo>
                <a:cubicBezTo>
                  <a:pt x="4778352" y="1501087"/>
                  <a:pt x="4698793" y="1473664"/>
                  <a:pt x="4460327" y="1488166"/>
                </a:cubicBezTo>
                <a:cubicBezTo>
                  <a:pt x="4221861" y="1502668"/>
                  <a:pt x="4109904" y="1512301"/>
                  <a:pt x="3864534" y="1488166"/>
                </a:cubicBezTo>
                <a:cubicBezTo>
                  <a:pt x="3619164" y="1464031"/>
                  <a:pt x="3535327" y="1475228"/>
                  <a:pt x="3268741" y="1488166"/>
                </a:cubicBezTo>
                <a:cubicBezTo>
                  <a:pt x="3002155" y="1501104"/>
                  <a:pt x="2864284" y="1501304"/>
                  <a:pt x="2628103" y="1488166"/>
                </a:cubicBezTo>
                <a:cubicBezTo>
                  <a:pt x="2391922" y="1475028"/>
                  <a:pt x="2367678" y="1485128"/>
                  <a:pt x="2121999" y="1488166"/>
                </a:cubicBezTo>
                <a:cubicBezTo>
                  <a:pt x="1876320" y="1491204"/>
                  <a:pt x="1727052" y="1459528"/>
                  <a:pt x="1481361" y="1488166"/>
                </a:cubicBezTo>
                <a:cubicBezTo>
                  <a:pt x="1235670" y="1516804"/>
                  <a:pt x="961382" y="1528263"/>
                  <a:pt x="526811" y="1488166"/>
                </a:cubicBezTo>
                <a:cubicBezTo>
                  <a:pt x="210050" y="1453487"/>
                  <a:pt x="9933" y="1239955"/>
                  <a:pt x="0" y="961355"/>
                </a:cubicBezTo>
                <a:cubicBezTo>
                  <a:pt x="-8318" y="749823"/>
                  <a:pt x="8943" y="694689"/>
                  <a:pt x="0" y="52681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solidFill>
              <a:schemeClr val="accent6">
                <a:lumMod val="20000"/>
                <a:lumOff val="80000"/>
                <a:alpha val="50000"/>
              </a:schemeClr>
            </a:solidFill>
          </a:ln>
          <a:effectLst>
            <a:innerShdw blurRad="101600">
              <a:schemeClr val="bg1"/>
            </a:innerShdw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ea"/>
              <a:sym typeface="字魂70号-灵悦黑体" panose="00000500000000000000" pitchFamily="2" charset="-122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AE12D33-A9E7-4CBE-B219-FB56CAFFFB97}"/>
              </a:ext>
            </a:extLst>
          </p:cNvPr>
          <p:cNvGrpSpPr/>
          <p:nvPr/>
        </p:nvGrpSpPr>
        <p:grpSpPr>
          <a:xfrm>
            <a:off x="8548576" y="3429000"/>
            <a:ext cx="3429000" cy="3429000"/>
            <a:chOff x="5986351" y="2708345"/>
            <a:chExt cx="3429000" cy="3429000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E3B8742-E930-4633-9B04-62703903ACFF}"/>
                </a:ext>
              </a:extLst>
            </p:cNvPr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4F890F1-4EBA-4FB5-8CE0-36F965BDBF76}"/>
                </a:ext>
              </a:extLst>
            </p:cNvPr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FDD0269-041C-4877-BD7C-2A5BC3BB0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3BE9AA5-2A4E-4A10-AB6D-EF911C7B8342}"/>
              </a:ext>
            </a:extLst>
          </p:cNvPr>
          <p:cNvGrpSpPr/>
          <p:nvPr/>
        </p:nvGrpSpPr>
        <p:grpSpPr>
          <a:xfrm>
            <a:off x="-111551" y="3340945"/>
            <a:ext cx="3429000" cy="3429000"/>
            <a:chOff x="11776779" y="3732627"/>
            <a:chExt cx="3429000" cy="3429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5018C59-2B12-4EA8-B8C4-F33D91822AA9}"/>
                </a:ext>
              </a:extLst>
            </p:cNvPr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F0CAEC3-B663-47D6-BA70-D4CD925A7AA3}"/>
                </a:ext>
              </a:extLst>
            </p:cNvPr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830F3C6-DCD7-4E97-B0C7-D6CBEB2D57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BA86A7F-0C12-4E03-9817-C46156C69C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8998" y="2300378"/>
            <a:ext cx="7651143" cy="23105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69250E-0ABC-4900-A8C4-BACC6EB367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1178" y="1357833"/>
            <a:ext cx="3084843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88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hông có mô tả ảnh.">
            <a:extLst>
              <a:ext uri="{FF2B5EF4-FFF2-40B4-BE49-F238E27FC236}">
                <a16:creationId xmlns:a16="http://schemas.microsoft.com/office/drawing/2014/main" id="{E798F098-63CE-4E66-A652-550E83728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3">
            <a:extLst>
              <a:ext uri="{FF2B5EF4-FFF2-40B4-BE49-F238E27FC236}">
                <a16:creationId xmlns:a16="http://schemas.microsoft.com/office/drawing/2014/main" id="{A0144A74-27CE-4A16-9B89-D3F860FF9228}"/>
              </a:ext>
            </a:extLst>
          </p:cNvPr>
          <p:cNvSpPr/>
          <p:nvPr/>
        </p:nvSpPr>
        <p:spPr>
          <a:xfrm>
            <a:off x="2811852" y="1101020"/>
            <a:ext cx="6520173" cy="1814514"/>
          </a:xfrm>
          <a:prstGeom prst="roundRect">
            <a:avLst/>
          </a:prstGeom>
          <a:solidFill>
            <a:schemeClr val="accent4">
              <a:lumMod val="20000"/>
              <a:lumOff val="80000"/>
              <a:alpha val="49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947E58-DB04-4322-9FA7-EBE8D4CC42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6757" y="1615401"/>
            <a:ext cx="6523285" cy="88399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063502-5920-4D47-B3DA-340C4B4E7FB2}"/>
              </a:ext>
            </a:extLst>
          </p:cNvPr>
          <p:cNvGrpSpPr/>
          <p:nvPr/>
        </p:nvGrpSpPr>
        <p:grpSpPr>
          <a:xfrm>
            <a:off x="8548576" y="3429000"/>
            <a:ext cx="3429000" cy="3429000"/>
            <a:chOff x="5986351" y="2708345"/>
            <a:chExt cx="3429000" cy="34290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26632B5-F82C-44A5-8B23-CF44EB54AAD7}"/>
                </a:ext>
              </a:extLst>
            </p:cNvPr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469F7A4-23C2-4669-BD56-2CFB13353E5A}"/>
                </a:ext>
              </a:extLst>
            </p:cNvPr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7D54F0F-9F1F-417D-A630-706F20FE4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87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7AA31964-8A90-4FAD-9B09-850CF0EB76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C78C643-882B-46B1-9D37-E89992864025}"/>
              </a:ext>
            </a:extLst>
          </p:cNvPr>
          <p:cNvSpPr/>
          <p:nvPr/>
        </p:nvSpPr>
        <p:spPr>
          <a:xfrm>
            <a:off x="230380" y="1132357"/>
            <a:ext cx="11516877" cy="4818686"/>
          </a:xfrm>
          <a:prstGeom prst="round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Bút Mực Cây Màu Vàng - Miễn Phí vector hình ảnh trên Pixabay">
            <a:extLst>
              <a:ext uri="{FF2B5EF4-FFF2-40B4-BE49-F238E27FC236}">
                <a16:creationId xmlns:a16="http://schemas.microsoft.com/office/drawing/2014/main" id="{1646C177-E908-4F5C-AC89-CDB823094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0210">
            <a:off x="10212416" y="1024962"/>
            <a:ext cx="566188" cy="899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50E7435-EF80-4258-AFFA-7AE73649AC76}"/>
              </a:ext>
            </a:extLst>
          </p:cNvPr>
          <p:cNvGrpSpPr/>
          <p:nvPr/>
        </p:nvGrpSpPr>
        <p:grpSpPr>
          <a:xfrm rot="20810244">
            <a:off x="5533227" y="106810"/>
            <a:ext cx="3044096" cy="3312000"/>
            <a:chOff x="6135169" y="458999"/>
            <a:chExt cx="3044096" cy="3312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6C06042-97CE-4D1E-B44A-30D841FCD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35169" y="458999"/>
              <a:ext cx="3044096" cy="3312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B895523-A260-4B14-AFA6-2BCFDED2D782}"/>
                </a:ext>
              </a:extLst>
            </p:cNvPr>
            <p:cNvSpPr txBox="1"/>
            <p:nvPr/>
          </p:nvSpPr>
          <p:spPr>
            <a:xfrm rot="789756">
              <a:off x="6308675" y="1086020"/>
              <a:ext cx="2750904" cy="182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Đoạn văn có chữ nào cần viết hoa?</a:t>
              </a:r>
              <a:endParaRPr lang="en-US" sz="3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29C14E5-DF2A-47BD-B48D-E67FA3D67F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0024" y="1791000"/>
            <a:ext cx="2215936" cy="460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F58C022-B730-4A8C-8FAA-6BCFB7B351AB}"/>
              </a:ext>
            </a:extLst>
          </p:cNvPr>
          <p:cNvGrpSpPr/>
          <p:nvPr/>
        </p:nvGrpSpPr>
        <p:grpSpPr>
          <a:xfrm rot="20810244">
            <a:off x="2542377" y="1983234"/>
            <a:ext cx="3044096" cy="3312000"/>
            <a:chOff x="6135169" y="458999"/>
            <a:chExt cx="3044096" cy="3312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09CD2480-D184-4CF7-84BE-3B5F9253D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35169" y="458999"/>
              <a:ext cx="3044096" cy="33120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24CFFF0-C0DC-489A-8E20-DF0F0A3E68F7}"/>
                </a:ext>
              </a:extLst>
            </p:cNvPr>
            <p:cNvSpPr txBox="1"/>
            <p:nvPr/>
          </p:nvSpPr>
          <p:spPr>
            <a:xfrm rot="789756">
              <a:off x="6308675" y="1086020"/>
              <a:ext cx="2750904" cy="1825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Có chữ nào dễ viết lẫn, dễ sai chính tả?</a:t>
              </a:r>
              <a:endParaRPr lang="en-US" sz="32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103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C6E6B6-9B77-4F1C-90A4-A095F1FBAD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Picture 4" descr="TRÒ CHƠI KHOA HỌC | Science - Quizizz">
            <a:extLst>
              <a:ext uri="{FF2B5EF4-FFF2-40B4-BE49-F238E27FC236}">
                <a16:creationId xmlns:a16="http://schemas.microsoft.com/office/drawing/2014/main" id="{75978839-A316-CD82-B2E9-4375808115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79" b="82952" l="2300" r="98400">
                        <a14:foregroundMark x1="2300" y1="23537" x2="12600" y2="51908"/>
                        <a14:foregroundMark x1="13900" y1="20738" x2="24600" y2="58397"/>
                        <a14:foregroundMark x1="17700" y1="31679" x2="18200" y2="37150"/>
                        <a14:foregroundMark x1="12600" y1="32824" x2="16500" y2="38804"/>
                        <a14:foregroundMark x1="15600" y1="32824" x2="24200" y2="38168"/>
                        <a14:foregroundMark x1="23800" y1="34987" x2="25900" y2="36005"/>
                        <a14:foregroundMark x1="45200" y1="32824" x2="46900" y2="33842"/>
                        <a14:foregroundMark x1="45200" y1="30025" x2="51700" y2="34987"/>
                        <a14:foregroundMark x1="54200" y1="34987" x2="63700" y2="34987"/>
                        <a14:foregroundMark x1="56800" y1="28880" x2="64100" y2="43639"/>
                        <a14:foregroundMark x1="62400" y1="47455" x2="62800" y2="49746"/>
                        <a14:foregroundMark x1="76500" y1="21883" x2="87700" y2="48092"/>
                        <a14:foregroundMark x1="86000" y1="20229" x2="91100" y2="43639"/>
                        <a14:foregroundMark x1="95400" y1="23537" x2="98400" y2="38804"/>
                        <a14:foregroundMark x1="93700" y1="30534" x2="93700" y2="43130"/>
                        <a14:foregroundMark x1="90700" y1="30534" x2="91100" y2="39313"/>
                        <a14:foregroundMark x1="87300" y1="29517" x2="86400" y2="41985"/>
                        <a14:foregroundMark x1="80000" y1="31679" x2="81700" y2="37659"/>
                        <a14:foregroundMark x1="52100" y1="31170" x2="53800" y2="53562"/>
                        <a14:foregroundMark x1="61500" y1="41476" x2="63700" y2="43130"/>
                        <a14:foregroundMark x1="61100" y1="36641" x2="62000" y2="40458"/>
                        <a14:foregroundMark x1="86400" y1="60560" x2="90700" y2="67176"/>
                        <a14:foregroundMark x1="85600" y1="71501" x2="86800" y2="75318"/>
                        <a14:foregroundMark x1="82100" y1="70483" x2="83400" y2="76463"/>
                        <a14:foregroundMark x1="55500" y1="76972" x2="78000" y2="82188"/>
                        <a14:foregroundMark x1="78000" y1="82188" x2="79100" y2="82952"/>
                        <a14:foregroundMark x1="28000" y1="80789" x2="35800" y2="75318"/>
                        <a14:foregroundMark x1="10000" y1="38804" x2="14300" y2="480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/>
        </p:blipFill>
        <p:spPr bwMode="auto">
          <a:xfrm>
            <a:off x="2385025" y="3572655"/>
            <a:ext cx="3277421" cy="226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BF03DD84-0FFE-39F5-0703-00D29A66B0C9}"/>
              </a:ext>
            </a:extLst>
          </p:cNvPr>
          <p:cNvSpPr/>
          <p:nvPr/>
        </p:nvSpPr>
        <p:spPr>
          <a:xfrm>
            <a:off x="5832979" y="2055474"/>
            <a:ext cx="3973996" cy="2146852"/>
          </a:xfrm>
          <a:custGeom>
            <a:avLst/>
            <a:gdLst>
              <a:gd name="connsiteX0" fmla="*/ 358763 w 3973996"/>
              <a:gd name="connsiteY0" fmla="*/ 714126 h 2146852"/>
              <a:gd name="connsiteX1" fmla="*/ 517263 w 3973996"/>
              <a:gd name="connsiteY1" fmla="*/ 343247 h 2146852"/>
              <a:gd name="connsiteX2" fmla="*/ 1288329 w 3973996"/>
              <a:gd name="connsiteY2" fmla="*/ 258516 h 2146852"/>
              <a:gd name="connsiteX3" fmla="*/ 2065741 w 3973996"/>
              <a:gd name="connsiteY3" fmla="*/ 170555 h 2146852"/>
              <a:gd name="connsiteX4" fmla="*/ 2368667 w 3973996"/>
              <a:gd name="connsiteY4" fmla="*/ 9939 h 2146852"/>
              <a:gd name="connsiteX5" fmla="*/ 2744357 w 3973996"/>
              <a:gd name="connsiteY5" fmla="*/ 123294 h 2146852"/>
              <a:gd name="connsiteX6" fmla="*/ 3262264 w 3973996"/>
              <a:gd name="connsiteY6" fmla="*/ 34289 h 2146852"/>
              <a:gd name="connsiteX7" fmla="*/ 3524897 w 3973996"/>
              <a:gd name="connsiteY7" fmla="*/ 277102 h 2146852"/>
              <a:gd name="connsiteX8" fmla="*/ 3861951 w 3973996"/>
              <a:gd name="connsiteY8" fmla="*/ 512759 h 2146852"/>
              <a:gd name="connsiteX9" fmla="*/ 3846864 w 3973996"/>
              <a:gd name="connsiteY9" fmla="*/ 768294 h 2146852"/>
              <a:gd name="connsiteX10" fmla="*/ 3957069 w 3973996"/>
              <a:gd name="connsiteY10" fmla="*/ 1159001 h 2146852"/>
              <a:gd name="connsiteX11" fmla="*/ 3440818 w 3973996"/>
              <a:gd name="connsiteY11" fmla="*/ 1501007 h 2146852"/>
              <a:gd name="connsiteX12" fmla="*/ 3256008 w 3973996"/>
              <a:gd name="connsiteY12" fmla="*/ 1794062 h 2146852"/>
              <a:gd name="connsiteX13" fmla="*/ 2626792 w 3973996"/>
              <a:gd name="connsiteY13" fmla="*/ 1829545 h 2146852"/>
              <a:gd name="connsiteX14" fmla="*/ 2177142 w 3973996"/>
              <a:gd name="connsiteY14" fmla="*/ 2142180 h 2146852"/>
              <a:gd name="connsiteX15" fmla="*/ 1516005 w 3973996"/>
              <a:gd name="connsiteY15" fmla="*/ 1951349 h 2146852"/>
              <a:gd name="connsiteX16" fmla="*/ 533913 w 3973996"/>
              <a:gd name="connsiteY16" fmla="*/ 1762804 h 2146852"/>
              <a:gd name="connsiteX17" fmla="*/ 102109 w 3973996"/>
              <a:gd name="connsiteY17" fmla="*/ 1552989 h 2146852"/>
              <a:gd name="connsiteX18" fmla="*/ 194376 w 3973996"/>
              <a:gd name="connsiteY18" fmla="*/ 1269773 h 2146852"/>
              <a:gd name="connsiteX19" fmla="*/ -460 w 3973996"/>
              <a:gd name="connsiteY19" fmla="*/ 979203 h 2146852"/>
              <a:gd name="connsiteX20" fmla="*/ 355359 w 3973996"/>
              <a:gd name="connsiteY20" fmla="*/ 720934 h 2146852"/>
              <a:gd name="connsiteX21" fmla="*/ 358763 w 3973996"/>
              <a:gd name="connsiteY21" fmla="*/ 714126 h 2146852"/>
              <a:gd name="connsiteX0" fmla="*/ -333155 w 3973996"/>
              <a:gd name="connsiteY0" fmla="*/ 2106319 h 2146852"/>
              <a:gd name="connsiteX1" fmla="*/ -392790 w 3973996"/>
              <a:gd name="connsiteY1" fmla="*/ 2165954 h 2146852"/>
              <a:gd name="connsiteX2" fmla="*/ -452425 w 3973996"/>
              <a:gd name="connsiteY2" fmla="*/ 2106319 h 2146852"/>
              <a:gd name="connsiteX3" fmla="*/ -392790 w 3973996"/>
              <a:gd name="connsiteY3" fmla="*/ 2046684 h 2146852"/>
              <a:gd name="connsiteX4" fmla="*/ -333155 w 3973996"/>
              <a:gd name="connsiteY4" fmla="*/ 2106319 h 2146852"/>
              <a:gd name="connsiteX0" fmla="*/ -33060 w 3973996"/>
              <a:gd name="connsiteY0" fmla="*/ 2001953 h 2146852"/>
              <a:gd name="connsiteX1" fmla="*/ -152330 w 3973996"/>
              <a:gd name="connsiteY1" fmla="*/ 2121223 h 2146852"/>
              <a:gd name="connsiteX2" fmla="*/ -271600 w 3973996"/>
              <a:gd name="connsiteY2" fmla="*/ 2001953 h 2146852"/>
              <a:gd name="connsiteX3" fmla="*/ -152330 w 3973996"/>
              <a:gd name="connsiteY3" fmla="*/ 1882683 h 2146852"/>
              <a:gd name="connsiteX4" fmla="*/ -33060 w 3973996"/>
              <a:gd name="connsiteY4" fmla="*/ 2001953 h 2146852"/>
              <a:gd name="connsiteX0" fmla="*/ 376444 w 3973996"/>
              <a:gd name="connsiteY0" fmla="*/ 1850100 h 2146852"/>
              <a:gd name="connsiteX1" fmla="*/ 197540 w 3973996"/>
              <a:gd name="connsiteY1" fmla="*/ 2029004 h 2146852"/>
              <a:gd name="connsiteX2" fmla="*/ 18636 w 3973996"/>
              <a:gd name="connsiteY2" fmla="*/ 1850100 h 2146852"/>
              <a:gd name="connsiteX3" fmla="*/ 197540 w 3973996"/>
              <a:gd name="connsiteY3" fmla="*/ 1671196 h 2146852"/>
              <a:gd name="connsiteX4" fmla="*/ 376444 w 3973996"/>
              <a:gd name="connsiteY4" fmla="*/ 1850100 h 2146852"/>
              <a:gd name="connsiteX0" fmla="*/ 431712 w 3973996"/>
              <a:gd name="connsiteY0" fmla="*/ 1300882 h 2146852"/>
              <a:gd name="connsiteX1" fmla="*/ 198699 w 3973996"/>
              <a:gd name="connsiteY1" fmla="*/ 1261275 h 2146852"/>
              <a:gd name="connsiteX2" fmla="*/ 637311 w 3973996"/>
              <a:gd name="connsiteY2" fmla="*/ 1734328 h 2146852"/>
              <a:gd name="connsiteX3" fmla="*/ 535385 w 3973996"/>
              <a:gd name="connsiteY3" fmla="*/ 1753262 h 2146852"/>
              <a:gd name="connsiteX4" fmla="*/ 1515821 w 3973996"/>
              <a:gd name="connsiteY4" fmla="*/ 1942602 h 2146852"/>
              <a:gd name="connsiteX5" fmla="*/ 1454372 w 3973996"/>
              <a:gd name="connsiteY5" fmla="*/ 1856132 h 2146852"/>
              <a:gd name="connsiteX6" fmla="*/ 2651814 w 3973996"/>
              <a:gd name="connsiteY6" fmla="*/ 1726973 h 2146852"/>
              <a:gd name="connsiteX7" fmla="*/ 2627252 w 3973996"/>
              <a:gd name="connsiteY7" fmla="*/ 1821842 h 2146852"/>
              <a:gd name="connsiteX8" fmla="*/ 3139548 w 3973996"/>
              <a:gd name="connsiteY8" fmla="*/ 1140713 h 2146852"/>
              <a:gd name="connsiteX9" fmla="*/ 3438610 w 3973996"/>
              <a:gd name="connsiteY9" fmla="*/ 1495342 h 2146852"/>
              <a:gd name="connsiteX10" fmla="*/ 3845025 w 3973996"/>
              <a:gd name="connsiteY10" fmla="*/ 763026 h 2146852"/>
              <a:gd name="connsiteX11" fmla="*/ 3711822 w 3973996"/>
              <a:gd name="connsiteY11" fmla="*/ 896012 h 2146852"/>
              <a:gd name="connsiteX12" fmla="*/ 3525449 w 3973996"/>
              <a:gd name="connsiteY12" fmla="*/ 269648 h 2146852"/>
              <a:gd name="connsiteX13" fmla="*/ 3532440 w 3973996"/>
              <a:gd name="connsiteY13" fmla="*/ 332463 h 2146852"/>
              <a:gd name="connsiteX14" fmla="*/ 2674904 w 3973996"/>
              <a:gd name="connsiteY14" fmla="*/ 196397 h 2146852"/>
              <a:gd name="connsiteX15" fmla="*/ 2743161 w 3973996"/>
              <a:gd name="connsiteY15" fmla="*/ 116287 h 2146852"/>
              <a:gd name="connsiteX16" fmla="*/ 2036764 w 3973996"/>
              <a:gd name="connsiteY16" fmla="*/ 234563 h 2146852"/>
              <a:gd name="connsiteX17" fmla="*/ 2069789 w 3973996"/>
              <a:gd name="connsiteY17" fmla="*/ 165486 h 2146852"/>
              <a:gd name="connsiteX18" fmla="*/ 1287869 w 3973996"/>
              <a:gd name="connsiteY18" fmla="*/ 258019 h 2146852"/>
              <a:gd name="connsiteX19" fmla="*/ 1407456 w 3973996"/>
              <a:gd name="connsiteY19" fmla="*/ 325009 h 2146852"/>
              <a:gd name="connsiteX20" fmla="*/ 379645 w 3973996"/>
              <a:gd name="connsiteY20" fmla="*/ 784644 h 2146852"/>
              <a:gd name="connsiteX21" fmla="*/ 358763 w 3973996"/>
              <a:gd name="connsiteY21" fmla="*/ 714126 h 2146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73996" h="2146852" fill="none" extrusionOk="0">
                <a:moveTo>
                  <a:pt x="358763" y="714126"/>
                </a:moveTo>
                <a:cubicBezTo>
                  <a:pt x="343285" y="549369"/>
                  <a:pt x="357216" y="434754"/>
                  <a:pt x="517263" y="343247"/>
                </a:cubicBezTo>
                <a:cubicBezTo>
                  <a:pt x="734912" y="196884"/>
                  <a:pt x="974967" y="178368"/>
                  <a:pt x="1288329" y="258516"/>
                </a:cubicBezTo>
                <a:cubicBezTo>
                  <a:pt x="1444342" y="55130"/>
                  <a:pt x="1837981" y="-7353"/>
                  <a:pt x="2065741" y="170555"/>
                </a:cubicBezTo>
                <a:cubicBezTo>
                  <a:pt x="2114254" y="108277"/>
                  <a:pt x="2208685" y="26953"/>
                  <a:pt x="2368667" y="9939"/>
                </a:cubicBezTo>
                <a:cubicBezTo>
                  <a:pt x="2499091" y="-10659"/>
                  <a:pt x="2642084" y="41803"/>
                  <a:pt x="2744357" y="123294"/>
                </a:cubicBezTo>
                <a:cubicBezTo>
                  <a:pt x="2845924" y="14841"/>
                  <a:pt x="3087034" y="-10910"/>
                  <a:pt x="3262264" y="34289"/>
                </a:cubicBezTo>
                <a:cubicBezTo>
                  <a:pt x="3421641" y="84849"/>
                  <a:pt x="3501015" y="152880"/>
                  <a:pt x="3524897" y="277102"/>
                </a:cubicBezTo>
                <a:cubicBezTo>
                  <a:pt x="3686798" y="300025"/>
                  <a:pt x="3813904" y="410127"/>
                  <a:pt x="3861951" y="512759"/>
                </a:cubicBezTo>
                <a:cubicBezTo>
                  <a:pt x="3897460" y="589564"/>
                  <a:pt x="3893097" y="691112"/>
                  <a:pt x="3846864" y="768294"/>
                </a:cubicBezTo>
                <a:cubicBezTo>
                  <a:pt x="3940065" y="870005"/>
                  <a:pt x="4017764" y="1029755"/>
                  <a:pt x="3957069" y="1159001"/>
                </a:cubicBezTo>
                <a:cubicBezTo>
                  <a:pt x="3864625" y="1349193"/>
                  <a:pt x="3706249" y="1483990"/>
                  <a:pt x="3440818" y="1501007"/>
                </a:cubicBezTo>
                <a:cubicBezTo>
                  <a:pt x="3468844" y="1608824"/>
                  <a:pt x="3354166" y="1724881"/>
                  <a:pt x="3256008" y="1794062"/>
                </a:cubicBezTo>
                <a:cubicBezTo>
                  <a:pt x="3067293" y="1888634"/>
                  <a:pt x="2819614" y="1950177"/>
                  <a:pt x="2626792" y="1829545"/>
                </a:cubicBezTo>
                <a:cubicBezTo>
                  <a:pt x="2576889" y="1980987"/>
                  <a:pt x="2387337" y="2102009"/>
                  <a:pt x="2177142" y="2142180"/>
                </a:cubicBezTo>
                <a:cubicBezTo>
                  <a:pt x="1899244" y="2194433"/>
                  <a:pt x="1697081" y="2132592"/>
                  <a:pt x="1516005" y="1951349"/>
                </a:cubicBezTo>
                <a:cubicBezTo>
                  <a:pt x="1165503" y="2175216"/>
                  <a:pt x="772421" y="2028838"/>
                  <a:pt x="533913" y="1762804"/>
                </a:cubicBezTo>
                <a:cubicBezTo>
                  <a:pt x="367415" y="1799575"/>
                  <a:pt x="147333" y="1668138"/>
                  <a:pt x="102109" y="1552989"/>
                </a:cubicBezTo>
                <a:cubicBezTo>
                  <a:pt x="36363" y="1452764"/>
                  <a:pt x="112052" y="1360195"/>
                  <a:pt x="194376" y="1269773"/>
                </a:cubicBezTo>
                <a:cubicBezTo>
                  <a:pt x="59490" y="1224941"/>
                  <a:pt x="-19703" y="1102385"/>
                  <a:pt x="-460" y="979203"/>
                </a:cubicBezTo>
                <a:cubicBezTo>
                  <a:pt x="11436" y="814091"/>
                  <a:pt x="162588" y="735685"/>
                  <a:pt x="355359" y="720934"/>
                </a:cubicBezTo>
                <a:cubicBezTo>
                  <a:pt x="356423" y="718049"/>
                  <a:pt x="357510" y="716525"/>
                  <a:pt x="358763" y="714126"/>
                </a:cubicBezTo>
                <a:close/>
              </a:path>
              <a:path w="3973996" h="2146852" fill="none" extrusionOk="0">
                <a:moveTo>
                  <a:pt x="-333155" y="2106319"/>
                </a:moveTo>
                <a:cubicBezTo>
                  <a:pt x="-337527" y="2132346"/>
                  <a:pt x="-364517" y="2160807"/>
                  <a:pt x="-392790" y="2165954"/>
                </a:cubicBezTo>
                <a:cubicBezTo>
                  <a:pt x="-425978" y="2169807"/>
                  <a:pt x="-452225" y="2138295"/>
                  <a:pt x="-452425" y="2106319"/>
                </a:cubicBezTo>
                <a:cubicBezTo>
                  <a:pt x="-449786" y="2078235"/>
                  <a:pt x="-422916" y="2042860"/>
                  <a:pt x="-392790" y="2046684"/>
                </a:cubicBezTo>
                <a:cubicBezTo>
                  <a:pt x="-358362" y="2047357"/>
                  <a:pt x="-329274" y="2074846"/>
                  <a:pt x="-333155" y="2106319"/>
                </a:cubicBezTo>
                <a:close/>
              </a:path>
              <a:path w="3973996" h="2146852" fill="none" extrusionOk="0">
                <a:moveTo>
                  <a:pt x="-33060" y="2001953"/>
                </a:moveTo>
                <a:cubicBezTo>
                  <a:pt x="-19457" y="2062856"/>
                  <a:pt x="-77220" y="2123999"/>
                  <a:pt x="-152330" y="2121223"/>
                </a:cubicBezTo>
                <a:cubicBezTo>
                  <a:pt x="-219897" y="2113114"/>
                  <a:pt x="-274896" y="2058559"/>
                  <a:pt x="-271600" y="2001953"/>
                </a:cubicBezTo>
                <a:cubicBezTo>
                  <a:pt x="-271639" y="1938086"/>
                  <a:pt x="-220395" y="1898034"/>
                  <a:pt x="-152330" y="1882683"/>
                </a:cubicBezTo>
                <a:cubicBezTo>
                  <a:pt x="-100616" y="1881713"/>
                  <a:pt x="-29559" y="1933896"/>
                  <a:pt x="-33060" y="2001953"/>
                </a:cubicBezTo>
                <a:close/>
              </a:path>
              <a:path w="3973996" h="2146852" fill="none" extrusionOk="0">
                <a:moveTo>
                  <a:pt x="376444" y="1850100"/>
                </a:moveTo>
                <a:cubicBezTo>
                  <a:pt x="371222" y="1954765"/>
                  <a:pt x="295946" y="2022439"/>
                  <a:pt x="197540" y="2029004"/>
                </a:cubicBezTo>
                <a:cubicBezTo>
                  <a:pt x="86916" y="2027851"/>
                  <a:pt x="24565" y="1938596"/>
                  <a:pt x="18636" y="1850100"/>
                </a:cubicBezTo>
                <a:cubicBezTo>
                  <a:pt x="33383" y="1758990"/>
                  <a:pt x="100717" y="1663817"/>
                  <a:pt x="197540" y="1671196"/>
                </a:cubicBezTo>
                <a:cubicBezTo>
                  <a:pt x="316697" y="1675029"/>
                  <a:pt x="376903" y="1753563"/>
                  <a:pt x="376444" y="1850100"/>
                </a:cubicBezTo>
                <a:close/>
              </a:path>
              <a:path w="3973996" h="2146852" fill="none" extrusionOk="0">
                <a:moveTo>
                  <a:pt x="431712" y="1300882"/>
                </a:moveTo>
                <a:cubicBezTo>
                  <a:pt x="343477" y="1291488"/>
                  <a:pt x="260044" y="1291877"/>
                  <a:pt x="198699" y="1261275"/>
                </a:cubicBezTo>
                <a:moveTo>
                  <a:pt x="637311" y="1734328"/>
                </a:moveTo>
                <a:cubicBezTo>
                  <a:pt x="611865" y="1747354"/>
                  <a:pt x="566521" y="1755047"/>
                  <a:pt x="535385" y="1753262"/>
                </a:cubicBezTo>
                <a:moveTo>
                  <a:pt x="1515821" y="1942602"/>
                </a:moveTo>
                <a:cubicBezTo>
                  <a:pt x="1492280" y="1922520"/>
                  <a:pt x="1468644" y="1882888"/>
                  <a:pt x="1454372" y="1856132"/>
                </a:cubicBezTo>
                <a:moveTo>
                  <a:pt x="2651814" y="1726973"/>
                </a:moveTo>
                <a:cubicBezTo>
                  <a:pt x="2648766" y="1761325"/>
                  <a:pt x="2641167" y="1782942"/>
                  <a:pt x="2627252" y="1821842"/>
                </a:cubicBezTo>
                <a:moveTo>
                  <a:pt x="3139548" y="1140713"/>
                </a:moveTo>
                <a:cubicBezTo>
                  <a:pt x="3318901" y="1206139"/>
                  <a:pt x="3437002" y="1354912"/>
                  <a:pt x="3438610" y="1495342"/>
                </a:cubicBezTo>
                <a:moveTo>
                  <a:pt x="3845025" y="763026"/>
                </a:moveTo>
                <a:cubicBezTo>
                  <a:pt x="3818988" y="819727"/>
                  <a:pt x="3776766" y="858225"/>
                  <a:pt x="3711822" y="896012"/>
                </a:cubicBezTo>
                <a:moveTo>
                  <a:pt x="3525449" y="269648"/>
                </a:moveTo>
                <a:cubicBezTo>
                  <a:pt x="3532879" y="293849"/>
                  <a:pt x="3536359" y="308082"/>
                  <a:pt x="3532440" y="332463"/>
                </a:cubicBezTo>
                <a:moveTo>
                  <a:pt x="2674904" y="196397"/>
                </a:moveTo>
                <a:cubicBezTo>
                  <a:pt x="2699971" y="167086"/>
                  <a:pt x="2712856" y="139053"/>
                  <a:pt x="2743161" y="116287"/>
                </a:cubicBezTo>
                <a:moveTo>
                  <a:pt x="2036764" y="234563"/>
                </a:moveTo>
                <a:cubicBezTo>
                  <a:pt x="2048426" y="208045"/>
                  <a:pt x="2058240" y="190711"/>
                  <a:pt x="2069789" y="165486"/>
                </a:cubicBezTo>
                <a:moveTo>
                  <a:pt x="1287869" y="258019"/>
                </a:moveTo>
                <a:cubicBezTo>
                  <a:pt x="1324826" y="281771"/>
                  <a:pt x="1373493" y="299855"/>
                  <a:pt x="1407456" y="325009"/>
                </a:cubicBezTo>
                <a:moveTo>
                  <a:pt x="379645" y="784644"/>
                </a:moveTo>
                <a:cubicBezTo>
                  <a:pt x="372490" y="765840"/>
                  <a:pt x="361896" y="739189"/>
                  <a:pt x="358763" y="714126"/>
                </a:cubicBezTo>
              </a:path>
              <a:path w="3973996" h="2146852" stroke="0" extrusionOk="0">
                <a:moveTo>
                  <a:pt x="358763" y="714126"/>
                </a:moveTo>
                <a:cubicBezTo>
                  <a:pt x="343527" y="607198"/>
                  <a:pt x="410318" y="415007"/>
                  <a:pt x="517263" y="343247"/>
                </a:cubicBezTo>
                <a:cubicBezTo>
                  <a:pt x="730111" y="202814"/>
                  <a:pt x="1034629" y="116773"/>
                  <a:pt x="1288329" y="258516"/>
                </a:cubicBezTo>
                <a:cubicBezTo>
                  <a:pt x="1437316" y="39916"/>
                  <a:pt x="1784691" y="-17892"/>
                  <a:pt x="2065741" y="170555"/>
                </a:cubicBezTo>
                <a:cubicBezTo>
                  <a:pt x="2097601" y="78955"/>
                  <a:pt x="2241661" y="25587"/>
                  <a:pt x="2368667" y="9939"/>
                </a:cubicBezTo>
                <a:cubicBezTo>
                  <a:pt x="2517446" y="-1722"/>
                  <a:pt x="2666370" y="48331"/>
                  <a:pt x="2744357" y="123294"/>
                </a:cubicBezTo>
                <a:cubicBezTo>
                  <a:pt x="2864204" y="30110"/>
                  <a:pt x="3108238" y="15216"/>
                  <a:pt x="3262264" y="34289"/>
                </a:cubicBezTo>
                <a:cubicBezTo>
                  <a:pt x="3399589" y="54902"/>
                  <a:pt x="3494466" y="160685"/>
                  <a:pt x="3524897" y="277102"/>
                </a:cubicBezTo>
                <a:cubicBezTo>
                  <a:pt x="3678163" y="304084"/>
                  <a:pt x="3807168" y="401970"/>
                  <a:pt x="3861951" y="512759"/>
                </a:cubicBezTo>
                <a:cubicBezTo>
                  <a:pt x="3889601" y="581075"/>
                  <a:pt x="3906773" y="669099"/>
                  <a:pt x="3846864" y="768294"/>
                </a:cubicBezTo>
                <a:cubicBezTo>
                  <a:pt x="3972651" y="883334"/>
                  <a:pt x="4022006" y="1017613"/>
                  <a:pt x="3957069" y="1159001"/>
                </a:cubicBezTo>
                <a:cubicBezTo>
                  <a:pt x="3907462" y="1299036"/>
                  <a:pt x="3684203" y="1427280"/>
                  <a:pt x="3440818" y="1501007"/>
                </a:cubicBezTo>
                <a:cubicBezTo>
                  <a:pt x="3429950" y="1626621"/>
                  <a:pt x="3364441" y="1724312"/>
                  <a:pt x="3256008" y="1794062"/>
                </a:cubicBezTo>
                <a:cubicBezTo>
                  <a:pt x="3075687" y="1925504"/>
                  <a:pt x="2851883" y="1929174"/>
                  <a:pt x="2626792" y="1829545"/>
                </a:cubicBezTo>
                <a:cubicBezTo>
                  <a:pt x="2534800" y="1962502"/>
                  <a:pt x="2414069" y="2080622"/>
                  <a:pt x="2177142" y="2142180"/>
                </a:cubicBezTo>
                <a:cubicBezTo>
                  <a:pt x="1893950" y="2187324"/>
                  <a:pt x="1687708" y="2122424"/>
                  <a:pt x="1516005" y="1951349"/>
                </a:cubicBezTo>
                <a:cubicBezTo>
                  <a:pt x="1205559" y="2047403"/>
                  <a:pt x="785132" y="2011417"/>
                  <a:pt x="533913" y="1762804"/>
                </a:cubicBezTo>
                <a:cubicBezTo>
                  <a:pt x="351441" y="1804273"/>
                  <a:pt x="130825" y="1676609"/>
                  <a:pt x="102109" y="1552989"/>
                </a:cubicBezTo>
                <a:cubicBezTo>
                  <a:pt x="72251" y="1457272"/>
                  <a:pt x="70424" y="1353478"/>
                  <a:pt x="194376" y="1269773"/>
                </a:cubicBezTo>
                <a:cubicBezTo>
                  <a:pt x="81178" y="1218674"/>
                  <a:pt x="-28628" y="1074671"/>
                  <a:pt x="-460" y="979203"/>
                </a:cubicBezTo>
                <a:cubicBezTo>
                  <a:pt x="29580" y="841340"/>
                  <a:pt x="138661" y="710692"/>
                  <a:pt x="355359" y="720934"/>
                </a:cubicBezTo>
                <a:cubicBezTo>
                  <a:pt x="356821" y="718771"/>
                  <a:pt x="357246" y="716788"/>
                  <a:pt x="358763" y="714126"/>
                </a:cubicBezTo>
                <a:close/>
              </a:path>
              <a:path w="3973996" h="2146852" stroke="0" extrusionOk="0">
                <a:moveTo>
                  <a:pt x="-333155" y="2106319"/>
                </a:moveTo>
                <a:cubicBezTo>
                  <a:pt x="-327548" y="2134109"/>
                  <a:pt x="-357905" y="2167119"/>
                  <a:pt x="-392790" y="2165954"/>
                </a:cubicBezTo>
                <a:cubicBezTo>
                  <a:pt x="-422015" y="2165395"/>
                  <a:pt x="-450746" y="2131750"/>
                  <a:pt x="-452425" y="2106319"/>
                </a:cubicBezTo>
                <a:cubicBezTo>
                  <a:pt x="-454294" y="2074499"/>
                  <a:pt x="-423231" y="2042532"/>
                  <a:pt x="-392790" y="2046684"/>
                </a:cubicBezTo>
                <a:cubicBezTo>
                  <a:pt x="-361684" y="2038983"/>
                  <a:pt x="-340939" y="2074607"/>
                  <a:pt x="-333155" y="2106319"/>
                </a:cubicBezTo>
                <a:close/>
              </a:path>
              <a:path w="3973996" h="2146852" stroke="0" extrusionOk="0">
                <a:moveTo>
                  <a:pt x="-33060" y="2001953"/>
                </a:moveTo>
                <a:cubicBezTo>
                  <a:pt x="-43594" y="2063339"/>
                  <a:pt x="-88890" y="2121401"/>
                  <a:pt x="-152330" y="2121223"/>
                </a:cubicBezTo>
                <a:cubicBezTo>
                  <a:pt x="-218659" y="2105002"/>
                  <a:pt x="-278874" y="2054066"/>
                  <a:pt x="-271600" y="2001953"/>
                </a:cubicBezTo>
                <a:cubicBezTo>
                  <a:pt x="-273305" y="1937239"/>
                  <a:pt x="-216926" y="1896873"/>
                  <a:pt x="-152330" y="1882683"/>
                </a:cubicBezTo>
                <a:cubicBezTo>
                  <a:pt x="-79900" y="1875746"/>
                  <a:pt x="-40824" y="1946411"/>
                  <a:pt x="-33060" y="2001953"/>
                </a:cubicBezTo>
                <a:close/>
              </a:path>
              <a:path w="3973996" h="2146852" stroke="0" extrusionOk="0">
                <a:moveTo>
                  <a:pt x="376444" y="1850100"/>
                </a:moveTo>
                <a:cubicBezTo>
                  <a:pt x="393600" y="1962816"/>
                  <a:pt x="317641" y="2037705"/>
                  <a:pt x="197540" y="2029004"/>
                </a:cubicBezTo>
                <a:cubicBezTo>
                  <a:pt x="100264" y="2046621"/>
                  <a:pt x="32578" y="1936055"/>
                  <a:pt x="18636" y="1850100"/>
                </a:cubicBezTo>
                <a:cubicBezTo>
                  <a:pt x="13764" y="1754044"/>
                  <a:pt x="101597" y="1665690"/>
                  <a:pt x="197540" y="1671196"/>
                </a:cubicBezTo>
                <a:cubicBezTo>
                  <a:pt x="298308" y="1650819"/>
                  <a:pt x="391064" y="1742132"/>
                  <a:pt x="376444" y="1850100"/>
                </a:cubicBezTo>
                <a:close/>
              </a:path>
              <a:path w="3973996" h="2146852" fill="none" stroke="0" extrusionOk="0">
                <a:moveTo>
                  <a:pt x="431712" y="1300882"/>
                </a:moveTo>
                <a:cubicBezTo>
                  <a:pt x="352297" y="1321488"/>
                  <a:pt x="265174" y="1298003"/>
                  <a:pt x="198699" y="1261275"/>
                </a:cubicBezTo>
                <a:moveTo>
                  <a:pt x="637311" y="1734328"/>
                </a:moveTo>
                <a:cubicBezTo>
                  <a:pt x="600904" y="1747804"/>
                  <a:pt x="567539" y="1745440"/>
                  <a:pt x="535385" y="1753262"/>
                </a:cubicBezTo>
                <a:moveTo>
                  <a:pt x="1515821" y="1942602"/>
                </a:moveTo>
                <a:cubicBezTo>
                  <a:pt x="1497366" y="1914392"/>
                  <a:pt x="1463920" y="1882947"/>
                  <a:pt x="1454372" y="1856132"/>
                </a:cubicBezTo>
                <a:moveTo>
                  <a:pt x="2651814" y="1726973"/>
                </a:moveTo>
                <a:cubicBezTo>
                  <a:pt x="2642719" y="1753506"/>
                  <a:pt x="2633044" y="1794214"/>
                  <a:pt x="2627252" y="1821842"/>
                </a:cubicBezTo>
                <a:moveTo>
                  <a:pt x="3139548" y="1140713"/>
                </a:moveTo>
                <a:cubicBezTo>
                  <a:pt x="3335153" y="1203109"/>
                  <a:pt x="3437920" y="1352114"/>
                  <a:pt x="3438610" y="1495342"/>
                </a:cubicBezTo>
                <a:moveTo>
                  <a:pt x="3845025" y="763026"/>
                </a:moveTo>
                <a:cubicBezTo>
                  <a:pt x="3814827" y="819655"/>
                  <a:pt x="3772601" y="852451"/>
                  <a:pt x="3711822" y="896012"/>
                </a:cubicBezTo>
                <a:moveTo>
                  <a:pt x="3525449" y="269648"/>
                </a:moveTo>
                <a:cubicBezTo>
                  <a:pt x="3533148" y="292862"/>
                  <a:pt x="3530618" y="315686"/>
                  <a:pt x="3532440" y="332463"/>
                </a:cubicBezTo>
                <a:moveTo>
                  <a:pt x="2674904" y="196397"/>
                </a:moveTo>
                <a:cubicBezTo>
                  <a:pt x="2695109" y="170896"/>
                  <a:pt x="2720606" y="146213"/>
                  <a:pt x="2743161" y="116287"/>
                </a:cubicBezTo>
                <a:moveTo>
                  <a:pt x="2036764" y="234563"/>
                </a:moveTo>
                <a:cubicBezTo>
                  <a:pt x="2047408" y="211251"/>
                  <a:pt x="2053402" y="184767"/>
                  <a:pt x="2069789" y="165486"/>
                </a:cubicBezTo>
                <a:moveTo>
                  <a:pt x="1287869" y="258019"/>
                </a:moveTo>
                <a:cubicBezTo>
                  <a:pt x="1326956" y="275590"/>
                  <a:pt x="1368867" y="303262"/>
                  <a:pt x="1407456" y="325009"/>
                </a:cubicBezTo>
                <a:moveTo>
                  <a:pt x="379645" y="784644"/>
                </a:moveTo>
                <a:cubicBezTo>
                  <a:pt x="368852" y="761276"/>
                  <a:pt x="366514" y="737068"/>
                  <a:pt x="358763" y="714126"/>
                </a:cubicBezTo>
              </a:path>
            </a:pathLst>
          </a:custGeom>
          <a:solidFill>
            <a:schemeClr val="bg1"/>
          </a:solidFill>
          <a:ln w="28575">
            <a:extLst>
              <a:ext uri="{C807C97D-BFC1-408E-A445-0C87EB9F89A2}">
                <ask:lineSketchStyleProps xmlns:ask="http://schemas.microsoft.com/office/drawing/2018/sketchyshapes" sd="2916202906">
                  <a:prstGeom prst="cloudCallout">
                    <a:avLst>
                      <a:gd name="adj1" fmla="val -59884"/>
                      <a:gd name="adj2" fmla="val 48112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en-US" sz="6000" b="1" noProof="0" dirty="0" err="1">
                <a:solidFill>
                  <a:srgbClr val="4472C4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iếng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84E8E0-8386-4E5C-8570-349F23EE56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3621" y="640810"/>
            <a:ext cx="4816257" cy="7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43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314</Words>
  <Application>Microsoft Office PowerPoint</Application>
  <PresentationFormat>Widescreen</PresentationFormat>
  <Paragraphs>46</Paragraphs>
  <Slides>20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等线</vt:lpstr>
      <vt:lpstr>等线 Light</vt:lpstr>
      <vt:lpstr>Arial</vt:lpstr>
      <vt:lpstr>Calibri</vt:lpstr>
      <vt:lpstr>Calibri Light</vt:lpstr>
      <vt:lpstr>Cambria</vt:lpstr>
      <vt:lpstr>HP001 4 hàng</vt:lpstr>
      <vt:lpstr>HP001 5 hàng</vt:lpstr>
      <vt:lpstr>Times New Roman</vt:lpstr>
      <vt:lpstr>字魂70号-灵悦黑体</vt:lpstr>
      <vt:lpstr>Custom Design</vt:lpstr>
      <vt:lpstr>Office 主题​​</vt:lpstr>
      <vt:lpstr>1_Custom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33</cp:revision>
  <dcterms:created xsi:type="dcterms:W3CDTF">2022-11-26T04:01:43Z</dcterms:created>
  <dcterms:modified xsi:type="dcterms:W3CDTF">2026-04-29T02:18:45Z</dcterms:modified>
</cp:coreProperties>
</file>