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  <p:sldMasterId id="2147483700" r:id="rId4"/>
  </p:sldMasterIdLst>
  <p:sldIdLst>
    <p:sldId id="11682" r:id="rId5"/>
    <p:sldId id="11671" r:id="rId6"/>
    <p:sldId id="11672" r:id="rId7"/>
    <p:sldId id="11673" r:id="rId8"/>
    <p:sldId id="11674" r:id="rId9"/>
    <p:sldId id="11683" r:id="rId10"/>
    <p:sldId id="11679" r:id="rId11"/>
    <p:sldId id="11675" r:id="rId12"/>
    <p:sldId id="270" r:id="rId13"/>
    <p:sldId id="260" r:id="rId14"/>
    <p:sldId id="116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18B4-D855-84AE-A083-F2AACD9E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3C377-9154-1008-3B1F-E33C65F7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9D192-93A9-00F3-6421-E895B5791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AD307-66D3-6C49-338A-F21C4A38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BFC18-5610-B3CB-DC7E-3D35CA52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B4676-826D-C8ED-7A61-B4741884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4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FC6B-8AA6-98FF-4BA9-BCFBD924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A64B3-4F5C-BCF3-2823-4B4337A6D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7E76A-15AE-E893-3902-77FD3330D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0FDDE-78C5-7B63-39E5-CC449D3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82A9-08C7-900A-D5F6-451E1DC2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E0C21-545E-CD78-B2EA-C1D01EC8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AEF5-210F-45A8-C14E-9AC08AC7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CDBE6-9D73-A883-71A9-8D033AD0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9E93E-46F1-563B-9D63-4AD187FC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FF5C9-BD55-EBB6-AF32-FAAE2A06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24FE8-9083-DEA9-FC4F-9C1927E2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6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8B8BC-ADAE-D764-D3B6-119180305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A0ACD-5218-0FFD-6118-94E9672E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9327A-1107-B704-FB62-D6B4105C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E9FBA-DC2A-11F3-78A5-E3368987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163C1-D5CD-7A49-22F1-A855C347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6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BC63-B2F9-1676-03A5-6E5F4635C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8C77E-D307-714C-2036-CF272536B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4C853-880D-39C2-3F57-DBF3C408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7D972-1807-1E14-406B-A6C27DC2D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2980-5254-B416-6282-B639A5F4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7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6988-C763-8F9C-4E40-8FDD1369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41245-50D6-20DE-12DF-64B0AAA4E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670F1-526F-9B14-021D-E7F568985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EC299-75CE-D353-8306-207A0E6B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8CE08-A1D6-E6F1-B032-92E8A58A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3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4E968-D994-3BB6-EE58-8E2DC150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100F1-FF16-E81E-6BE0-CAED505A2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C47FF-1D82-04D2-15B3-077A403D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BA2A9-C4BD-27DD-2E91-880AB8E1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54A68-BC0B-FF6B-5B6D-F6BEEF50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4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DAD5A-037B-CE35-2750-37E05F809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0B61B-7F6C-AF1E-E9F3-795B1DDD5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D7783-4B50-36DE-6BAB-3E4946E37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31E51-34B8-8E95-510E-7A09FC69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E6954-B7AD-E6CE-9B2C-A85AFE640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22909-591E-D5C2-0756-48539AFC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2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B15AB-9AE3-412C-6BE9-43D61DFD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025B4-CFC3-DE33-7079-D3E2DF229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82E7A-B899-29F2-4C3A-55EB1440D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86166-DCD0-E4A7-787C-0B6BB24CE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DE8F9-570D-E061-09B9-065195F70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FC002F-4B29-060D-70FE-F425C1B2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63F0C9-4489-0875-AC47-B3ACED1C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4AC2A-43BE-4E49-004E-230EDE1CC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7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7DADD-B9A7-113A-0FE4-C8DABF49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FB207-55E7-FF9C-181C-AE22684A9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A024F-D16F-C49A-DDCE-714A8ECF0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10061-70B6-9170-1807-A0C5B8BD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1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24487E-85A0-467E-AED0-B852469D05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50887D-31FF-43D9-8C51-ED6C42235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5E3A9-DDCB-4F90-AC1F-2AE7B8DD5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3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26CB70-0F3E-4FD4-2DBA-422992B0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085378-82C3-B7AB-AE64-749FDC23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593D7-D05C-B6E7-3BEC-FA89526F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25880-D88C-0051-D473-897DD766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4AD09-3D7B-303D-3AAC-3D338C45F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2A0A2-241D-5F54-3998-4208B3CAB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33356-E5A0-1860-13D8-9EFEE7BF9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D49FB-C9E2-16FC-D8A9-4BE3A32F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B61CC-7BA8-3B20-C1A9-1DCAB9D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9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DA541-C38D-9C3E-187C-A2524431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09C5BA-3497-5170-8CD7-A0FB6D8CA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C325C-00B2-63EE-B5BE-D92AF8C63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1C62C-41B0-8245-28CC-73BD117C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0F3F5-C62A-AC84-A396-A124CDEC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97CF3-B7DA-CB6D-C927-9D58163E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8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EB1E-6F50-34DC-6779-8736C5EC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2F4E7-F7B3-0C64-C7D2-AF95AA444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6647D-79F8-F12F-132D-63425BE5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5454A-E208-9504-6E3B-234B4626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6F363-AA4F-42F9-654E-3FEFBFB4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7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F5D7D4-4F11-F5E7-FBF6-B8DE36A0D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27A3B-4AB7-3318-E623-EBD23F384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C3653-0230-E11D-2BBB-ECE97EB5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6EBFB-0D8F-91CB-B35C-EA23781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19C76-EEF9-8347-3B15-61466026B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4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9F0F-3350-A4D9-21C3-9FBA4B5EA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E5A37B-7A76-A8C1-7FC5-ADF4BE2E5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10DC2-5536-08C2-29D1-9686EEE3E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25CE-7B72-02CA-C5D8-2F446319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9819F-257C-BEE3-5575-A6E53B78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0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2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8389-419D-CFD7-0EA8-BDAC21E9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EEB8B-A455-7063-C8C5-78CDE7659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D1B53-4EF8-C817-EB7C-F12EE86B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B6D7F-D752-BE36-48A6-7325CE41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B8613-5AAE-397F-E600-917F91A9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5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9FE94-E4C8-D79F-5800-D83A489B9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B0755-05E7-DB18-C903-879674F2E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9B542-ACDE-189B-A780-A8A51E7E9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A6285-264B-5064-DE39-B8D367FD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196A1-15F8-1692-5E6C-F5C3DE9C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A671D-112B-4190-F27E-783A656F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0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CFDF-1731-2547-7423-5F70CE37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EF9B3-92B6-9FE6-4476-0A9D358EE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26CD8-330C-3B84-6700-20A561C89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037D7-8965-D162-ABF2-0BE28FD6A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190AE8-8598-00B3-6606-3C3272E9D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923E9-301B-4891-EF80-7FA1A81B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F0FFBB-F561-4F63-50EC-0D28B68C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F78335-556E-A74C-6532-71039908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8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4526-AB47-4C7E-FD78-D48892ED8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5399C-3F0B-07D2-2747-478B1551A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848F-D25E-1DCE-7FCF-7F7DBDFC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3DF59-241A-2822-8356-3E79A738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5A77-FEE7-5C22-C297-6FBD73AA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0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5BAFB-537E-D9E7-0560-6D7B9934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72A9CB-F162-D6CC-53B6-3D599F37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D7E21-19D0-ABF0-D3AA-1781C99C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406D3-7050-5D01-977D-6B8E357F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A0EB6-1794-155E-E26C-7528DB9A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1237E-F0B3-14AF-0BFF-CDD08393A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E2679-9300-F924-3782-F8600000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1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BEA0-E102-B378-63C0-6E8C8A5F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2EC0C-C535-60D6-DDE0-A4A04FC0A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BACB6-8A96-4476-EDBC-49BB55C56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E1DE7-C3C1-78A9-1F84-B2CB5C79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7ABEA-582E-5895-ACA7-98384808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62272-2310-2775-E971-18663C21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5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57FCE-52CF-36F2-B6C8-9C43A931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29986D-095D-42D9-2B40-6BBD00B96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33018-5C30-41BB-D708-C09CFA49A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92CFC-AF99-5B24-68B7-C658EB9E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412E6-9BFD-3572-DE69-803346AE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BC47D-EC80-B7E8-A42A-1FD80E87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3276-002A-7A72-67EF-9D346A325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710A31-8CC2-68B5-B9AA-6BA79CFBF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2D391-06DE-3DAB-B85F-CFACCB0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D811C-C695-491B-9A1A-02F12712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DBDE2-8DF4-9F7D-ADC7-9505B74D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ED139E-BED3-3997-0FAB-F1E54BD8D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82B72-21C3-0EEA-A0FC-C431DCAF7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E4634-B7EF-17A4-4945-C0BE6869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25A28-F1A7-B9AC-7299-206F5B63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886E6-0B50-855C-4402-FD609A3F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1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6E34-CAEC-053C-B7FD-CCAB9AA7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C050-7260-008C-E700-EAAC61F98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AD060-F42E-0679-9932-769DB501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3BC71-BA8D-54EC-4D2F-BD07B8F9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73087-24D1-B375-A05D-7D22C998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EACC-348B-7643-3E64-CF1909C5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FB57-1230-65AD-EC40-A77DCD415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1BD12-E915-650F-029B-69DFE026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B8926-2050-3C27-C9F2-600010F8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D613A-F99D-8B07-BEED-77AB87D0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1B7F-B41C-C586-196F-C5F6FC38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BB1CE-2A04-9D26-E77C-F1B9D830F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0EF51-5509-6C05-3408-3FE344DE0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95257-66E4-AC71-F88E-3E1D3F66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D8CF3-5A36-BFFE-6E14-F87EDF7C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960BD-AA1B-D967-BD3E-D5C6C07D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7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2408-A5DE-39EA-6B59-18E88FE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DF101-4308-974D-FDF2-2ED3AA348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B7B0C-E059-E5C0-E57E-05654C086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89A067-BDE3-CAB7-B049-F6FEB564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A7191-EC28-BCBB-BCED-C8A39A9AB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13714-5551-C875-7EB1-391B578A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F3CFF-D529-AD30-3382-068432B4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B8531-CC7B-2B79-811A-91822B4B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EFDA-5440-BF09-4AB7-0D0F5029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25B-5E27-F326-8AFE-536DBEA8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835EE-6893-5111-9926-A5EADB47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FA077-3D71-683F-DF76-5D2D9DEB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7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517707-2575-6493-A3C3-CFDA5E60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9B067-692E-7E6A-DE10-0D0B0775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24EF4-7696-00AA-8C28-1B8677EB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97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B7D8E9E5-5A63-4886-9052-BF865DCDDD1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39E1EB-DD79-79EA-3B93-C354A35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5FFD5-D7BB-C434-8D33-D42BA0F80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C5751-7A6A-D4A4-9674-2D70DAF71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147AF-5CDD-31B1-5BEB-C88E5D6A1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D8224-83CB-96FC-2D80-8AFE6B641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1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93DBCB5C-DC27-4D27-AB92-51A4D557BE5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A11C25-654C-4BCD-AEB6-CAEE8160B0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6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562FF-DB6E-92FF-3F40-2CD0006F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85E70-C1F3-D278-03B7-EF4B62021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2B163-C85D-FF88-0305-4455615CF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9E34F-6D4D-44FA-9068-21642AD9CE0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3540E-8025-0B16-E855-EF1B39966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DB1E7-0106-7527-6E53-B9FE201F6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9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mình">
            <a:hlinkClick r:id="" action="ppaction://media"/>
            <a:extLst>
              <a:ext uri="{FF2B5EF4-FFF2-40B4-BE49-F238E27FC236}">
                <a16:creationId xmlns:a16="http://schemas.microsoft.com/office/drawing/2014/main" id="{60B7AF4B-932B-2180-F411-39FE888B0F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69596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and a cloud&#10;&#10;AI-generated content may be incorrect.">
            <a:extLst>
              <a:ext uri="{FF2B5EF4-FFF2-40B4-BE49-F238E27FC236}">
                <a16:creationId xmlns:a16="http://schemas.microsoft.com/office/drawing/2014/main" id="{12EE997D-8157-8854-ED00-CF7201B4B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99D44A-FC77-406F-8A40-C43A2D80D9A8}"/>
              </a:ext>
            </a:extLst>
          </p:cNvPr>
          <p:cNvSpPr/>
          <p:nvPr/>
        </p:nvSpPr>
        <p:spPr>
          <a:xfrm>
            <a:off x="773723" y="705952"/>
            <a:ext cx="10410092" cy="5446096"/>
          </a:xfrm>
          <a:custGeom>
            <a:avLst/>
            <a:gdLst>
              <a:gd name="connsiteX0" fmla="*/ 0 w 10410092"/>
              <a:gd name="connsiteY0" fmla="*/ 509754 h 5446096"/>
              <a:gd name="connsiteX1" fmla="*/ 509754 w 10410092"/>
              <a:gd name="connsiteY1" fmla="*/ 0 h 5446096"/>
              <a:gd name="connsiteX2" fmla="*/ 9900337 w 10410092"/>
              <a:gd name="connsiteY2" fmla="*/ 0 h 5446096"/>
              <a:gd name="connsiteX3" fmla="*/ 10410092 w 10410092"/>
              <a:gd name="connsiteY3" fmla="*/ 509754 h 5446096"/>
              <a:gd name="connsiteX4" fmla="*/ 10410092 w 10410092"/>
              <a:gd name="connsiteY4" fmla="*/ 4936341 h 5446096"/>
              <a:gd name="connsiteX5" fmla="*/ 9900337 w 10410092"/>
              <a:gd name="connsiteY5" fmla="*/ 5446096 h 5446096"/>
              <a:gd name="connsiteX6" fmla="*/ 509754 w 10410092"/>
              <a:gd name="connsiteY6" fmla="*/ 5446096 h 5446096"/>
              <a:gd name="connsiteX7" fmla="*/ 0 w 10410092"/>
              <a:gd name="connsiteY7" fmla="*/ 4936341 h 5446096"/>
              <a:gd name="connsiteX8" fmla="*/ 0 w 10410092"/>
              <a:gd name="connsiteY8" fmla="*/ 509754 h 5446096"/>
              <a:gd name="connsiteX0" fmla="*/ 0 w 10410092"/>
              <a:gd name="connsiteY0" fmla="*/ 509754 h 5446096"/>
              <a:gd name="connsiteX1" fmla="*/ 509754 w 10410092"/>
              <a:gd name="connsiteY1" fmla="*/ 0 h 5446096"/>
              <a:gd name="connsiteX2" fmla="*/ 9900337 w 10410092"/>
              <a:gd name="connsiteY2" fmla="*/ 0 h 5446096"/>
              <a:gd name="connsiteX3" fmla="*/ 10410092 w 10410092"/>
              <a:gd name="connsiteY3" fmla="*/ 509754 h 5446096"/>
              <a:gd name="connsiteX4" fmla="*/ 10410092 w 10410092"/>
              <a:gd name="connsiteY4" fmla="*/ 4936341 h 5446096"/>
              <a:gd name="connsiteX5" fmla="*/ 9900337 w 10410092"/>
              <a:gd name="connsiteY5" fmla="*/ 5446096 h 5446096"/>
              <a:gd name="connsiteX6" fmla="*/ 509754 w 10410092"/>
              <a:gd name="connsiteY6" fmla="*/ 5446096 h 5446096"/>
              <a:gd name="connsiteX7" fmla="*/ 0 w 10410092"/>
              <a:gd name="connsiteY7" fmla="*/ 4936341 h 5446096"/>
              <a:gd name="connsiteX8" fmla="*/ 0 w 10410092"/>
              <a:gd name="connsiteY8" fmla="*/ 509754 h 544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0092" h="5446096" fill="none" extrusionOk="0">
                <a:moveTo>
                  <a:pt x="0" y="509754"/>
                </a:moveTo>
                <a:cubicBezTo>
                  <a:pt x="-72163" y="216553"/>
                  <a:pt x="261417" y="27145"/>
                  <a:pt x="509754" y="0"/>
                </a:cubicBezTo>
                <a:cubicBezTo>
                  <a:pt x="1667624" y="404439"/>
                  <a:pt x="5822941" y="371532"/>
                  <a:pt x="9900337" y="0"/>
                </a:cubicBezTo>
                <a:cubicBezTo>
                  <a:pt x="10205882" y="36992"/>
                  <a:pt x="10462730" y="292704"/>
                  <a:pt x="10410092" y="509754"/>
                </a:cubicBezTo>
                <a:cubicBezTo>
                  <a:pt x="10236797" y="1852325"/>
                  <a:pt x="10535737" y="3901132"/>
                  <a:pt x="10410092" y="4936341"/>
                </a:cubicBezTo>
                <a:cubicBezTo>
                  <a:pt x="10358638" y="5226320"/>
                  <a:pt x="10118039" y="5402055"/>
                  <a:pt x="9900337" y="5446096"/>
                </a:cubicBezTo>
                <a:cubicBezTo>
                  <a:pt x="8168457" y="5635929"/>
                  <a:pt x="3369095" y="5216337"/>
                  <a:pt x="509754" y="5446096"/>
                </a:cubicBezTo>
                <a:cubicBezTo>
                  <a:pt x="233702" y="5372014"/>
                  <a:pt x="-45830" y="5244631"/>
                  <a:pt x="0" y="4936341"/>
                </a:cubicBezTo>
                <a:cubicBezTo>
                  <a:pt x="7574" y="4414207"/>
                  <a:pt x="99078" y="2105663"/>
                  <a:pt x="0" y="509754"/>
                </a:cubicBezTo>
                <a:close/>
              </a:path>
              <a:path w="10410092" h="5446096" stroke="0" extrusionOk="0">
                <a:moveTo>
                  <a:pt x="0" y="509754"/>
                </a:moveTo>
                <a:cubicBezTo>
                  <a:pt x="-3877" y="240228"/>
                  <a:pt x="259248" y="-22611"/>
                  <a:pt x="509754" y="0"/>
                </a:cubicBezTo>
                <a:cubicBezTo>
                  <a:pt x="3669845" y="514637"/>
                  <a:pt x="5608538" y="-95550"/>
                  <a:pt x="9900337" y="0"/>
                </a:cubicBezTo>
                <a:cubicBezTo>
                  <a:pt x="10187578" y="50373"/>
                  <a:pt x="10392628" y="275868"/>
                  <a:pt x="10410092" y="509754"/>
                </a:cubicBezTo>
                <a:cubicBezTo>
                  <a:pt x="10462416" y="993599"/>
                  <a:pt x="10576768" y="3534321"/>
                  <a:pt x="10410092" y="4936341"/>
                </a:cubicBezTo>
                <a:cubicBezTo>
                  <a:pt x="10492189" y="5252759"/>
                  <a:pt x="10183414" y="5457724"/>
                  <a:pt x="9900337" y="5446096"/>
                </a:cubicBezTo>
                <a:cubicBezTo>
                  <a:pt x="5810254" y="5582492"/>
                  <a:pt x="4232726" y="5252596"/>
                  <a:pt x="509754" y="5446096"/>
                </a:cubicBezTo>
                <a:cubicBezTo>
                  <a:pt x="260431" y="5452493"/>
                  <a:pt x="-6428" y="5170160"/>
                  <a:pt x="0" y="4936341"/>
                </a:cubicBezTo>
                <a:cubicBezTo>
                  <a:pt x="65599" y="2833484"/>
                  <a:pt x="32510" y="1700179"/>
                  <a:pt x="0" y="509754"/>
                </a:cubicBezTo>
                <a:close/>
              </a:path>
              <a:path w="10410092" h="5446096" fill="none" stroke="0" extrusionOk="0">
                <a:moveTo>
                  <a:pt x="0" y="509754"/>
                </a:moveTo>
                <a:cubicBezTo>
                  <a:pt x="-73737" y="202041"/>
                  <a:pt x="193983" y="19774"/>
                  <a:pt x="509754" y="0"/>
                </a:cubicBezTo>
                <a:cubicBezTo>
                  <a:pt x="1619407" y="196958"/>
                  <a:pt x="5366138" y="71661"/>
                  <a:pt x="9900337" y="0"/>
                </a:cubicBezTo>
                <a:cubicBezTo>
                  <a:pt x="10179790" y="25509"/>
                  <a:pt x="10426618" y="303678"/>
                  <a:pt x="10410092" y="509754"/>
                </a:cubicBezTo>
                <a:cubicBezTo>
                  <a:pt x="10044989" y="1786209"/>
                  <a:pt x="10567429" y="3973997"/>
                  <a:pt x="10410092" y="4936341"/>
                </a:cubicBezTo>
                <a:cubicBezTo>
                  <a:pt x="10396855" y="5229400"/>
                  <a:pt x="10144679" y="5396304"/>
                  <a:pt x="9900337" y="5446096"/>
                </a:cubicBezTo>
                <a:cubicBezTo>
                  <a:pt x="7868011" y="5570134"/>
                  <a:pt x="3530459" y="5718042"/>
                  <a:pt x="509754" y="5446096"/>
                </a:cubicBezTo>
                <a:cubicBezTo>
                  <a:pt x="226659" y="5351368"/>
                  <a:pt x="-58396" y="5277745"/>
                  <a:pt x="0" y="4936341"/>
                </a:cubicBezTo>
                <a:cubicBezTo>
                  <a:pt x="147652" y="4308005"/>
                  <a:pt x="83792" y="2040253"/>
                  <a:pt x="0" y="509754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07569"/>
                      <a:gd name="connsiteY0" fmla="*/ 382316 h 4084572"/>
                      <a:gd name="connsiteX1" fmla="*/ 382316 w 7807569"/>
                      <a:gd name="connsiteY1" fmla="*/ 0 h 4084572"/>
                      <a:gd name="connsiteX2" fmla="*/ 7425253 w 7807569"/>
                      <a:gd name="connsiteY2" fmla="*/ 0 h 4084572"/>
                      <a:gd name="connsiteX3" fmla="*/ 7807569 w 7807569"/>
                      <a:gd name="connsiteY3" fmla="*/ 382316 h 4084572"/>
                      <a:gd name="connsiteX4" fmla="*/ 7807569 w 7807569"/>
                      <a:gd name="connsiteY4" fmla="*/ 3702256 h 4084572"/>
                      <a:gd name="connsiteX5" fmla="*/ 7425253 w 7807569"/>
                      <a:gd name="connsiteY5" fmla="*/ 4084572 h 4084572"/>
                      <a:gd name="connsiteX6" fmla="*/ 382316 w 7807569"/>
                      <a:gd name="connsiteY6" fmla="*/ 4084572 h 4084572"/>
                      <a:gd name="connsiteX7" fmla="*/ 0 w 7807569"/>
                      <a:gd name="connsiteY7" fmla="*/ 3702256 h 4084572"/>
                      <a:gd name="connsiteX8" fmla="*/ 0 w 7807569"/>
                      <a:gd name="connsiteY8" fmla="*/ 382316 h 408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807569" h="4084572" fill="none" extrusionOk="0">
                        <a:moveTo>
                          <a:pt x="0" y="382316"/>
                        </a:moveTo>
                        <a:cubicBezTo>
                          <a:pt x="-31806" y="166025"/>
                          <a:pt x="175521" y="3559"/>
                          <a:pt x="382316" y="0"/>
                        </a:cubicBezTo>
                        <a:cubicBezTo>
                          <a:pt x="1134921" y="130954"/>
                          <a:pt x="4344509" y="43574"/>
                          <a:pt x="7425253" y="0"/>
                        </a:cubicBezTo>
                        <a:cubicBezTo>
                          <a:pt x="7643397" y="10778"/>
                          <a:pt x="7826096" y="193863"/>
                          <a:pt x="7807569" y="382316"/>
                        </a:cubicBezTo>
                        <a:cubicBezTo>
                          <a:pt x="7657130" y="1407165"/>
                          <a:pt x="7893448" y="2965149"/>
                          <a:pt x="7807569" y="3702256"/>
                        </a:cubicBezTo>
                        <a:cubicBezTo>
                          <a:pt x="7772833" y="3919107"/>
                          <a:pt x="7601923" y="4060783"/>
                          <a:pt x="7425253" y="4084572"/>
                        </a:cubicBezTo>
                        <a:cubicBezTo>
                          <a:pt x="6306976" y="4239769"/>
                          <a:pt x="2691329" y="4247592"/>
                          <a:pt x="382316" y="4084572"/>
                        </a:cubicBezTo>
                        <a:cubicBezTo>
                          <a:pt x="173764" y="4049476"/>
                          <a:pt x="-19806" y="3924968"/>
                          <a:pt x="0" y="3702256"/>
                        </a:cubicBezTo>
                        <a:cubicBezTo>
                          <a:pt x="64656" y="3205205"/>
                          <a:pt x="-17807" y="1510799"/>
                          <a:pt x="0" y="382316"/>
                        </a:cubicBezTo>
                        <a:close/>
                      </a:path>
                      <a:path w="7807569" h="4084572" stroke="0" extrusionOk="0">
                        <a:moveTo>
                          <a:pt x="0" y="382316"/>
                        </a:moveTo>
                        <a:cubicBezTo>
                          <a:pt x="-2465" y="169648"/>
                          <a:pt x="156678" y="5439"/>
                          <a:pt x="382316" y="0"/>
                        </a:cubicBezTo>
                        <a:cubicBezTo>
                          <a:pt x="2911810" y="132882"/>
                          <a:pt x="4455619" y="-84951"/>
                          <a:pt x="7425253" y="0"/>
                        </a:cubicBezTo>
                        <a:cubicBezTo>
                          <a:pt x="7626491" y="9677"/>
                          <a:pt x="7801804" y="203034"/>
                          <a:pt x="7807569" y="382316"/>
                        </a:cubicBezTo>
                        <a:cubicBezTo>
                          <a:pt x="7827756" y="854174"/>
                          <a:pt x="7960049" y="2652296"/>
                          <a:pt x="7807569" y="3702256"/>
                        </a:cubicBezTo>
                        <a:cubicBezTo>
                          <a:pt x="7843732" y="3917693"/>
                          <a:pt x="7649115" y="4058404"/>
                          <a:pt x="7425253" y="4084572"/>
                        </a:cubicBezTo>
                        <a:cubicBezTo>
                          <a:pt x="4364992" y="4172211"/>
                          <a:pt x="3229145" y="4011893"/>
                          <a:pt x="382316" y="4084572"/>
                        </a:cubicBezTo>
                        <a:cubicBezTo>
                          <a:pt x="170869" y="4081708"/>
                          <a:pt x="-2902" y="3917436"/>
                          <a:pt x="0" y="3702256"/>
                        </a:cubicBezTo>
                        <a:cubicBezTo>
                          <a:pt x="-38581" y="2069812"/>
                          <a:pt x="63341" y="1266585"/>
                          <a:pt x="0" y="38231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>
              <a:defRPr/>
            </a:pPr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CCD69C2-D2DB-2777-1610-841E345E5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567" y="3118960"/>
            <a:ext cx="1968023" cy="38240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A9412A5C-8A02-48E5-50E2-283B3A8FEA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" y="3316459"/>
            <a:ext cx="2360428" cy="34290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4FB469-2DFE-4F06-BAC1-909A0292A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698" y="2090170"/>
            <a:ext cx="823031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8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99D44A-FC77-406F-8A40-C43A2D80D9A8}"/>
              </a:ext>
            </a:extLst>
          </p:cNvPr>
          <p:cNvSpPr/>
          <p:nvPr/>
        </p:nvSpPr>
        <p:spPr>
          <a:xfrm>
            <a:off x="773723" y="705952"/>
            <a:ext cx="10410092" cy="5446096"/>
          </a:xfrm>
          <a:custGeom>
            <a:avLst/>
            <a:gdLst>
              <a:gd name="connsiteX0" fmla="*/ 0 w 10410092"/>
              <a:gd name="connsiteY0" fmla="*/ 509754 h 5446096"/>
              <a:gd name="connsiteX1" fmla="*/ 509754 w 10410092"/>
              <a:gd name="connsiteY1" fmla="*/ 0 h 5446096"/>
              <a:gd name="connsiteX2" fmla="*/ 9900337 w 10410092"/>
              <a:gd name="connsiteY2" fmla="*/ 0 h 5446096"/>
              <a:gd name="connsiteX3" fmla="*/ 10410092 w 10410092"/>
              <a:gd name="connsiteY3" fmla="*/ 509754 h 5446096"/>
              <a:gd name="connsiteX4" fmla="*/ 10410092 w 10410092"/>
              <a:gd name="connsiteY4" fmla="*/ 4936341 h 5446096"/>
              <a:gd name="connsiteX5" fmla="*/ 9900337 w 10410092"/>
              <a:gd name="connsiteY5" fmla="*/ 5446096 h 5446096"/>
              <a:gd name="connsiteX6" fmla="*/ 509754 w 10410092"/>
              <a:gd name="connsiteY6" fmla="*/ 5446096 h 5446096"/>
              <a:gd name="connsiteX7" fmla="*/ 0 w 10410092"/>
              <a:gd name="connsiteY7" fmla="*/ 4936341 h 5446096"/>
              <a:gd name="connsiteX8" fmla="*/ 0 w 10410092"/>
              <a:gd name="connsiteY8" fmla="*/ 509754 h 5446096"/>
              <a:gd name="connsiteX0" fmla="*/ 0 w 10410092"/>
              <a:gd name="connsiteY0" fmla="*/ 509754 h 5446096"/>
              <a:gd name="connsiteX1" fmla="*/ 509754 w 10410092"/>
              <a:gd name="connsiteY1" fmla="*/ 0 h 5446096"/>
              <a:gd name="connsiteX2" fmla="*/ 9900337 w 10410092"/>
              <a:gd name="connsiteY2" fmla="*/ 0 h 5446096"/>
              <a:gd name="connsiteX3" fmla="*/ 10410092 w 10410092"/>
              <a:gd name="connsiteY3" fmla="*/ 509754 h 5446096"/>
              <a:gd name="connsiteX4" fmla="*/ 10410092 w 10410092"/>
              <a:gd name="connsiteY4" fmla="*/ 4936341 h 5446096"/>
              <a:gd name="connsiteX5" fmla="*/ 9900337 w 10410092"/>
              <a:gd name="connsiteY5" fmla="*/ 5446096 h 5446096"/>
              <a:gd name="connsiteX6" fmla="*/ 509754 w 10410092"/>
              <a:gd name="connsiteY6" fmla="*/ 5446096 h 5446096"/>
              <a:gd name="connsiteX7" fmla="*/ 0 w 10410092"/>
              <a:gd name="connsiteY7" fmla="*/ 4936341 h 5446096"/>
              <a:gd name="connsiteX8" fmla="*/ 0 w 10410092"/>
              <a:gd name="connsiteY8" fmla="*/ 509754 h 544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0092" h="5446096" fill="none" extrusionOk="0">
                <a:moveTo>
                  <a:pt x="0" y="509754"/>
                </a:moveTo>
                <a:cubicBezTo>
                  <a:pt x="-72163" y="216553"/>
                  <a:pt x="261417" y="27145"/>
                  <a:pt x="509754" y="0"/>
                </a:cubicBezTo>
                <a:cubicBezTo>
                  <a:pt x="1667624" y="404439"/>
                  <a:pt x="5822941" y="371532"/>
                  <a:pt x="9900337" y="0"/>
                </a:cubicBezTo>
                <a:cubicBezTo>
                  <a:pt x="10205882" y="36992"/>
                  <a:pt x="10462730" y="292704"/>
                  <a:pt x="10410092" y="509754"/>
                </a:cubicBezTo>
                <a:cubicBezTo>
                  <a:pt x="10236797" y="1852325"/>
                  <a:pt x="10535737" y="3901132"/>
                  <a:pt x="10410092" y="4936341"/>
                </a:cubicBezTo>
                <a:cubicBezTo>
                  <a:pt x="10358638" y="5226320"/>
                  <a:pt x="10118039" y="5402055"/>
                  <a:pt x="9900337" y="5446096"/>
                </a:cubicBezTo>
                <a:cubicBezTo>
                  <a:pt x="8168457" y="5635929"/>
                  <a:pt x="3369095" y="5216337"/>
                  <a:pt x="509754" y="5446096"/>
                </a:cubicBezTo>
                <a:cubicBezTo>
                  <a:pt x="233702" y="5372014"/>
                  <a:pt x="-45830" y="5244631"/>
                  <a:pt x="0" y="4936341"/>
                </a:cubicBezTo>
                <a:cubicBezTo>
                  <a:pt x="7574" y="4414207"/>
                  <a:pt x="99078" y="2105663"/>
                  <a:pt x="0" y="509754"/>
                </a:cubicBezTo>
                <a:close/>
              </a:path>
              <a:path w="10410092" h="5446096" stroke="0" extrusionOk="0">
                <a:moveTo>
                  <a:pt x="0" y="509754"/>
                </a:moveTo>
                <a:cubicBezTo>
                  <a:pt x="-3877" y="240228"/>
                  <a:pt x="259248" y="-22611"/>
                  <a:pt x="509754" y="0"/>
                </a:cubicBezTo>
                <a:cubicBezTo>
                  <a:pt x="3669845" y="514637"/>
                  <a:pt x="5608538" y="-95550"/>
                  <a:pt x="9900337" y="0"/>
                </a:cubicBezTo>
                <a:cubicBezTo>
                  <a:pt x="10187578" y="50373"/>
                  <a:pt x="10392628" y="275868"/>
                  <a:pt x="10410092" y="509754"/>
                </a:cubicBezTo>
                <a:cubicBezTo>
                  <a:pt x="10462416" y="993599"/>
                  <a:pt x="10576768" y="3534321"/>
                  <a:pt x="10410092" y="4936341"/>
                </a:cubicBezTo>
                <a:cubicBezTo>
                  <a:pt x="10492189" y="5252759"/>
                  <a:pt x="10183414" y="5457724"/>
                  <a:pt x="9900337" y="5446096"/>
                </a:cubicBezTo>
                <a:cubicBezTo>
                  <a:pt x="5810254" y="5582492"/>
                  <a:pt x="4232726" y="5252596"/>
                  <a:pt x="509754" y="5446096"/>
                </a:cubicBezTo>
                <a:cubicBezTo>
                  <a:pt x="260431" y="5452493"/>
                  <a:pt x="-6428" y="5170160"/>
                  <a:pt x="0" y="4936341"/>
                </a:cubicBezTo>
                <a:cubicBezTo>
                  <a:pt x="65599" y="2833484"/>
                  <a:pt x="32510" y="1700179"/>
                  <a:pt x="0" y="509754"/>
                </a:cubicBezTo>
                <a:close/>
              </a:path>
              <a:path w="10410092" h="5446096" fill="none" stroke="0" extrusionOk="0">
                <a:moveTo>
                  <a:pt x="0" y="509754"/>
                </a:moveTo>
                <a:cubicBezTo>
                  <a:pt x="-73737" y="202041"/>
                  <a:pt x="193983" y="19774"/>
                  <a:pt x="509754" y="0"/>
                </a:cubicBezTo>
                <a:cubicBezTo>
                  <a:pt x="1619407" y="196958"/>
                  <a:pt x="5366138" y="71661"/>
                  <a:pt x="9900337" y="0"/>
                </a:cubicBezTo>
                <a:cubicBezTo>
                  <a:pt x="10179790" y="25509"/>
                  <a:pt x="10426618" y="303678"/>
                  <a:pt x="10410092" y="509754"/>
                </a:cubicBezTo>
                <a:cubicBezTo>
                  <a:pt x="10044989" y="1786209"/>
                  <a:pt x="10567429" y="3973997"/>
                  <a:pt x="10410092" y="4936341"/>
                </a:cubicBezTo>
                <a:cubicBezTo>
                  <a:pt x="10396855" y="5229400"/>
                  <a:pt x="10144679" y="5396304"/>
                  <a:pt x="9900337" y="5446096"/>
                </a:cubicBezTo>
                <a:cubicBezTo>
                  <a:pt x="7868011" y="5570134"/>
                  <a:pt x="3530459" y="5718042"/>
                  <a:pt x="509754" y="5446096"/>
                </a:cubicBezTo>
                <a:cubicBezTo>
                  <a:pt x="226659" y="5351368"/>
                  <a:pt x="-58396" y="5277745"/>
                  <a:pt x="0" y="4936341"/>
                </a:cubicBezTo>
                <a:cubicBezTo>
                  <a:pt x="147652" y="4308005"/>
                  <a:pt x="83792" y="2040253"/>
                  <a:pt x="0" y="509754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07569"/>
                      <a:gd name="connsiteY0" fmla="*/ 382316 h 4084572"/>
                      <a:gd name="connsiteX1" fmla="*/ 382316 w 7807569"/>
                      <a:gd name="connsiteY1" fmla="*/ 0 h 4084572"/>
                      <a:gd name="connsiteX2" fmla="*/ 7425253 w 7807569"/>
                      <a:gd name="connsiteY2" fmla="*/ 0 h 4084572"/>
                      <a:gd name="connsiteX3" fmla="*/ 7807569 w 7807569"/>
                      <a:gd name="connsiteY3" fmla="*/ 382316 h 4084572"/>
                      <a:gd name="connsiteX4" fmla="*/ 7807569 w 7807569"/>
                      <a:gd name="connsiteY4" fmla="*/ 3702256 h 4084572"/>
                      <a:gd name="connsiteX5" fmla="*/ 7425253 w 7807569"/>
                      <a:gd name="connsiteY5" fmla="*/ 4084572 h 4084572"/>
                      <a:gd name="connsiteX6" fmla="*/ 382316 w 7807569"/>
                      <a:gd name="connsiteY6" fmla="*/ 4084572 h 4084572"/>
                      <a:gd name="connsiteX7" fmla="*/ 0 w 7807569"/>
                      <a:gd name="connsiteY7" fmla="*/ 3702256 h 4084572"/>
                      <a:gd name="connsiteX8" fmla="*/ 0 w 7807569"/>
                      <a:gd name="connsiteY8" fmla="*/ 382316 h 408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807569" h="4084572" fill="none" extrusionOk="0">
                        <a:moveTo>
                          <a:pt x="0" y="382316"/>
                        </a:moveTo>
                        <a:cubicBezTo>
                          <a:pt x="-31806" y="166025"/>
                          <a:pt x="175521" y="3559"/>
                          <a:pt x="382316" y="0"/>
                        </a:cubicBezTo>
                        <a:cubicBezTo>
                          <a:pt x="1134921" y="130954"/>
                          <a:pt x="4344509" y="43574"/>
                          <a:pt x="7425253" y="0"/>
                        </a:cubicBezTo>
                        <a:cubicBezTo>
                          <a:pt x="7643397" y="10778"/>
                          <a:pt x="7826096" y="193863"/>
                          <a:pt x="7807569" y="382316"/>
                        </a:cubicBezTo>
                        <a:cubicBezTo>
                          <a:pt x="7657130" y="1407165"/>
                          <a:pt x="7893448" y="2965149"/>
                          <a:pt x="7807569" y="3702256"/>
                        </a:cubicBezTo>
                        <a:cubicBezTo>
                          <a:pt x="7772833" y="3919107"/>
                          <a:pt x="7601923" y="4060783"/>
                          <a:pt x="7425253" y="4084572"/>
                        </a:cubicBezTo>
                        <a:cubicBezTo>
                          <a:pt x="6306976" y="4239769"/>
                          <a:pt x="2691329" y="4247592"/>
                          <a:pt x="382316" y="4084572"/>
                        </a:cubicBezTo>
                        <a:cubicBezTo>
                          <a:pt x="173764" y="4049476"/>
                          <a:pt x="-19806" y="3924968"/>
                          <a:pt x="0" y="3702256"/>
                        </a:cubicBezTo>
                        <a:cubicBezTo>
                          <a:pt x="64656" y="3205205"/>
                          <a:pt x="-17807" y="1510799"/>
                          <a:pt x="0" y="382316"/>
                        </a:cubicBezTo>
                        <a:close/>
                      </a:path>
                      <a:path w="7807569" h="4084572" stroke="0" extrusionOk="0">
                        <a:moveTo>
                          <a:pt x="0" y="382316"/>
                        </a:moveTo>
                        <a:cubicBezTo>
                          <a:pt x="-2465" y="169648"/>
                          <a:pt x="156678" y="5439"/>
                          <a:pt x="382316" y="0"/>
                        </a:cubicBezTo>
                        <a:cubicBezTo>
                          <a:pt x="2911810" y="132882"/>
                          <a:pt x="4455619" y="-84951"/>
                          <a:pt x="7425253" y="0"/>
                        </a:cubicBezTo>
                        <a:cubicBezTo>
                          <a:pt x="7626491" y="9677"/>
                          <a:pt x="7801804" y="203034"/>
                          <a:pt x="7807569" y="382316"/>
                        </a:cubicBezTo>
                        <a:cubicBezTo>
                          <a:pt x="7827756" y="854174"/>
                          <a:pt x="7960049" y="2652296"/>
                          <a:pt x="7807569" y="3702256"/>
                        </a:cubicBezTo>
                        <a:cubicBezTo>
                          <a:pt x="7843732" y="3917693"/>
                          <a:pt x="7649115" y="4058404"/>
                          <a:pt x="7425253" y="4084572"/>
                        </a:cubicBezTo>
                        <a:cubicBezTo>
                          <a:pt x="4364992" y="4172211"/>
                          <a:pt x="3229145" y="4011893"/>
                          <a:pt x="382316" y="4084572"/>
                        </a:cubicBezTo>
                        <a:cubicBezTo>
                          <a:pt x="170869" y="4081708"/>
                          <a:pt x="-2902" y="3917436"/>
                          <a:pt x="0" y="3702256"/>
                        </a:cubicBezTo>
                        <a:cubicBezTo>
                          <a:pt x="-38581" y="2069812"/>
                          <a:pt x="63341" y="1266585"/>
                          <a:pt x="0" y="38231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>
              <a:defRPr/>
            </a:pPr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CCD69C2-D2DB-2777-1610-841E345E5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567" y="3118960"/>
            <a:ext cx="1968023" cy="38240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A9412A5C-8A02-48E5-50E2-283B3A8FEA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" y="3316459"/>
            <a:ext cx="2360428" cy="34290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736D2F-E2DF-4710-9903-D13B9CAF8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459" y="2743200"/>
            <a:ext cx="8052462" cy="20679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FF46DE-449B-4C1C-8C8E-4FC32F8EC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6363" y="2002891"/>
            <a:ext cx="557832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1 h 6559420"/>
              <a:gd name="connsiteX1" fmla="*/ 613961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1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1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1 h 6559420"/>
              <a:gd name="connsiteX0" fmla="*/ 0 w 11793895"/>
              <a:gd name="connsiteY0" fmla="*/ 613961 h 6559420"/>
              <a:gd name="connsiteX1" fmla="*/ 613961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1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1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1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1"/>
                </a:moveTo>
                <a:cubicBezTo>
                  <a:pt x="-32626" y="269602"/>
                  <a:pt x="325434" y="41344"/>
                  <a:pt x="613961" y="0"/>
                </a:cubicBezTo>
                <a:cubicBezTo>
                  <a:pt x="4521868" y="511857"/>
                  <a:pt x="7129981" y="325558"/>
                  <a:pt x="11179933" y="0"/>
                </a:cubicBezTo>
                <a:cubicBezTo>
                  <a:pt x="11554515" y="54683"/>
                  <a:pt x="11817454" y="303739"/>
                  <a:pt x="11793895" y="613961"/>
                </a:cubicBezTo>
                <a:cubicBezTo>
                  <a:pt x="11697397" y="2744192"/>
                  <a:pt x="11922749" y="5021068"/>
                  <a:pt x="11793895" y="5945458"/>
                </a:cubicBezTo>
                <a:cubicBezTo>
                  <a:pt x="11676253" y="6303857"/>
                  <a:pt x="11482171" y="6533998"/>
                  <a:pt x="11179933" y="6559420"/>
                </a:cubicBezTo>
                <a:cubicBezTo>
                  <a:pt x="6215209" y="6742811"/>
                  <a:pt x="2416435" y="6545251"/>
                  <a:pt x="613961" y="6559420"/>
                </a:cubicBezTo>
                <a:cubicBezTo>
                  <a:pt x="279490" y="6497058"/>
                  <a:pt x="-48018" y="6312577"/>
                  <a:pt x="0" y="5945458"/>
                </a:cubicBezTo>
                <a:cubicBezTo>
                  <a:pt x="72076" y="4562056"/>
                  <a:pt x="28702" y="2840551"/>
                  <a:pt x="0" y="613961"/>
                </a:cubicBezTo>
                <a:close/>
              </a:path>
              <a:path w="11793895" h="6559420" stroke="0" extrusionOk="0">
                <a:moveTo>
                  <a:pt x="0" y="613961"/>
                </a:moveTo>
                <a:cubicBezTo>
                  <a:pt x="-10343" y="279660"/>
                  <a:pt x="290981" y="-14331"/>
                  <a:pt x="613961" y="0"/>
                </a:cubicBezTo>
                <a:cubicBezTo>
                  <a:pt x="2980748" y="378874"/>
                  <a:pt x="8937501" y="-94613"/>
                  <a:pt x="11179933" y="0"/>
                </a:cubicBezTo>
                <a:cubicBezTo>
                  <a:pt x="11520595" y="72987"/>
                  <a:pt x="11785115" y="301852"/>
                  <a:pt x="11793895" y="613961"/>
                </a:cubicBezTo>
                <a:cubicBezTo>
                  <a:pt x="11859187" y="2229219"/>
                  <a:pt x="11797086" y="4360620"/>
                  <a:pt x="11793895" y="5945458"/>
                </a:cubicBezTo>
                <a:cubicBezTo>
                  <a:pt x="11881697" y="6327010"/>
                  <a:pt x="11526409" y="6563185"/>
                  <a:pt x="11179933" y="6559420"/>
                </a:cubicBezTo>
                <a:cubicBezTo>
                  <a:pt x="8336442" y="6871171"/>
                  <a:pt x="4521739" y="6142650"/>
                  <a:pt x="613961" y="6559420"/>
                </a:cubicBezTo>
                <a:cubicBezTo>
                  <a:pt x="285752" y="6533673"/>
                  <a:pt x="-26852" y="6279476"/>
                  <a:pt x="0" y="5945458"/>
                </a:cubicBezTo>
                <a:cubicBezTo>
                  <a:pt x="17198" y="3854471"/>
                  <a:pt x="-29660" y="2864969"/>
                  <a:pt x="0" y="613961"/>
                </a:cubicBezTo>
                <a:close/>
              </a:path>
              <a:path w="11793895" h="6559420" fill="none" stroke="0" extrusionOk="0">
                <a:moveTo>
                  <a:pt x="0" y="613961"/>
                </a:moveTo>
                <a:cubicBezTo>
                  <a:pt x="-49403" y="249982"/>
                  <a:pt x="287173" y="37461"/>
                  <a:pt x="613961" y="0"/>
                </a:cubicBezTo>
                <a:cubicBezTo>
                  <a:pt x="4818461" y="284740"/>
                  <a:pt x="6911163" y="64235"/>
                  <a:pt x="11179933" y="0"/>
                </a:cubicBezTo>
                <a:cubicBezTo>
                  <a:pt x="11512421" y="40114"/>
                  <a:pt x="11792757" y="299975"/>
                  <a:pt x="11793895" y="613961"/>
                </a:cubicBezTo>
                <a:cubicBezTo>
                  <a:pt x="11530249" y="2800825"/>
                  <a:pt x="11940237" y="5103774"/>
                  <a:pt x="11793895" y="5945458"/>
                </a:cubicBezTo>
                <a:cubicBezTo>
                  <a:pt x="11755197" y="6296819"/>
                  <a:pt x="11513996" y="6486425"/>
                  <a:pt x="11179933" y="6559420"/>
                </a:cubicBezTo>
                <a:cubicBezTo>
                  <a:pt x="6269107" y="6723825"/>
                  <a:pt x="2467355" y="6835775"/>
                  <a:pt x="613961" y="6559420"/>
                </a:cubicBezTo>
                <a:cubicBezTo>
                  <a:pt x="269656" y="6458029"/>
                  <a:pt x="-54723" y="6325937"/>
                  <a:pt x="0" y="5945458"/>
                </a:cubicBezTo>
                <a:cubicBezTo>
                  <a:pt x="321882" y="4668728"/>
                  <a:pt x="188767" y="2852676"/>
                  <a:pt x="0" y="61396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845421"/>
                      <a:gd name="connsiteY0" fmla="*/ 460471 h 4919565"/>
                      <a:gd name="connsiteX1" fmla="*/ 460471 w 8845421"/>
                      <a:gd name="connsiteY1" fmla="*/ 0 h 4919565"/>
                      <a:gd name="connsiteX2" fmla="*/ 8384950 w 8845421"/>
                      <a:gd name="connsiteY2" fmla="*/ 0 h 4919565"/>
                      <a:gd name="connsiteX3" fmla="*/ 8845421 w 8845421"/>
                      <a:gd name="connsiteY3" fmla="*/ 460471 h 4919565"/>
                      <a:gd name="connsiteX4" fmla="*/ 8845421 w 8845421"/>
                      <a:gd name="connsiteY4" fmla="*/ 4459094 h 4919565"/>
                      <a:gd name="connsiteX5" fmla="*/ 8384950 w 8845421"/>
                      <a:gd name="connsiteY5" fmla="*/ 4919565 h 4919565"/>
                      <a:gd name="connsiteX6" fmla="*/ 460471 w 8845421"/>
                      <a:gd name="connsiteY6" fmla="*/ 4919565 h 4919565"/>
                      <a:gd name="connsiteX7" fmla="*/ 0 w 8845421"/>
                      <a:gd name="connsiteY7" fmla="*/ 4459094 h 4919565"/>
                      <a:gd name="connsiteX8" fmla="*/ 0 w 8845421"/>
                      <a:gd name="connsiteY8" fmla="*/ 460471 h 4919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45421" h="4919565" fill="none" extrusionOk="0">
                        <a:moveTo>
                          <a:pt x="0" y="460471"/>
                        </a:moveTo>
                        <a:cubicBezTo>
                          <a:pt x="-9188" y="204674"/>
                          <a:pt x="232608" y="21630"/>
                          <a:pt x="460471" y="0"/>
                        </a:cubicBezTo>
                        <a:cubicBezTo>
                          <a:pt x="3221484" y="130954"/>
                          <a:pt x="5328118" y="43574"/>
                          <a:pt x="8384950" y="0"/>
                        </a:cubicBezTo>
                        <a:cubicBezTo>
                          <a:pt x="8649296" y="15457"/>
                          <a:pt x="8847510" y="208719"/>
                          <a:pt x="8845421" y="460471"/>
                        </a:cubicBezTo>
                        <a:cubicBezTo>
                          <a:pt x="8694982" y="2126495"/>
                          <a:pt x="8931300" y="3816422"/>
                          <a:pt x="8845421" y="4459094"/>
                        </a:cubicBezTo>
                        <a:cubicBezTo>
                          <a:pt x="8800686" y="4720751"/>
                          <a:pt x="8616520" y="4903874"/>
                          <a:pt x="8384950" y="4919565"/>
                        </a:cubicBezTo>
                        <a:cubicBezTo>
                          <a:pt x="4910099" y="5074762"/>
                          <a:pt x="1897512" y="5082585"/>
                          <a:pt x="460471" y="4919565"/>
                        </a:cubicBezTo>
                        <a:cubicBezTo>
                          <a:pt x="207837" y="4896880"/>
                          <a:pt x="-32252" y="4732237"/>
                          <a:pt x="0" y="4459094"/>
                        </a:cubicBezTo>
                        <a:cubicBezTo>
                          <a:pt x="64656" y="3402591"/>
                          <a:pt x="-17807" y="2101186"/>
                          <a:pt x="0" y="460471"/>
                        </a:cubicBezTo>
                        <a:close/>
                      </a:path>
                      <a:path w="8845421" h="4919565" stroke="0" extrusionOk="0">
                        <a:moveTo>
                          <a:pt x="0" y="460471"/>
                        </a:moveTo>
                        <a:cubicBezTo>
                          <a:pt x="-7413" y="201588"/>
                          <a:pt x="189703" y="6177"/>
                          <a:pt x="460471" y="0"/>
                        </a:cubicBezTo>
                        <a:cubicBezTo>
                          <a:pt x="2330849" y="132882"/>
                          <a:pt x="6965520" y="-84951"/>
                          <a:pt x="8384950" y="0"/>
                        </a:cubicBezTo>
                        <a:cubicBezTo>
                          <a:pt x="8621540" y="17305"/>
                          <a:pt x="8842070" y="224684"/>
                          <a:pt x="8845421" y="460471"/>
                        </a:cubicBezTo>
                        <a:cubicBezTo>
                          <a:pt x="8865608" y="1836505"/>
                          <a:pt x="8997901" y="3278959"/>
                          <a:pt x="8845421" y="4459094"/>
                        </a:cubicBezTo>
                        <a:cubicBezTo>
                          <a:pt x="8878886" y="4717375"/>
                          <a:pt x="8659614" y="4877678"/>
                          <a:pt x="8384950" y="4919565"/>
                        </a:cubicBezTo>
                        <a:cubicBezTo>
                          <a:pt x="6325146" y="5007204"/>
                          <a:pt x="3572109" y="4846886"/>
                          <a:pt x="460471" y="4919565"/>
                        </a:cubicBezTo>
                        <a:cubicBezTo>
                          <a:pt x="203789" y="4896957"/>
                          <a:pt x="-18703" y="4739397"/>
                          <a:pt x="0" y="4459094"/>
                        </a:cubicBezTo>
                        <a:cubicBezTo>
                          <a:pt x="-38581" y="2858421"/>
                          <a:pt x="63341" y="2129946"/>
                          <a:pt x="0" y="46047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039BC1-CC19-44F2-838E-4629140C0B4D}"/>
              </a:ext>
            </a:extLst>
          </p:cNvPr>
          <p:cNvSpPr/>
          <p:nvPr/>
        </p:nvSpPr>
        <p:spPr>
          <a:xfrm>
            <a:off x="409575" y="458391"/>
            <a:ext cx="115833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Nói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tranh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đoán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xem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thấy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endParaRPr lang="en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6" descr="Trẻ Em, Mầm Non, Đọc Sách, Học Tập, Cô Bé, Tải hình PNG 345 -  Free.Vector6.com">
            <a:extLst>
              <a:ext uri="{FF2B5EF4-FFF2-40B4-BE49-F238E27FC236}">
                <a16:creationId xmlns:a16="http://schemas.microsoft.com/office/drawing/2014/main" id="{3AB37E49-AD86-46F7-9B88-4CA544436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927" y="4526538"/>
            <a:ext cx="2661728" cy="249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6A56A8-9E7F-4FD9-8B1B-9C3006755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925" y="1838324"/>
            <a:ext cx="8972550" cy="3431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4214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1 h 6559420"/>
              <a:gd name="connsiteX1" fmla="*/ 613961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1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1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1 h 6559420"/>
              <a:gd name="connsiteX0" fmla="*/ 0 w 11793895"/>
              <a:gd name="connsiteY0" fmla="*/ 613961 h 6559420"/>
              <a:gd name="connsiteX1" fmla="*/ 613961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1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1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1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1"/>
                </a:moveTo>
                <a:cubicBezTo>
                  <a:pt x="-32626" y="269602"/>
                  <a:pt x="325434" y="41344"/>
                  <a:pt x="613961" y="0"/>
                </a:cubicBezTo>
                <a:cubicBezTo>
                  <a:pt x="4521868" y="511857"/>
                  <a:pt x="7129981" y="325558"/>
                  <a:pt x="11179933" y="0"/>
                </a:cubicBezTo>
                <a:cubicBezTo>
                  <a:pt x="11554515" y="54683"/>
                  <a:pt x="11817454" y="303739"/>
                  <a:pt x="11793895" y="613961"/>
                </a:cubicBezTo>
                <a:cubicBezTo>
                  <a:pt x="11697397" y="2744192"/>
                  <a:pt x="11922749" y="5021068"/>
                  <a:pt x="11793895" y="5945458"/>
                </a:cubicBezTo>
                <a:cubicBezTo>
                  <a:pt x="11676253" y="6303857"/>
                  <a:pt x="11482171" y="6533998"/>
                  <a:pt x="11179933" y="6559420"/>
                </a:cubicBezTo>
                <a:cubicBezTo>
                  <a:pt x="6215209" y="6742811"/>
                  <a:pt x="2416435" y="6545251"/>
                  <a:pt x="613961" y="6559420"/>
                </a:cubicBezTo>
                <a:cubicBezTo>
                  <a:pt x="279490" y="6497058"/>
                  <a:pt x="-48018" y="6312577"/>
                  <a:pt x="0" y="5945458"/>
                </a:cubicBezTo>
                <a:cubicBezTo>
                  <a:pt x="72076" y="4562056"/>
                  <a:pt x="28702" y="2840551"/>
                  <a:pt x="0" y="613961"/>
                </a:cubicBezTo>
                <a:close/>
              </a:path>
              <a:path w="11793895" h="6559420" stroke="0" extrusionOk="0">
                <a:moveTo>
                  <a:pt x="0" y="613961"/>
                </a:moveTo>
                <a:cubicBezTo>
                  <a:pt x="-10343" y="279660"/>
                  <a:pt x="290981" y="-14331"/>
                  <a:pt x="613961" y="0"/>
                </a:cubicBezTo>
                <a:cubicBezTo>
                  <a:pt x="2980748" y="378874"/>
                  <a:pt x="8937501" y="-94613"/>
                  <a:pt x="11179933" y="0"/>
                </a:cubicBezTo>
                <a:cubicBezTo>
                  <a:pt x="11520595" y="72987"/>
                  <a:pt x="11785115" y="301852"/>
                  <a:pt x="11793895" y="613961"/>
                </a:cubicBezTo>
                <a:cubicBezTo>
                  <a:pt x="11859187" y="2229219"/>
                  <a:pt x="11797086" y="4360620"/>
                  <a:pt x="11793895" y="5945458"/>
                </a:cubicBezTo>
                <a:cubicBezTo>
                  <a:pt x="11881697" y="6327010"/>
                  <a:pt x="11526409" y="6563185"/>
                  <a:pt x="11179933" y="6559420"/>
                </a:cubicBezTo>
                <a:cubicBezTo>
                  <a:pt x="8336442" y="6871171"/>
                  <a:pt x="4521739" y="6142650"/>
                  <a:pt x="613961" y="6559420"/>
                </a:cubicBezTo>
                <a:cubicBezTo>
                  <a:pt x="285752" y="6533673"/>
                  <a:pt x="-26852" y="6279476"/>
                  <a:pt x="0" y="5945458"/>
                </a:cubicBezTo>
                <a:cubicBezTo>
                  <a:pt x="17198" y="3854471"/>
                  <a:pt x="-29660" y="2864969"/>
                  <a:pt x="0" y="613961"/>
                </a:cubicBezTo>
                <a:close/>
              </a:path>
              <a:path w="11793895" h="6559420" fill="none" stroke="0" extrusionOk="0">
                <a:moveTo>
                  <a:pt x="0" y="613961"/>
                </a:moveTo>
                <a:cubicBezTo>
                  <a:pt x="-49403" y="249982"/>
                  <a:pt x="287173" y="37461"/>
                  <a:pt x="613961" y="0"/>
                </a:cubicBezTo>
                <a:cubicBezTo>
                  <a:pt x="4818461" y="284740"/>
                  <a:pt x="6911163" y="64235"/>
                  <a:pt x="11179933" y="0"/>
                </a:cubicBezTo>
                <a:cubicBezTo>
                  <a:pt x="11512421" y="40114"/>
                  <a:pt x="11792757" y="299975"/>
                  <a:pt x="11793895" y="613961"/>
                </a:cubicBezTo>
                <a:cubicBezTo>
                  <a:pt x="11530249" y="2800825"/>
                  <a:pt x="11940237" y="5103774"/>
                  <a:pt x="11793895" y="5945458"/>
                </a:cubicBezTo>
                <a:cubicBezTo>
                  <a:pt x="11755197" y="6296819"/>
                  <a:pt x="11513996" y="6486425"/>
                  <a:pt x="11179933" y="6559420"/>
                </a:cubicBezTo>
                <a:cubicBezTo>
                  <a:pt x="6269107" y="6723825"/>
                  <a:pt x="2467355" y="6835775"/>
                  <a:pt x="613961" y="6559420"/>
                </a:cubicBezTo>
                <a:cubicBezTo>
                  <a:pt x="269656" y="6458029"/>
                  <a:pt x="-54723" y="6325937"/>
                  <a:pt x="0" y="5945458"/>
                </a:cubicBezTo>
                <a:cubicBezTo>
                  <a:pt x="321882" y="4668728"/>
                  <a:pt x="188767" y="2852676"/>
                  <a:pt x="0" y="61396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845421"/>
                      <a:gd name="connsiteY0" fmla="*/ 460471 h 4919565"/>
                      <a:gd name="connsiteX1" fmla="*/ 460471 w 8845421"/>
                      <a:gd name="connsiteY1" fmla="*/ 0 h 4919565"/>
                      <a:gd name="connsiteX2" fmla="*/ 8384950 w 8845421"/>
                      <a:gd name="connsiteY2" fmla="*/ 0 h 4919565"/>
                      <a:gd name="connsiteX3" fmla="*/ 8845421 w 8845421"/>
                      <a:gd name="connsiteY3" fmla="*/ 460471 h 4919565"/>
                      <a:gd name="connsiteX4" fmla="*/ 8845421 w 8845421"/>
                      <a:gd name="connsiteY4" fmla="*/ 4459094 h 4919565"/>
                      <a:gd name="connsiteX5" fmla="*/ 8384950 w 8845421"/>
                      <a:gd name="connsiteY5" fmla="*/ 4919565 h 4919565"/>
                      <a:gd name="connsiteX6" fmla="*/ 460471 w 8845421"/>
                      <a:gd name="connsiteY6" fmla="*/ 4919565 h 4919565"/>
                      <a:gd name="connsiteX7" fmla="*/ 0 w 8845421"/>
                      <a:gd name="connsiteY7" fmla="*/ 4459094 h 4919565"/>
                      <a:gd name="connsiteX8" fmla="*/ 0 w 8845421"/>
                      <a:gd name="connsiteY8" fmla="*/ 460471 h 4919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45421" h="4919565" fill="none" extrusionOk="0">
                        <a:moveTo>
                          <a:pt x="0" y="460471"/>
                        </a:moveTo>
                        <a:cubicBezTo>
                          <a:pt x="-9188" y="204674"/>
                          <a:pt x="232608" y="21630"/>
                          <a:pt x="460471" y="0"/>
                        </a:cubicBezTo>
                        <a:cubicBezTo>
                          <a:pt x="3221484" y="130954"/>
                          <a:pt x="5328118" y="43574"/>
                          <a:pt x="8384950" y="0"/>
                        </a:cubicBezTo>
                        <a:cubicBezTo>
                          <a:pt x="8649296" y="15457"/>
                          <a:pt x="8847510" y="208719"/>
                          <a:pt x="8845421" y="460471"/>
                        </a:cubicBezTo>
                        <a:cubicBezTo>
                          <a:pt x="8694982" y="2126495"/>
                          <a:pt x="8931300" y="3816422"/>
                          <a:pt x="8845421" y="4459094"/>
                        </a:cubicBezTo>
                        <a:cubicBezTo>
                          <a:pt x="8800686" y="4720751"/>
                          <a:pt x="8616520" y="4903874"/>
                          <a:pt x="8384950" y="4919565"/>
                        </a:cubicBezTo>
                        <a:cubicBezTo>
                          <a:pt x="4910099" y="5074762"/>
                          <a:pt x="1897512" y="5082585"/>
                          <a:pt x="460471" y="4919565"/>
                        </a:cubicBezTo>
                        <a:cubicBezTo>
                          <a:pt x="207837" y="4896880"/>
                          <a:pt x="-32252" y="4732237"/>
                          <a:pt x="0" y="4459094"/>
                        </a:cubicBezTo>
                        <a:cubicBezTo>
                          <a:pt x="64656" y="3402591"/>
                          <a:pt x="-17807" y="2101186"/>
                          <a:pt x="0" y="460471"/>
                        </a:cubicBezTo>
                        <a:close/>
                      </a:path>
                      <a:path w="8845421" h="4919565" stroke="0" extrusionOk="0">
                        <a:moveTo>
                          <a:pt x="0" y="460471"/>
                        </a:moveTo>
                        <a:cubicBezTo>
                          <a:pt x="-7413" y="201588"/>
                          <a:pt x="189703" y="6177"/>
                          <a:pt x="460471" y="0"/>
                        </a:cubicBezTo>
                        <a:cubicBezTo>
                          <a:pt x="2330849" y="132882"/>
                          <a:pt x="6965520" y="-84951"/>
                          <a:pt x="8384950" y="0"/>
                        </a:cubicBezTo>
                        <a:cubicBezTo>
                          <a:pt x="8621540" y="17305"/>
                          <a:pt x="8842070" y="224684"/>
                          <a:pt x="8845421" y="460471"/>
                        </a:cubicBezTo>
                        <a:cubicBezTo>
                          <a:pt x="8865608" y="1836505"/>
                          <a:pt x="8997901" y="3278959"/>
                          <a:pt x="8845421" y="4459094"/>
                        </a:cubicBezTo>
                        <a:cubicBezTo>
                          <a:pt x="8878886" y="4717375"/>
                          <a:pt x="8659614" y="4877678"/>
                          <a:pt x="8384950" y="4919565"/>
                        </a:cubicBezTo>
                        <a:cubicBezTo>
                          <a:pt x="6325146" y="5007204"/>
                          <a:pt x="3572109" y="4846886"/>
                          <a:pt x="460471" y="4919565"/>
                        </a:cubicBezTo>
                        <a:cubicBezTo>
                          <a:pt x="203789" y="4896957"/>
                          <a:pt x="-18703" y="4739397"/>
                          <a:pt x="0" y="4459094"/>
                        </a:cubicBezTo>
                        <a:cubicBezTo>
                          <a:pt x="-38581" y="2858421"/>
                          <a:pt x="63341" y="2129946"/>
                          <a:pt x="0" y="46047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9BF1DC-D40C-4290-A1C9-9B501078C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6584" y="4601050"/>
            <a:ext cx="812879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46F48B8-DD24-4C0A-A552-5181669C3C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365553" y="3279239"/>
            <a:ext cx="1851353" cy="2374044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low confidence">
            <a:extLst>
              <a:ext uri="{FF2B5EF4-FFF2-40B4-BE49-F238E27FC236}">
                <a16:creationId xmlns:a16="http://schemas.microsoft.com/office/drawing/2014/main" id="{A0C94879-CC4E-458A-AAB4-03E5A7D3B3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4529560" y="3227534"/>
            <a:ext cx="1897637" cy="24333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F0559F3-C837-4EDC-8A53-DB9299E1F29C}"/>
              </a:ext>
            </a:extLst>
          </p:cNvPr>
          <p:cNvGrpSpPr/>
          <p:nvPr/>
        </p:nvGrpSpPr>
        <p:grpSpPr>
          <a:xfrm>
            <a:off x="1962494" y="2855554"/>
            <a:ext cx="3156492" cy="1531345"/>
            <a:chOff x="449660" y="1005840"/>
            <a:chExt cx="3609269" cy="2194560"/>
          </a:xfrm>
        </p:grpSpPr>
        <p:pic>
          <p:nvPicPr>
            <p:cNvPr id="13" name="Picture 12" descr="Background pattern&#10;&#10;Description automatically generated">
              <a:extLst>
                <a:ext uri="{FF2B5EF4-FFF2-40B4-BE49-F238E27FC236}">
                  <a16:creationId xmlns:a16="http://schemas.microsoft.com/office/drawing/2014/main" id="{6893D439-AF3A-4D72-90A5-BE7CFCD71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BC1CE8-79A4-484F-B961-D6B5A048CC49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49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Trình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bày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99315E-2AF4-4408-A11D-47506F985FFD}"/>
              </a:ext>
            </a:extLst>
          </p:cNvPr>
          <p:cNvGrpSpPr/>
          <p:nvPr/>
        </p:nvGrpSpPr>
        <p:grpSpPr>
          <a:xfrm>
            <a:off x="7673753" y="2381824"/>
            <a:ext cx="3289522" cy="1767080"/>
            <a:chOff x="8133073" y="822960"/>
            <a:chExt cx="3190991" cy="2560320"/>
          </a:xfrm>
        </p:grpSpPr>
        <p:pic>
          <p:nvPicPr>
            <p:cNvPr id="16" name="Picture 15" descr="Background pattern&#10;&#10;Description automatically generated">
              <a:extLst>
                <a:ext uri="{FF2B5EF4-FFF2-40B4-BE49-F238E27FC236}">
                  <a16:creationId xmlns:a16="http://schemas.microsoft.com/office/drawing/2014/main" id="{AF06D823-E33E-4A62-AA54-8DAD72D84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970F81-CA5E-4E93-A27C-E3600064160C}"/>
                </a:ext>
              </a:extLst>
            </p:cNvPr>
            <p:cNvSpPr txBox="1"/>
            <p:nvPr/>
          </p:nvSpPr>
          <p:spPr>
            <a:xfrm>
              <a:off x="8722319" y="1590700"/>
              <a:ext cx="2526936" cy="936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DCFF937-EE68-4EC7-A135-0C7F2B9187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7937" y="1592543"/>
            <a:ext cx="6803726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2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ó 36 cái bánh xếp đều vào 6 hộp (1)">
            <a:hlinkClick r:id="" action="ppaction://media"/>
            <a:extLst>
              <a:ext uri="{FF2B5EF4-FFF2-40B4-BE49-F238E27FC236}">
                <a16:creationId xmlns:a16="http://schemas.microsoft.com/office/drawing/2014/main" id="{5408735E-57DC-70E2-8DB7-E7078D7B76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ó 36 cái bánh xếp đều vào 6 hộp (3)">
            <a:hlinkClick r:id="" action="ppaction://media"/>
            <a:extLst>
              <a:ext uri="{FF2B5EF4-FFF2-40B4-BE49-F238E27FC236}">
                <a16:creationId xmlns:a16="http://schemas.microsoft.com/office/drawing/2014/main" id="{0A72CB2D-B264-48C9-3504-05380AD81E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ó 36 cái bánh xếp đều vào 6 hộp (2)">
            <a:hlinkClick r:id="" action="ppaction://media"/>
            <a:extLst>
              <a:ext uri="{FF2B5EF4-FFF2-40B4-BE49-F238E27FC236}">
                <a16:creationId xmlns:a16="http://schemas.microsoft.com/office/drawing/2014/main" id="{D744CBB7-466D-59EA-18B0-E6998336EF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9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1 h 6559420"/>
              <a:gd name="connsiteX1" fmla="*/ 613961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1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1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1 h 6559420"/>
              <a:gd name="connsiteX0" fmla="*/ 0 w 11793895"/>
              <a:gd name="connsiteY0" fmla="*/ 613961 h 6559420"/>
              <a:gd name="connsiteX1" fmla="*/ 613961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1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1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1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1"/>
                </a:moveTo>
                <a:cubicBezTo>
                  <a:pt x="-32626" y="269602"/>
                  <a:pt x="325434" y="41344"/>
                  <a:pt x="613961" y="0"/>
                </a:cubicBezTo>
                <a:cubicBezTo>
                  <a:pt x="4521868" y="511857"/>
                  <a:pt x="7129981" y="325558"/>
                  <a:pt x="11179933" y="0"/>
                </a:cubicBezTo>
                <a:cubicBezTo>
                  <a:pt x="11554515" y="54683"/>
                  <a:pt x="11817454" y="303739"/>
                  <a:pt x="11793895" y="613961"/>
                </a:cubicBezTo>
                <a:cubicBezTo>
                  <a:pt x="11697397" y="2744192"/>
                  <a:pt x="11922749" y="5021068"/>
                  <a:pt x="11793895" y="5945458"/>
                </a:cubicBezTo>
                <a:cubicBezTo>
                  <a:pt x="11676253" y="6303857"/>
                  <a:pt x="11482171" y="6533998"/>
                  <a:pt x="11179933" y="6559420"/>
                </a:cubicBezTo>
                <a:cubicBezTo>
                  <a:pt x="6215209" y="6742811"/>
                  <a:pt x="2416435" y="6545251"/>
                  <a:pt x="613961" y="6559420"/>
                </a:cubicBezTo>
                <a:cubicBezTo>
                  <a:pt x="279490" y="6497058"/>
                  <a:pt x="-48018" y="6312577"/>
                  <a:pt x="0" y="5945458"/>
                </a:cubicBezTo>
                <a:cubicBezTo>
                  <a:pt x="72076" y="4562056"/>
                  <a:pt x="28702" y="2840551"/>
                  <a:pt x="0" y="613961"/>
                </a:cubicBezTo>
                <a:close/>
              </a:path>
              <a:path w="11793895" h="6559420" stroke="0" extrusionOk="0">
                <a:moveTo>
                  <a:pt x="0" y="613961"/>
                </a:moveTo>
                <a:cubicBezTo>
                  <a:pt x="-10343" y="279660"/>
                  <a:pt x="290981" y="-14331"/>
                  <a:pt x="613961" y="0"/>
                </a:cubicBezTo>
                <a:cubicBezTo>
                  <a:pt x="2980748" y="378874"/>
                  <a:pt x="8937501" y="-94613"/>
                  <a:pt x="11179933" y="0"/>
                </a:cubicBezTo>
                <a:cubicBezTo>
                  <a:pt x="11520595" y="72987"/>
                  <a:pt x="11785115" y="301852"/>
                  <a:pt x="11793895" y="613961"/>
                </a:cubicBezTo>
                <a:cubicBezTo>
                  <a:pt x="11859187" y="2229219"/>
                  <a:pt x="11797086" y="4360620"/>
                  <a:pt x="11793895" y="5945458"/>
                </a:cubicBezTo>
                <a:cubicBezTo>
                  <a:pt x="11881697" y="6327010"/>
                  <a:pt x="11526409" y="6563185"/>
                  <a:pt x="11179933" y="6559420"/>
                </a:cubicBezTo>
                <a:cubicBezTo>
                  <a:pt x="8336442" y="6871171"/>
                  <a:pt x="4521739" y="6142650"/>
                  <a:pt x="613961" y="6559420"/>
                </a:cubicBezTo>
                <a:cubicBezTo>
                  <a:pt x="285752" y="6533673"/>
                  <a:pt x="-26852" y="6279476"/>
                  <a:pt x="0" y="5945458"/>
                </a:cubicBezTo>
                <a:cubicBezTo>
                  <a:pt x="17198" y="3854471"/>
                  <a:pt x="-29660" y="2864969"/>
                  <a:pt x="0" y="613961"/>
                </a:cubicBezTo>
                <a:close/>
              </a:path>
              <a:path w="11793895" h="6559420" fill="none" stroke="0" extrusionOk="0">
                <a:moveTo>
                  <a:pt x="0" y="613961"/>
                </a:moveTo>
                <a:cubicBezTo>
                  <a:pt x="-49403" y="249982"/>
                  <a:pt x="287173" y="37461"/>
                  <a:pt x="613961" y="0"/>
                </a:cubicBezTo>
                <a:cubicBezTo>
                  <a:pt x="4818461" y="284740"/>
                  <a:pt x="6911163" y="64235"/>
                  <a:pt x="11179933" y="0"/>
                </a:cubicBezTo>
                <a:cubicBezTo>
                  <a:pt x="11512421" y="40114"/>
                  <a:pt x="11792757" y="299975"/>
                  <a:pt x="11793895" y="613961"/>
                </a:cubicBezTo>
                <a:cubicBezTo>
                  <a:pt x="11530249" y="2800825"/>
                  <a:pt x="11940237" y="5103774"/>
                  <a:pt x="11793895" y="5945458"/>
                </a:cubicBezTo>
                <a:cubicBezTo>
                  <a:pt x="11755197" y="6296819"/>
                  <a:pt x="11513996" y="6486425"/>
                  <a:pt x="11179933" y="6559420"/>
                </a:cubicBezTo>
                <a:cubicBezTo>
                  <a:pt x="6269107" y="6723825"/>
                  <a:pt x="2467355" y="6835775"/>
                  <a:pt x="613961" y="6559420"/>
                </a:cubicBezTo>
                <a:cubicBezTo>
                  <a:pt x="269656" y="6458029"/>
                  <a:pt x="-54723" y="6325937"/>
                  <a:pt x="0" y="5945458"/>
                </a:cubicBezTo>
                <a:cubicBezTo>
                  <a:pt x="321882" y="4668728"/>
                  <a:pt x="188767" y="2852676"/>
                  <a:pt x="0" y="61396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845421"/>
                      <a:gd name="connsiteY0" fmla="*/ 460471 h 4919565"/>
                      <a:gd name="connsiteX1" fmla="*/ 460471 w 8845421"/>
                      <a:gd name="connsiteY1" fmla="*/ 0 h 4919565"/>
                      <a:gd name="connsiteX2" fmla="*/ 8384950 w 8845421"/>
                      <a:gd name="connsiteY2" fmla="*/ 0 h 4919565"/>
                      <a:gd name="connsiteX3" fmla="*/ 8845421 w 8845421"/>
                      <a:gd name="connsiteY3" fmla="*/ 460471 h 4919565"/>
                      <a:gd name="connsiteX4" fmla="*/ 8845421 w 8845421"/>
                      <a:gd name="connsiteY4" fmla="*/ 4459094 h 4919565"/>
                      <a:gd name="connsiteX5" fmla="*/ 8384950 w 8845421"/>
                      <a:gd name="connsiteY5" fmla="*/ 4919565 h 4919565"/>
                      <a:gd name="connsiteX6" fmla="*/ 460471 w 8845421"/>
                      <a:gd name="connsiteY6" fmla="*/ 4919565 h 4919565"/>
                      <a:gd name="connsiteX7" fmla="*/ 0 w 8845421"/>
                      <a:gd name="connsiteY7" fmla="*/ 4459094 h 4919565"/>
                      <a:gd name="connsiteX8" fmla="*/ 0 w 8845421"/>
                      <a:gd name="connsiteY8" fmla="*/ 460471 h 4919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45421" h="4919565" fill="none" extrusionOk="0">
                        <a:moveTo>
                          <a:pt x="0" y="460471"/>
                        </a:moveTo>
                        <a:cubicBezTo>
                          <a:pt x="-9188" y="204674"/>
                          <a:pt x="232608" y="21630"/>
                          <a:pt x="460471" y="0"/>
                        </a:cubicBezTo>
                        <a:cubicBezTo>
                          <a:pt x="3221484" y="130954"/>
                          <a:pt x="5328118" y="43574"/>
                          <a:pt x="8384950" y="0"/>
                        </a:cubicBezTo>
                        <a:cubicBezTo>
                          <a:pt x="8649296" y="15457"/>
                          <a:pt x="8847510" y="208719"/>
                          <a:pt x="8845421" y="460471"/>
                        </a:cubicBezTo>
                        <a:cubicBezTo>
                          <a:pt x="8694982" y="2126495"/>
                          <a:pt x="8931300" y="3816422"/>
                          <a:pt x="8845421" y="4459094"/>
                        </a:cubicBezTo>
                        <a:cubicBezTo>
                          <a:pt x="8800686" y="4720751"/>
                          <a:pt x="8616520" y="4903874"/>
                          <a:pt x="8384950" y="4919565"/>
                        </a:cubicBezTo>
                        <a:cubicBezTo>
                          <a:pt x="4910099" y="5074762"/>
                          <a:pt x="1897512" y="5082585"/>
                          <a:pt x="460471" y="4919565"/>
                        </a:cubicBezTo>
                        <a:cubicBezTo>
                          <a:pt x="207837" y="4896880"/>
                          <a:pt x="-32252" y="4732237"/>
                          <a:pt x="0" y="4459094"/>
                        </a:cubicBezTo>
                        <a:cubicBezTo>
                          <a:pt x="64656" y="3402591"/>
                          <a:pt x="-17807" y="2101186"/>
                          <a:pt x="0" y="460471"/>
                        </a:cubicBezTo>
                        <a:close/>
                      </a:path>
                      <a:path w="8845421" h="4919565" stroke="0" extrusionOk="0">
                        <a:moveTo>
                          <a:pt x="0" y="460471"/>
                        </a:moveTo>
                        <a:cubicBezTo>
                          <a:pt x="-7413" y="201588"/>
                          <a:pt x="189703" y="6177"/>
                          <a:pt x="460471" y="0"/>
                        </a:cubicBezTo>
                        <a:cubicBezTo>
                          <a:pt x="2330849" y="132882"/>
                          <a:pt x="6965520" y="-84951"/>
                          <a:pt x="8384950" y="0"/>
                        </a:cubicBezTo>
                        <a:cubicBezTo>
                          <a:pt x="8621540" y="17305"/>
                          <a:pt x="8842070" y="224684"/>
                          <a:pt x="8845421" y="460471"/>
                        </a:cubicBezTo>
                        <a:cubicBezTo>
                          <a:pt x="8865608" y="1836505"/>
                          <a:pt x="8997901" y="3278959"/>
                          <a:pt x="8845421" y="4459094"/>
                        </a:cubicBezTo>
                        <a:cubicBezTo>
                          <a:pt x="8878886" y="4717375"/>
                          <a:pt x="8659614" y="4877678"/>
                          <a:pt x="8384950" y="4919565"/>
                        </a:cubicBezTo>
                        <a:cubicBezTo>
                          <a:pt x="6325146" y="5007204"/>
                          <a:pt x="3572109" y="4846886"/>
                          <a:pt x="460471" y="4919565"/>
                        </a:cubicBezTo>
                        <a:cubicBezTo>
                          <a:pt x="203789" y="4896957"/>
                          <a:pt x="-18703" y="4739397"/>
                          <a:pt x="0" y="4459094"/>
                        </a:cubicBezTo>
                        <a:cubicBezTo>
                          <a:pt x="-38581" y="2858421"/>
                          <a:pt x="63341" y="2129946"/>
                          <a:pt x="0" y="46047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04B6F87-2212-B526-A447-23EF2B1561F6}"/>
              </a:ext>
            </a:extLst>
          </p:cNvPr>
          <p:cNvSpPr/>
          <p:nvPr/>
        </p:nvSpPr>
        <p:spPr>
          <a:xfrm>
            <a:off x="3787401" y="1126203"/>
            <a:ext cx="7499724" cy="2108064"/>
          </a:xfrm>
          <a:custGeom>
            <a:avLst/>
            <a:gdLst>
              <a:gd name="connsiteX0" fmla="*/ 0 w 7499724"/>
              <a:gd name="connsiteY0" fmla="*/ 351350 h 2108064"/>
              <a:gd name="connsiteX1" fmla="*/ 313195 w 7499724"/>
              <a:gd name="connsiteY1" fmla="*/ 0 h 2108064"/>
              <a:gd name="connsiteX2" fmla="*/ 1249953 w 7499724"/>
              <a:gd name="connsiteY2" fmla="*/ 0 h 2108064"/>
              <a:gd name="connsiteX3" fmla="*/ 1249953 w 7499724"/>
              <a:gd name="connsiteY3" fmla="*/ 0 h 2108064"/>
              <a:gd name="connsiteX4" fmla="*/ 3124884 w 7499724"/>
              <a:gd name="connsiteY4" fmla="*/ 0 h 2108064"/>
              <a:gd name="connsiteX5" fmla="*/ 7186528 w 7499724"/>
              <a:gd name="connsiteY5" fmla="*/ 0 h 2108064"/>
              <a:gd name="connsiteX6" fmla="*/ 7499724 w 7499724"/>
              <a:gd name="connsiteY6" fmla="*/ 351350 h 2108064"/>
              <a:gd name="connsiteX7" fmla="*/ 7499724 w 7499724"/>
              <a:gd name="connsiteY7" fmla="*/ 1229704 h 2108064"/>
              <a:gd name="connsiteX8" fmla="*/ 7499724 w 7499724"/>
              <a:gd name="connsiteY8" fmla="*/ 1229704 h 2108064"/>
              <a:gd name="connsiteX9" fmla="*/ 7499724 w 7499724"/>
              <a:gd name="connsiteY9" fmla="*/ 1756720 h 2108064"/>
              <a:gd name="connsiteX10" fmla="*/ 7499724 w 7499724"/>
              <a:gd name="connsiteY10" fmla="*/ 1756713 h 2108064"/>
              <a:gd name="connsiteX11" fmla="*/ 7186528 w 7499724"/>
              <a:gd name="connsiteY11" fmla="*/ 2108064 h 2108064"/>
              <a:gd name="connsiteX12" fmla="*/ 3124884 w 7499724"/>
              <a:gd name="connsiteY12" fmla="*/ 2108064 h 2108064"/>
              <a:gd name="connsiteX13" fmla="*/ 1249953 w 7499724"/>
              <a:gd name="connsiteY13" fmla="*/ 2108064 h 2108064"/>
              <a:gd name="connsiteX14" fmla="*/ 1249953 w 7499724"/>
              <a:gd name="connsiteY14" fmla="*/ 2108064 h 2108064"/>
              <a:gd name="connsiteX15" fmla="*/ 313195 w 7499724"/>
              <a:gd name="connsiteY15" fmla="*/ 2108064 h 2108064"/>
              <a:gd name="connsiteX16" fmla="*/ 0 w 7499724"/>
              <a:gd name="connsiteY16" fmla="*/ 1756713 h 2108064"/>
              <a:gd name="connsiteX17" fmla="*/ 0 w 7499724"/>
              <a:gd name="connsiteY17" fmla="*/ 1756720 h 2108064"/>
              <a:gd name="connsiteX18" fmla="*/ -1503245 w 7499724"/>
              <a:gd name="connsiteY18" fmla="*/ 2485491 h 2108064"/>
              <a:gd name="connsiteX19" fmla="*/ 0 w 7499724"/>
              <a:gd name="connsiteY19" fmla="*/ 1229704 h 2108064"/>
              <a:gd name="connsiteX20" fmla="*/ 0 w 7499724"/>
              <a:gd name="connsiteY20" fmla="*/ 351350 h 2108064"/>
              <a:gd name="connsiteX0" fmla="*/ 0 w 7499724"/>
              <a:gd name="connsiteY0" fmla="*/ 351350 h 2108064"/>
              <a:gd name="connsiteX1" fmla="*/ 313195 w 7499724"/>
              <a:gd name="connsiteY1" fmla="*/ 0 h 2108064"/>
              <a:gd name="connsiteX2" fmla="*/ 1249953 w 7499724"/>
              <a:gd name="connsiteY2" fmla="*/ 0 h 2108064"/>
              <a:gd name="connsiteX3" fmla="*/ 1249953 w 7499724"/>
              <a:gd name="connsiteY3" fmla="*/ 0 h 2108064"/>
              <a:gd name="connsiteX4" fmla="*/ 3124884 w 7499724"/>
              <a:gd name="connsiteY4" fmla="*/ 0 h 2108064"/>
              <a:gd name="connsiteX5" fmla="*/ 7186528 w 7499724"/>
              <a:gd name="connsiteY5" fmla="*/ 0 h 2108064"/>
              <a:gd name="connsiteX6" fmla="*/ 7499724 w 7499724"/>
              <a:gd name="connsiteY6" fmla="*/ 351350 h 2108064"/>
              <a:gd name="connsiteX7" fmla="*/ 7499724 w 7499724"/>
              <a:gd name="connsiteY7" fmla="*/ 1229704 h 2108064"/>
              <a:gd name="connsiteX8" fmla="*/ 7499724 w 7499724"/>
              <a:gd name="connsiteY8" fmla="*/ 1229704 h 2108064"/>
              <a:gd name="connsiteX9" fmla="*/ 7499724 w 7499724"/>
              <a:gd name="connsiteY9" fmla="*/ 1756720 h 2108064"/>
              <a:gd name="connsiteX10" fmla="*/ 7499724 w 7499724"/>
              <a:gd name="connsiteY10" fmla="*/ 1756713 h 2108064"/>
              <a:gd name="connsiteX11" fmla="*/ 7186528 w 7499724"/>
              <a:gd name="connsiteY11" fmla="*/ 2108064 h 2108064"/>
              <a:gd name="connsiteX12" fmla="*/ 3124884 w 7499724"/>
              <a:gd name="connsiteY12" fmla="*/ 2108064 h 2108064"/>
              <a:gd name="connsiteX13" fmla="*/ 1249953 w 7499724"/>
              <a:gd name="connsiteY13" fmla="*/ 2108064 h 2108064"/>
              <a:gd name="connsiteX14" fmla="*/ 1249953 w 7499724"/>
              <a:gd name="connsiteY14" fmla="*/ 2108064 h 2108064"/>
              <a:gd name="connsiteX15" fmla="*/ 313195 w 7499724"/>
              <a:gd name="connsiteY15" fmla="*/ 2108064 h 2108064"/>
              <a:gd name="connsiteX16" fmla="*/ 0 w 7499724"/>
              <a:gd name="connsiteY16" fmla="*/ 1756713 h 2108064"/>
              <a:gd name="connsiteX17" fmla="*/ 0 w 7499724"/>
              <a:gd name="connsiteY17" fmla="*/ 1756720 h 2108064"/>
              <a:gd name="connsiteX18" fmla="*/ -1503245 w 7499724"/>
              <a:gd name="connsiteY18" fmla="*/ 2485491 h 2108064"/>
              <a:gd name="connsiteX19" fmla="*/ 0 w 7499724"/>
              <a:gd name="connsiteY19" fmla="*/ 1229704 h 2108064"/>
              <a:gd name="connsiteX20" fmla="*/ 0 w 7499724"/>
              <a:gd name="connsiteY20" fmla="*/ 351350 h 210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99724" h="2108064" fill="none" extrusionOk="0">
                <a:moveTo>
                  <a:pt x="0" y="351350"/>
                </a:moveTo>
                <a:cubicBezTo>
                  <a:pt x="44670" y="183376"/>
                  <a:pt x="92259" y="20048"/>
                  <a:pt x="313195" y="0"/>
                </a:cubicBezTo>
                <a:cubicBezTo>
                  <a:pt x="677019" y="31271"/>
                  <a:pt x="1011599" y="-90856"/>
                  <a:pt x="1249953" y="0"/>
                </a:cubicBezTo>
                <a:lnTo>
                  <a:pt x="1249953" y="0"/>
                </a:lnTo>
                <a:cubicBezTo>
                  <a:pt x="1933798" y="123495"/>
                  <a:pt x="2938437" y="48317"/>
                  <a:pt x="3124884" y="0"/>
                </a:cubicBezTo>
                <a:cubicBezTo>
                  <a:pt x="4401419" y="-290918"/>
                  <a:pt x="6349673" y="247388"/>
                  <a:pt x="7186528" y="0"/>
                </a:cubicBezTo>
                <a:cubicBezTo>
                  <a:pt x="7374732" y="26834"/>
                  <a:pt x="7458750" y="163349"/>
                  <a:pt x="7499724" y="351350"/>
                </a:cubicBezTo>
                <a:cubicBezTo>
                  <a:pt x="7561252" y="700002"/>
                  <a:pt x="7510436" y="970190"/>
                  <a:pt x="7499724" y="1229704"/>
                </a:cubicBezTo>
                <a:lnTo>
                  <a:pt x="7499724" y="1229704"/>
                </a:lnTo>
                <a:cubicBezTo>
                  <a:pt x="7477513" y="1491122"/>
                  <a:pt x="7492136" y="1711898"/>
                  <a:pt x="7499724" y="1756720"/>
                </a:cubicBezTo>
                <a:lnTo>
                  <a:pt x="7499724" y="1756713"/>
                </a:lnTo>
                <a:cubicBezTo>
                  <a:pt x="7476222" y="1920612"/>
                  <a:pt x="7346599" y="2151447"/>
                  <a:pt x="7186528" y="2108064"/>
                </a:cubicBezTo>
                <a:cubicBezTo>
                  <a:pt x="5502344" y="2407158"/>
                  <a:pt x="3686783" y="1923464"/>
                  <a:pt x="3124884" y="2108064"/>
                </a:cubicBezTo>
                <a:cubicBezTo>
                  <a:pt x="2450092" y="2055968"/>
                  <a:pt x="1652221" y="2319141"/>
                  <a:pt x="1249953" y="2108064"/>
                </a:cubicBezTo>
                <a:lnTo>
                  <a:pt x="1249953" y="2108064"/>
                </a:lnTo>
                <a:cubicBezTo>
                  <a:pt x="947091" y="2017023"/>
                  <a:pt x="715600" y="2149198"/>
                  <a:pt x="313195" y="2108064"/>
                </a:cubicBezTo>
                <a:cubicBezTo>
                  <a:pt x="97473" y="2107877"/>
                  <a:pt x="10230" y="1927652"/>
                  <a:pt x="0" y="1756713"/>
                </a:cubicBezTo>
                <a:lnTo>
                  <a:pt x="0" y="1756720"/>
                </a:lnTo>
                <a:cubicBezTo>
                  <a:pt x="-460341" y="2075961"/>
                  <a:pt x="-1293854" y="2464233"/>
                  <a:pt x="-1503245" y="2485491"/>
                </a:cubicBezTo>
                <a:cubicBezTo>
                  <a:pt x="-934199" y="2098382"/>
                  <a:pt x="-588329" y="1711981"/>
                  <a:pt x="0" y="1229704"/>
                </a:cubicBezTo>
                <a:cubicBezTo>
                  <a:pt x="-38251" y="1074647"/>
                  <a:pt x="24557" y="527510"/>
                  <a:pt x="0" y="351350"/>
                </a:cubicBezTo>
                <a:close/>
              </a:path>
              <a:path w="7499724" h="2108064" stroke="0" extrusionOk="0">
                <a:moveTo>
                  <a:pt x="0" y="351350"/>
                </a:moveTo>
                <a:cubicBezTo>
                  <a:pt x="-12021" y="173825"/>
                  <a:pt x="161612" y="18880"/>
                  <a:pt x="313195" y="0"/>
                </a:cubicBezTo>
                <a:cubicBezTo>
                  <a:pt x="452437" y="-92612"/>
                  <a:pt x="1105388" y="-31264"/>
                  <a:pt x="1249953" y="0"/>
                </a:cubicBezTo>
                <a:lnTo>
                  <a:pt x="1249953" y="0"/>
                </a:lnTo>
                <a:cubicBezTo>
                  <a:pt x="2019237" y="-140186"/>
                  <a:pt x="2896994" y="-99396"/>
                  <a:pt x="3124884" y="0"/>
                </a:cubicBezTo>
                <a:cubicBezTo>
                  <a:pt x="4399503" y="-276940"/>
                  <a:pt x="6765640" y="207336"/>
                  <a:pt x="7186528" y="0"/>
                </a:cubicBezTo>
                <a:cubicBezTo>
                  <a:pt x="7373063" y="-11989"/>
                  <a:pt x="7493315" y="146317"/>
                  <a:pt x="7499724" y="351350"/>
                </a:cubicBezTo>
                <a:cubicBezTo>
                  <a:pt x="7580885" y="727253"/>
                  <a:pt x="7515219" y="1050575"/>
                  <a:pt x="7499724" y="1229704"/>
                </a:cubicBezTo>
                <a:lnTo>
                  <a:pt x="7499724" y="1229704"/>
                </a:lnTo>
                <a:cubicBezTo>
                  <a:pt x="7515108" y="1384728"/>
                  <a:pt x="7508573" y="1515382"/>
                  <a:pt x="7499724" y="1756720"/>
                </a:cubicBezTo>
                <a:lnTo>
                  <a:pt x="7499724" y="1756713"/>
                </a:lnTo>
                <a:cubicBezTo>
                  <a:pt x="7509881" y="1951295"/>
                  <a:pt x="7357465" y="2133789"/>
                  <a:pt x="7186528" y="2108064"/>
                </a:cubicBezTo>
                <a:cubicBezTo>
                  <a:pt x="5764052" y="2233909"/>
                  <a:pt x="4377462" y="1981246"/>
                  <a:pt x="3124884" y="2108064"/>
                </a:cubicBezTo>
                <a:cubicBezTo>
                  <a:pt x="2448854" y="2090095"/>
                  <a:pt x="1625927" y="2154167"/>
                  <a:pt x="1249953" y="2108064"/>
                </a:cubicBezTo>
                <a:lnTo>
                  <a:pt x="1249953" y="2108064"/>
                </a:lnTo>
                <a:cubicBezTo>
                  <a:pt x="862942" y="2174400"/>
                  <a:pt x="483859" y="2042956"/>
                  <a:pt x="313195" y="2108064"/>
                </a:cubicBezTo>
                <a:cubicBezTo>
                  <a:pt x="127332" y="2106102"/>
                  <a:pt x="34754" y="1941425"/>
                  <a:pt x="0" y="1756713"/>
                </a:cubicBezTo>
                <a:lnTo>
                  <a:pt x="0" y="1756720"/>
                </a:lnTo>
                <a:cubicBezTo>
                  <a:pt x="-357830" y="2136330"/>
                  <a:pt x="-863743" y="2041338"/>
                  <a:pt x="-1503245" y="2485491"/>
                </a:cubicBezTo>
                <a:cubicBezTo>
                  <a:pt x="-1146094" y="2059038"/>
                  <a:pt x="-604155" y="1768800"/>
                  <a:pt x="0" y="1229704"/>
                </a:cubicBezTo>
                <a:cubicBezTo>
                  <a:pt x="-49259" y="998929"/>
                  <a:pt x="38563" y="619747"/>
                  <a:pt x="0" y="351350"/>
                </a:cubicBezTo>
                <a:close/>
              </a:path>
              <a:path w="7499724" h="2108064" fill="none" stroke="0" extrusionOk="0">
                <a:moveTo>
                  <a:pt x="0" y="351350"/>
                </a:moveTo>
                <a:cubicBezTo>
                  <a:pt x="15346" y="197579"/>
                  <a:pt x="149199" y="-9571"/>
                  <a:pt x="313195" y="0"/>
                </a:cubicBezTo>
                <a:cubicBezTo>
                  <a:pt x="706208" y="11105"/>
                  <a:pt x="967948" y="-42761"/>
                  <a:pt x="1249953" y="0"/>
                </a:cubicBezTo>
                <a:lnTo>
                  <a:pt x="1249953" y="0"/>
                </a:lnTo>
                <a:cubicBezTo>
                  <a:pt x="1970620" y="154904"/>
                  <a:pt x="2910895" y="-2064"/>
                  <a:pt x="3124884" y="0"/>
                </a:cubicBezTo>
                <a:cubicBezTo>
                  <a:pt x="4321510" y="-274015"/>
                  <a:pt x="6263551" y="157155"/>
                  <a:pt x="7186528" y="0"/>
                </a:cubicBezTo>
                <a:cubicBezTo>
                  <a:pt x="7361054" y="-3878"/>
                  <a:pt x="7506283" y="140816"/>
                  <a:pt x="7499724" y="351350"/>
                </a:cubicBezTo>
                <a:cubicBezTo>
                  <a:pt x="7542158" y="671896"/>
                  <a:pt x="7483888" y="1014819"/>
                  <a:pt x="7499724" y="1229704"/>
                </a:cubicBezTo>
                <a:lnTo>
                  <a:pt x="7499724" y="1229704"/>
                </a:lnTo>
                <a:cubicBezTo>
                  <a:pt x="7475986" y="1490353"/>
                  <a:pt x="7492552" y="1705147"/>
                  <a:pt x="7499724" y="1756720"/>
                </a:cubicBezTo>
                <a:lnTo>
                  <a:pt x="7499724" y="1756713"/>
                </a:lnTo>
                <a:cubicBezTo>
                  <a:pt x="7508593" y="1942709"/>
                  <a:pt x="7343041" y="2124464"/>
                  <a:pt x="7186528" y="2108064"/>
                </a:cubicBezTo>
                <a:cubicBezTo>
                  <a:pt x="5519184" y="2318806"/>
                  <a:pt x="3765962" y="1871505"/>
                  <a:pt x="3124884" y="2108064"/>
                </a:cubicBezTo>
                <a:cubicBezTo>
                  <a:pt x="2512669" y="2039490"/>
                  <a:pt x="1616482" y="2283381"/>
                  <a:pt x="1249953" y="2108064"/>
                </a:cubicBezTo>
                <a:lnTo>
                  <a:pt x="1249953" y="2108064"/>
                </a:lnTo>
                <a:cubicBezTo>
                  <a:pt x="996533" y="2048637"/>
                  <a:pt x="670741" y="2160783"/>
                  <a:pt x="313195" y="2108064"/>
                </a:cubicBezTo>
                <a:cubicBezTo>
                  <a:pt x="117959" y="2097592"/>
                  <a:pt x="19901" y="1928536"/>
                  <a:pt x="0" y="1756713"/>
                </a:cubicBezTo>
                <a:lnTo>
                  <a:pt x="0" y="1756720"/>
                </a:lnTo>
                <a:cubicBezTo>
                  <a:pt x="-499613" y="2074171"/>
                  <a:pt x="-1276445" y="2446335"/>
                  <a:pt x="-1503245" y="2485491"/>
                </a:cubicBezTo>
                <a:cubicBezTo>
                  <a:pt x="-940251" y="2080106"/>
                  <a:pt x="-618069" y="1609268"/>
                  <a:pt x="0" y="1229704"/>
                </a:cubicBezTo>
                <a:cubicBezTo>
                  <a:pt x="-37797" y="1079953"/>
                  <a:pt x="-2407" y="513150"/>
                  <a:pt x="0" y="35135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4713800"/>
                      <a:gd name="connsiteY0" fmla="*/ 196853 h 1181096"/>
                      <a:gd name="connsiteX1" fmla="*/ 196853 w 4713800"/>
                      <a:gd name="connsiteY1" fmla="*/ 0 h 1181096"/>
                      <a:gd name="connsiteX2" fmla="*/ 785633 w 4713800"/>
                      <a:gd name="connsiteY2" fmla="*/ 0 h 1181096"/>
                      <a:gd name="connsiteX3" fmla="*/ 785633 w 4713800"/>
                      <a:gd name="connsiteY3" fmla="*/ 0 h 1181096"/>
                      <a:gd name="connsiteX4" fmla="*/ 1964083 w 4713800"/>
                      <a:gd name="connsiteY4" fmla="*/ 0 h 1181096"/>
                      <a:gd name="connsiteX5" fmla="*/ 4516947 w 4713800"/>
                      <a:gd name="connsiteY5" fmla="*/ 0 h 1181096"/>
                      <a:gd name="connsiteX6" fmla="*/ 4713800 w 4713800"/>
                      <a:gd name="connsiteY6" fmla="*/ 196853 h 1181096"/>
                      <a:gd name="connsiteX7" fmla="*/ 4713800 w 4713800"/>
                      <a:gd name="connsiteY7" fmla="*/ 688973 h 1181096"/>
                      <a:gd name="connsiteX8" fmla="*/ 4713800 w 4713800"/>
                      <a:gd name="connsiteY8" fmla="*/ 688973 h 1181096"/>
                      <a:gd name="connsiteX9" fmla="*/ 4713800 w 4713800"/>
                      <a:gd name="connsiteY9" fmla="*/ 984247 h 1181096"/>
                      <a:gd name="connsiteX10" fmla="*/ 4713800 w 4713800"/>
                      <a:gd name="connsiteY10" fmla="*/ 984243 h 1181096"/>
                      <a:gd name="connsiteX11" fmla="*/ 4516947 w 4713800"/>
                      <a:gd name="connsiteY11" fmla="*/ 1181096 h 1181096"/>
                      <a:gd name="connsiteX12" fmla="*/ 1964083 w 4713800"/>
                      <a:gd name="connsiteY12" fmla="*/ 1181096 h 1181096"/>
                      <a:gd name="connsiteX13" fmla="*/ 785633 w 4713800"/>
                      <a:gd name="connsiteY13" fmla="*/ 1181096 h 1181096"/>
                      <a:gd name="connsiteX14" fmla="*/ 785633 w 4713800"/>
                      <a:gd name="connsiteY14" fmla="*/ 1181096 h 1181096"/>
                      <a:gd name="connsiteX15" fmla="*/ 196853 w 4713800"/>
                      <a:gd name="connsiteY15" fmla="*/ 1181096 h 1181096"/>
                      <a:gd name="connsiteX16" fmla="*/ 0 w 4713800"/>
                      <a:gd name="connsiteY16" fmla="*/ 984243 h 1181096"/>
                      <a:gd name="connsiteX17" fmla="*/ 0 w 4713800"/>
                      <a:gd name="connsiteY17" fmla="*/ 984247 h 1181096"/>
                      <a:gd name="connsiteX18" fmla="*/ -944834 w 4713800"/>
                      <a:gd name="connsiteY18" fmla="*/ 1392559 h 1181096"/>
                      <a:gd name="connsiteX19" fmla="*/ 0 w 4713800"/>
                      <a:gd name="connsiteY19" fmla="*/ 688973 h 1181096"/>
                      <a:gd name="connsiteX20" fmla="*/ 0 w 4713800"/>
                      <a:gd name="connsiteY20" fmla="*/ 196853 h 1181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13800" h="1181096" fill="none" extrusionOk="0">
                        <a:moveTo>
                          <a:pt x="0" y="196853"/>
                        </a:moveTo>
                        <a:cubicBezTo>
                          <a:pt x="18042" y="97900"/>
                          <a:pt x="78366" y="3928"/>
                          <a:pt x="196853" y="0"/>
                        </a:cubicBezTo>
                        <a:cubicBezTo>
                          <a:pt x="431945" y="13781"/>
                          <a:pt x="612293" y="-31275"/>
                          <a:pt x="785633" y="0"/>
                        </a:cubicBezTo>
                        <a:lnTo>
                          <a:pt x="785633" y="0"/>
                        </a:lnTo>
                        <a:cubicBezTo>
                          <a:pt x="1235674" y="80195"/>
                          <a:pt x="1836412" y="12646"/>
                          <a:pt x="1964083" y="0"/>
                        </a:cubicBezTo>
                        <a:cubicBezTo>
                          <a:pt x="2677607" y="-117130"/>
                          <a:pt x="4006404" y="123459"/>
                          <a:pt x="4516947" y="0"/>
                        </a:cubicBezTo>
                        <a:cubicBezTo>
                          <a:pt x="4633982" y="13249"/>
                          <a:pt x="4702208" y="89755"/>
                          <a:pt x="4713800" y="196853"/>
                        </a:cubicBezTo>
                        <a:cubicBezTo>
                          <a:pt x="4739901" y="393772"/>
                          <a:pt x="4707346" y="559262"/>
                          <a:pt x="4713800" y="688973"/>
                        </a:cubicBezTo>
                        <a:lnTo>
                          <a:pt x="4713800" y="688973"/>
                        </a:lnTo>
                        <a:cubicBezTo>
                          <a:pt x="4697322" y="835985"/>
                          <a:pt x="4709079" y="953929"/>
                          <a:pt x="4713800" y="984247"/>
                        </a:cubicBezTo>
                        <a:lnTo>
                          <a:pt x="4713800" y="984243"/>
                        </a:lnTo>
                        <a:cubicBezTo>
                          <a:pt x="4710860" y="1089280"/>
                          <a:pt x="4623492" y="1188174"/>
                          <a:pt x="4516947" y="1181096"/>
                        </a:cubicBezTo>
                        <a:cubicBezTo>
                          <a:pt x="3466888" y="1314490"/>
                          <a:pt x="2304238" y="1050376"/>
                          <a:pt x="1964083" y="1181096"/>
                        </a:cubicBezTo>
                        <a:cubicBezTo>
                          <a:pt x="1596650" y="1159780"/>
                          <a:pt x="1060794" y="1265193"/>
                          <a:pt x="785633" y="1181096"/>
                        </a:cubicBezTo>
                        <a:lnTo>
                          <a:pt x="785633" y="1181096"/>
                        </a:lnTo>
                        <a:cubicBezTo>
                          <a:pt x="603557" y="1148853"/>
                          <a:pt x="437884" y="1215472"/>
                          <a:pt x="196853" y="1181096"/>
                        </a:cubicBezTo>
                        <a:cubicBezTo>
                          <a:pt x="81322" y="1181067"/>
                          <a:pt x="5341" y="1082007"/>
                          <a:pt x="0" y="984243"/>
                        </a:cubicBezTo>
                        <a:lnTo>
                          <a:pt x="0" y="984247"/>
                        </a:lnTo>
                        <a:cubicBezTo>
                          <a:pt x="-288859" y="1157118"/>
                          <a:pt x="-804073" y="1371868"/>
                          <a:pt x="-944834" y="1392559"/>
                        </a:cubicBezTo>
                        <a:cubicBezTo>
                          <a:pt x="-569293" y="1178542"/>
                          <a:pt x="-402441" y="948839"/>
                          <a:pt x="0" y="688973"/>
                        </a:cubicBezTo>
                        <a:cubicBezTo>
                          <a:pt x="-20884" y="603927"/>
                          <a:pt x="1044" y="301340"/>
                          <a:pt x="0" y="196853"/>
                        </a:cubicBezTo>
                        <a:close/>
                      </a:path>
                      <a:path w="4713800" h="1181096" stroke="0" extrusionOk="0">
                        <a:moveTo>
                          <a:pt x="0" y="196853"/>
                        </a:moveTo>
                        <a:cubicBezTo>
                          <a:pt x="-9560" y="104482"/>
                          <a:pt x="93335" y="-3518"/>
                          <a:pt x="196853" y="0"/>
                        </a:cubicBezTo>
                        <a:cubicBezTo>
                          <a:pt x="283520" y="-51139"/>
                          <a:pt x="692663" y="-18151"/>
                          <a:pt x="785633" y="0"/>
                        </a:cubicBezTo>
                        <a:lnTo>
                          <a:pt x="785633" y="0"/>
                        </a:lnTo>
                        <a:cubicBezTo>
                          <a:pt x="1273553" y="-77279"/>
                          <a:pt x="1821249" y="-80672"/>
                          <a:pt x="1964083" y="0"/>
                        </a:cubicBezTo>
                        <a:cubicBezTo>
                          <a:pt x="2823992" y="-134364"/>
                          <a:pt x="4233054" y="130381"/>
                          <a:pt x="4516947" y="0"/>
                        </a:cubicBezTo>
                        <a:cubicBezTo>
                          <a:pt x="4619117" y="-15435"/>
                          <a:pt x="4719815" y="83471"/>
                          <a:pt x="4713800" y="196853"/>
                        </a:cubicBezTo>
                        <a:cubicBezTo>
                          <a:pt x="4756049" y="400586"/>
                          <a:pt x="4716794" y="602549"/>
                          <a:pt x="4713800" y="688973"/>
                        </a:cubicBezTo>
                        <a:lnTo>
                          <a:pt x="4713800" y="688973"/>
                        </a:lnTo>
                        <a:cubicBezTo>
                          <a:pt x="4724240" y="776547"/>
                          <a:pt x="4711449" y="842797"/>
                          <a:pt x="4713800" y="984247"/>
                        </a:cubicBezTo>
                        <a:lnTo>
                          <a:pt x="4713800" y="984243"/>
                        </a:lnTo>
                        <a:cubicBezTo>
                          <a:pt x="4725076" y="1091732"/>
                          <a:pt x="4610435" y="1185509"/>
                          <a:pt x="4516947" y="1181096"/>
                        </a:cubicBezTo>
                        <a:cubicBezTo>
                          <a:pt x="3575022" y="1143337"/>
                          <a:pt x="2764229" y="1231594"/>
                          <a:pt x="1964083" y="1181096"/>
                        </a:cubicBezTo>
                        <a:cubicBezTo>
                          <a:pt x="1549056" y="1150372"/>
                          <a:pt x="1013334" y="1205472"/>
                          <a:pt x="785633" y="1181096"/>
                        </a:cubicBezTo>
                        <a:lnTo>
                          <a:pt x="785633" y="1181096"/>
                        </a:lnTo>
                        <a:cubicBezTo>
                          <a:pt x="539348" y="1200445"/>
                          <a:pt x="306602" y="1143192"/>
                          <a:pt x="196853" y="1181096"/>
                        </a:cubicBezTo>
                        <a:cubicBezTo>
                          <a:pt x="76761" y="1170724"/>
                          <a:pt x="18271" y="1088685"/>
                          <a:pt x="0" y="984243"/>
                        </a:cubicBezTo>
                        <a:lnTo>
                          <a:pt x="0" y="984247"/>
                        </a:lnTo>
                        <a:cubicBezTo>
                          <a:pt x="-206019" y="1154497"/>
                          <a:pt x="-572425" y="1177972"/>
                          <a:pt x="-944834" y="1392559"/>
                        </a:cubicBezTo>
                        <a:cubicBezTo>
                          <a:pt x="-705085" y="1100380"/>
                          <a:pt x="-375643" y="926276"/>
                          <a:pt x="0" y="688973"/>
                        </a:cubicBezTo>
                        <a:cubicBezTo>
                          <a:pt x="-25152" y="540379"/>
                          <a:pt x="10553" y="328597"/>
                          <a:pt x="0" y="196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i="1">
                <a:solidFill>
                  <a:srgbClr val="002060"/>
                </a:solidFill>
                <a:latin typeface="Calibri" panose="020F0502020204030204"/>
              </a:rPr>
              <a:t>2. </a:t>
            </a:r>
            <a:r>
              <a:rPr lang="vi-VN" sz="3600" b="1" i="1">
                <a:solidFill>
                  <a:srgbClr val="002060"/>
                </a:solidFill>
                <a:latin typeface="Calibri" panose="020F0502020204030204"/>
              </a:rPr>
              <a:t>Trao </a:t>
            </a:r>
            <a:r>
              <a:rPr lang="vi-VN" sz="3600" b="1" i="1" dirty="0">
                <a:solidFill>
                  <a:srgbClr val="002060"/>
                </a:solidFill>
                <a:latin typeface="Calibri" panose="020F0502020204030204"/>
              </a:rPr>
              <a:t>đổi với bạn: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Để làm việc nhóm hiệu quả, cần lưu ý những gì?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D491E-BD8E-46B2-A54B-888F9085A0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136" y="49236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5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75B014-1130-E285-DB1F-0B6E8D200A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09E116D7-DE1E-477D-1BFC-850986185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57" y="2173358"/>
            <a:ext cx="7531089" cy="4623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5B7473-A500-FBD4-8314-F57B5927E760}"/>
              </a:ext>
            </a:extLst>
          </p:cNvPr>
          <p:cNvSpPr txBox="1"/>
          <p:nvPr/>
        </p:nvSpPr>
        <p:spPr>
          <a:xfrm>
            <a:off x="901149" y="798400"/>
            <a:ext cx="110415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33246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55</Words>
  <Application>Microsoft Office PowerPoint</Application>
  <PresentationFormat>Widescreen</PresentationFormat>
  <Paragraphs>5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1_Office Theme</vt:lpstr>
      <vt:lpstr>3_Office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2022-11-26T03:43:29Z</dcterms:created>
  <dcterms:modified xsi:type="dcterms:W3CDTF">2026-04-29T02:16:31Z</dcterms:modified>
</cp:coreProperties>
</file>