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0" r:id="rId2"/>
    <p:sldMasterId id="2147483704" r:id="rId3"/>
    <p:sldMasterId id="2147483731" r:id="rId4"/>
    <p:sldMasterId id="2147483743" r:id="rId5"/>
  </p:sldMasterIdLst>
  <p:notesMasterIdLst>
    <p:notesMasterId r:id="rId18"/>
  </p:notesMasterIdLst>
  <p:sldIdLst>
    <p:sldId id="347" r:id="rId6"/>
    <p:sldId id="835" r:id="rId7"/>
    <p:sldId id="261" r:id="rId8"/>
    <p:sldId id="837" r:id="rId9"/>
    <p:sldId id="275" r:id="rId10"/>
    <p:sldId id="829" r:id="rId11"/>
    <p:sldId id="822" r:id="rId12"/>
    <p:sldId id="815" r:id="rId13"/>
    <p:sldId id="830" r:id="rId14"/>
    <p:sldId id="831" r:id="rId15"/>
    <p:sldId id="832" r:id="rId16"/>
    <p:sldId id="8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65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2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50862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6815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5641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7429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9791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40255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4392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5013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6010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1910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9918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6176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992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4153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6838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9619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0268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8162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1530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603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5604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4539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19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4649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88357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76067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2816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7579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7766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7181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93097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1105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03665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1490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50143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15027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74966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6340091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6327745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13253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07586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031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192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365966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588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0259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0772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633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22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2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90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2.xml"/><Relationship Id="rId18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34.png"/><Relationship Id="rId7" Type="http://schemas.openxmlformats.org/officeDocument/2006/relationships/image" Target="../media/image24.gif"/><Relationship Id="rId12" Type="http://schemas.openxmlformats.org/officeDocument/2006/relationships/image" Target="../media/image27.gif"/><Relationship Id="rId17" Type="http://schemas.openxmlformats.org/officeDocument/2006/relationships/image" Target="../media/image30.gif"/><Relationship Id="rId2" Type="http://schemas.microsoft.com/office/2007/relationships/media" Target="../media/media1.mp3"/><Relationship Id="rId16" Type="http://schemas.openxmlformats.org/officeDocument/2006/relationships/slide" Target="slide3.xml"/><Relationship Id="rId20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2.gif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B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390525" y="550985"/>
            <a:ext cx="11016027" cy="5783140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638175" y="785754"/>
            <a:ext cx="10518443" cy="517689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4689F07A-48F0-1E8F-29C6-C877A82E4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802"/>
            <a:ext cx="3086100" cy="40920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94A43DE-F460-ED2D-3885-750A8DDB9E74}"/>
              </a:ext>
            </a:extLst>
          </p:cNvPr>
          <p:cNvGrpSpPr/>
          <p:nvPr/>
        </p:nvGrpSpPr>
        <p:grpSpPr>
          <a:xfrm>
            <a:off x="3320697" y="3670990"/>
            <a:ext cx="2365728" cy="2004453"/>
            <a:chOff x="701322" y="2356540"/>
            <a:chExt cx="2365728" cy="20044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408780-49CB-3464-539B-F8564991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470FA8-D9C3-A454-A8F7-749013BE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A8280153-49BD-3F63-F392-82A6A71B93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606992" y="3725824"/>
            <a:ext cx="2195002" cy="2151102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542D145F-C81A-3E9E-4ACB-AA3998F15B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592" t="42523" r="46462" b="38125"/>
          <a:stretch/>
        </p:blipFill>
        <p:spPr>
          <a:xfrm>
            <a:off x="5714999" y="3314700"/>
            <a:ext cx="2360601" cy="2482962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2FEE2B9E-3C3D-7E5C-BB81-3D9CAFF18810}"/>
              </a:ext>
            </a:extLst>
          </p:cNvPr>
          <p:cNvSpPr/>
          <p:nvPr/>
        </p:nvSpPr>
        <p:spPr>
          <a:xfrm>
            <a:off x="8648700" y="3830278"/>
            <a:ext cx="1963236" cy="1563955"/>
          </a:xfrm>
          <a:custGeom>
            <a:avLst/>
            <a:gdLst/>
            <a:ahLst/>
            <a:cxnLst/>
            <a:rect l="l" t="t" r="r" b="b"/>
            <a:pathLst>
              <a:path w="4467902" h="4473494">
                <a:moveTo>
                  <a:pt x="0" y="0"/>
                </a:moveTo>
                <a:lnTo>
                  <a:pt x="4467902" y="0"/>
                </a:lnTo>
                <a:lnTo>
                  <a:pt x="4467902" y="4473494"/>
                </a:lnTo>
                <a:lnTo>
                  <a:pt x="0" y="4473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1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FAF7421E-A883-200A-1DCB-69E53BC2132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746236" y="2505075"/>
            <a:ext cx="2237899" cy="3524250"/>
          </a:xfrm>
          <a:prstGeom prst="rect">
            <a:avLst/>
          </a:prstGeom>
        </p:spPr>
      </p:pic>
      <p:pic>
        <p:nvPicPr>
          <p:cNvPr id="42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E468D1C5-625B-4C04-0151-7DD857BE03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06499" y="2105025"/>
            <a:ext cx="612775" cy="612775"/>
          </a:xfrm>
          <a:prstGeom prst="rect">
            <a:avLst/>
          </a:prstGeom>
        </p:spPr>
      </p:pic>
      <p:pic>
        <p:nvPicPr>
          <p:cNvPr id="44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A2846976-E5C5-DF97-DF27-4937C7ABF64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876896" y="2556783"/>
            <a:ext cx="1247554" cy="3118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EAA4E-A3A7-AA4E-4E10-C0B7751146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408" y="169489"/>
            <a:ext cx="3103133" cy="128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A8E90-6133-DFC8-508F-AF77F5FAC0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7052" y="756945"/>
            <a:ext cx="826079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2" objId="42"/>
        <p14:triggerEvt type="onClick" time="8449" objId="37"/>
        <p14:stopEvt time="8797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ith text&#10;&#10;AI-generated content may be incorrect.">
            <a:extLst>
              <a:ext uri="{FF2B5EF4-FFF2-40B4-BE49-F238E27FC236}">
                <a16:creationId xmlns:a16="http://schemas.microsoft.com/office/drawing/2014/main" id="{B9FC4AD9-67F5-A534-80D2-A29B3838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C6DEFE-58B8-A5C9-5825-384643FB179B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3" name="Hình chữ nhật: Góc Tròn 13">
              <a:extLst>
                <a:ext uri="{FF2B5EF4-FFF2-40B4-BE49-F238E27FC236}">
                  <a16:creationId xmlns:a16="http://schemas.microsoft.com/office/drawing/2014/main" id="{B08173CD-C0FE-AF23-5722-5E961BD813D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2A8D37-2A58-A0E5-013B-65277B2A5E20}"/>
                </a:ext>
              </a:extLst>
            </p:cNvPr>
            <p:cNvSpPr txBox="1"/>
            <p:nvPr/>
          </p:nvSpPr>
          <p:spPr>
            <a:xfrm>
              <a:off x="2017644" y="521144"/>
              <a:ext cx="9617637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gì dùng để báo hiệu sự liệt kê hoặc nhấn mạnh ý trích dẫn trực tiếp. </a:t>
              </a:r>
            </a:p>
          </p:txBody>
        </p:sp>
      </p:grpSp>
      <p:sp>
        <p:nvSpPr>
          <p:cNvPr id="5" name="b">
            <a:extLst>
              <a:ext uri="{FF2B5EF4-FFF2-40B4-BE49-F238E27FC236}">
                <a16:creationId xmlns:a16="http://schemas.microsoft.com/office/drawing/2014/main" id="{A2232310-7D82-8D24-8DCC-5846828DA08A}"/>
              </a:ext>
            </a:extLst>
          </p:cNvPr>
          <p:cNvSpPr/>
          <p:nvPr/>
        </p:nvSpPr>
        <p:spPr>
          <a:xfrm>
            <a:off x="2922104" y="3237198"/>
            <a:ext cx="6301409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7000" b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ngoặc kép</a:t>
            </a:r>
            <a:endParaRPr lang="en-US" sz="7000" b="1" dirty="0" err="1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94E2BB5A-0F72-5863-1AE0-E75B38028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86" y="2710983"/>
            <a:ext cx="1631474" cy="130517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A21B8F-F116-A320-9786-C7FC05957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E71D954D-5D36-81A9-50C2-CCFA17F13426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67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2D93D7-BAC1-D6F4-D048-58CB03EF1655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4" name="Hình chữ nhật: Góc Tròn 13">
              <a:extLst>
                <a:ext uri="{FF2B5EF4-FFF2-40B4-BE49-F238E27FC236}">
                  <a16:creationId xmlns:a16="http://schemas.microsoft.com/office/drawing/2014/main" id="{BE36BE50-B775-6F8A-03B4-F0AE08F82F47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1004AE-E0B8-6394-AEB0-25490E181AC1}"/>
                </a:ext>
              </a:extLst>
            </p:cNvPr>
            <p:cNvSpPr txBox="1"/>
            <p:nvPr/>
          </p:nvSpPr>
          <p:spPr>
            <a:xfrm>
              <a:off x="2017644" y="521144"/>
              <a:ext cx="9617637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 là dấu được dùng để kết thúc câu cảm thán, câu cầu khiến</a:t>
              </a:r>
            </a:p>
          </p:txBody>
        </p:sp>
      </p:grpSp>
      <p:sp>
        <p:nvSpPr>
          <p:cNvPr id="8" name="b">
            <a:extLst>
              <a:ext uri="{FF2B5EF4-FFF2-40B4-BE49-F238E27FC236}">
                <a16:creationId xmlns:a16="http://schemas.microsoft.com/office/drawing/2014/main" id="{C5D68C21-E74E-A033-66E3-BCF4FA4F61C2}"/>
              </a:ext>
            </a:extLst>
          </p:cNvPr>
          <p:cNvSpPr/>
          <p:nvPr/>
        </p:nvSpPr>
        <p:spPr>
          <a:xfrm>
            <a:off x="2892288" y="3237198"/>
            <a:ext cx="6331226" cy="1414656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defRPr/>
            </a:pPr>
            <a:r>
              <a:rPr lang="en-US" sz="6600" b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 chấm than</a:t>
            </a:r>
            <a:endParaRPr lang="en-US" sz="6600" b="1" dirty="0" err="1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Đúng">
            <a:extLst>
              <a:ext uri="{FF2B5EF4-FFF2-40B4-BE49-F238E27FC236}">
                <a16:creationId xmlns:a16="http://schemas.microsoft.com/office/drawing/2014/main" id="{8879CE7A-025C-4FC3-DAC3-85CFDF92E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86" y="2710983"/>
            <a:ext cx="1631474" cy="1305178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33A63B-EEC6-995F-7951-4F311F9A2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11" name="Arrow: Right 10">
            <a:hlinkClick r:id="rId8" action="ppaction://hlinksldjump"/>
            <a:extLst>
              <a:ext uri="{FF2B5EF4-FFF2-40B4-BE49-F238E27FC236}">
                <a16:creationId xmlns:a16="http://schemas.microsoft.com/office/drawing/2014/main" id="{C19E31A4-48CC-0BAA-50F7-FB1A04CCCB7B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07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8044-90D0-9EB7-E8B1-F03D7E08B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55081E-C942-AC5D-AA5F-681166D94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0B93C12F-A922-C792-FAD3-8ABD860F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3948072"/>
            <a:ext cx="8168039" cy="20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85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249260" y="2097733"/>
            <a:ext cx="3326056" cy="358690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580293" y="266190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510364" y="2971800"/>
            <a:ext cx="7014386" cy="1291856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312</Words>
  <Application>Microsoft Office PowerPoint</Application>
  <PresentationFormat>Widescreen</PresentationFormat>
  <Paragraphs>29</Paragraphs>
  <Slides>12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Cambria</vt:lpstr>
      <vt:lpstr>iCiel Altus</vt:lpstr>
      <vt:lpstr>Times New Roman</vt:lpstr>
      <vt:lpstr>字魂59号-创粗黑</vt:lpstr>
      <vt:lpstr>2_Office Theme</vt:lpstr>
      <vt:lpstr>Custom Design</vt:lpstr>
      <vt:lpstr>1_Office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2022-11-26T06:23:00Z</dcterms:created>
  <dcterms:modified xsi:type="dcterms:W3CDTF">2026-04-29T02:28:16Z</dcterms:modified>
</cp:coreProperties>
</file>