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 id="2147483742" r:id="rId4"/>
  </p:sldMasterIdLst>
  <p:notesMasterIdLst>
    <p:notesMasterId r:id="rId34"/>
  </p:notesMasterIdLst>
  <p:sldIdLst>
    <p:sldId id="445" r:id="rId5"/>
    <p:sldId id="421" r:id="rId6"/>
    <p:sldId id="430" r:id="rId7"/>
    <p:sldId id="446" r:id="rId8"/>
    <p:sldId id="425" r:id="rId9"/>
    <p:sldId id="447" r:id="rId10"/>
    <p:sldId id="433" r:id="rId11"/>
    <p:sldId id="298" r:id="rId12"/>
    <p:sldId id="448" r:id="rId13"/>
    <p:sldId id="435" r:id="rId14"/>
    <p:sldId id="436" r:id="rId15"/>
    <p:sldId id="310" r:id="rId16"/>
    <p:sldId id="438" r:id="rId17"/>
    <p:sldId id="449" r:id="rId18"/>
    <p:sldId id="450" r:id="rId19"/>
    <p:sldId id="280" r:id="rId20"/>
    <p:sldId id="439" r:id="rId21"/>
    <p:sldId id="440" r:id="rId22"/>
    <p:sldId id="441" r:id="rId23"/>
    <p:sldId id="443" r:id="rId24"/>
    <p:sldId id="259" r:id="rId25"/>
    <p:sldId id="427" r:id="rId26"/>
    <p:sldId id="451" r:id="rId27"/>
    <p:sldId id="444" r:id="rId28"/>
    <p:sldId id="452" r:id="rId29"/>
    <p:sldId id="414" r:id="rId30"/>
    <p:sldId id="293" r:id="rId31"/>
    <p:sldId id="294"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15A60-FE62-4414-BA91-C0D125985E7A}"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77D61-AA72-44E6-9DF5-8DC15B067D23}" type="slidenum">
              <a:rPr lang="en-US" smtClean="0"/>
              <a:t>‹#›</a:t>
            </a:fld>
            <a:endParaRPr lang="en-US"/>
          </a:p>
        </p:txBody>
      </p:sp>
    </p:spTree>
    <p:extLst>
      <p:ext uri="{BB962C8B-B14F-4D97-AF65-F5344CB8AC3E}">
        <p14:creationId xmlns:p14="http://schemas.microsoft.com/office/powerpoint/2010/main" val="239869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fld id="{A1277D61-AA72-44E6-9DF5-8DC15B067D23}" type="slidenum">
              <a:rPr lang="en-US" smtClean="0"/>
              <a:t>2</a:t>
            </a:fld>
            <a:endParaRPr lang="en-US"/>
          </a:p>
        </p:txBody>
      </p:sp>
    </p:spTree>
    <p:extLst>
      <p:ext uri="{BB962C8B-B14F-4D97-AF65-F5344CB8AC3E}">
        <p14:creationId xmlns:p14="http://schemas.microsoft.com/office/powerpoint/2010/main" val="339251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fld id="{A1277D61-AA72-44E6-9DF5-8DC15B067D23}" type="slidenum">
              <a:rPr lang="en-US" smtClean="0"/>
              <a:t>3</a:t>
            </a:fld>
            <a:endParaRPr lang="en-US"/>
          </a:p>
        </p:txBody>
      </p:sp>
    </p:spTree>
    <p:extLst>
      <p:ext uri="{BB962C8B-B14F-4D97-AF65-F5344CB8AC3E}">
        <p14:creationId xmlns:p14="http://schemas.microsoft.com/office/powerpoint/2010/main" val="398589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1051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2717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A82AE-8E7D-EE1E-7058-9676AE7781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0C56F-0382-5346-203C-0F7BAEB04BA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6CE607-03A0-7E42-D34F-9D94B2851A0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0C0BD89-CD2F-D3EA-4E17-5F061D354E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5113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94FA1-CD4C-BBA9-ACA9-C71B6283E9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324202-338B-1D7F-4396-E349EB8C981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4BDA30-F96B-69AD-7797-EFB55F3FF4D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B73A967-517F-828A-93F7-4FF8CA486A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530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294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306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915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8488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6275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92902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0811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29/04/2026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8891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29/04/2026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3857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29/04/2026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3900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5875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407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29/04/2026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2208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1010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7992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573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06524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66500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75679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27503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31152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43574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052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34740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568841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41305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29/04/2026</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51084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742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433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505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9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50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523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984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1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29/04/2026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526315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0871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378761419"/>
      </p:ext>
    </p:extLst>
  </p:cSld>
  <p:clrMap bg1="lt1" tx1="dk1" bg2="dk2" tx2="lt2" accent1="accent1" accent2="accent2" accent3="accent3" accent4="accent4" accent5="accent5" accent6="accent6" hlink="hlink" folHlink="folHlink"/>
  <p:sldLayoutIdLst>
    <p:sldLayoutId id="214748374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7"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wav"/><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openxmlformats.org/officeDocument/2006/relationships/slideLayout" Target="../slideLayouts/slideLayout18.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D036-2E03-25E2-6765-2DDBDABB3B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416470-F192-9DFE-A20F-354B473C68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D0442DAA-19C2-F6DA-CAC8-244DB0ED16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7074BEBF-BE3E-3446-9C16-B5DD75772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6" name="Picture 5" descr="A green and red text with white border&#10;&#10;AI-generated content may be incorrect.">
            <a:extLst>
              <a:ext uri="{FF2B5EF4-FFF2-40B4-BE49-F238E27FC236}">
                <a16:creationId xmlns:a16="http://schemas.microsoft.com/office/drawing/2014/main" id="{4222EE7E-8838-1FCC-79A3-6F30414B1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28" y="3765637"/>
            <a:ext cx="9282202" cy="2673344"/>
          </a:xfrm>
          <a:prstGeom prst="rect">
            <a:avLst/>
          </a:prstGeom>
        </p:spPr>
      </p:pic>
    </p:spTree>
    <p:extLst>
      <p:ext uri="{BB962C8B-B14F-4D97-AF65-F5344CB8AC3E}">
        <p14:creationId xmlns:p14="http://schemas.microsoft.com/office/powerpoint/2010/main" val="7940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066799" y="160135"/>
            <a:ext cx="10658475"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Em đồng tình hoặc không đồng tình với việc làm nào?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Vì sao?</a:t>
            </a:r>
          </a:p>
        </p:txBody>
      </p:sp>
      <p:pic>
        <p:nvPicPr>
          <p:cNvPr id="6" name="Picture 5">
            <a:extLst>
              <a:ext uri="{FF2B5EF4-FFF2-40B4-BE49-F238E27FC236}">
                <a16:creationId xmlns:a16="http://schemas.microsoft.com/office/drawing/2014/main" id="{E2E3915C-5DEE-0A80-B194-FA75B5A9F6AF}"/>
              </a:ext>
            </a:extLst>
          </p:cNvPr>
          <p:cNvPicPr>
            <a:picLocks noChangeAspect="1"/>
          </p:cNvPicPr>
          <p:nvPr/>
        </p:nvPicPr>
        <p:blipFill>
          <a:blip r:embed="rId3"/>
          <a:stretch>
            <a:fillRect/>
          </a:stretch>
        </p:blipFill>
        <p:spPr>
          <a:xfrm>
            <a:off x="2047874" y="1338262"/>
            <a:ext cx="8277225" cy="4791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A12B2-AEAE-6C45-BEEE-0E6D9FB07111}"/>
              </a:ext>
            </a:extLst>
          </p:cNvPr>
          <p:cNvGrpSpPr/>
          <p:nvPr/>
        </p:nvGrpSpPr>
        <p:grpSpPr>
          <a:xfrm>
            <a:off x="8210550" y="4619625"/>
            <a:ext cx="3981450" cy="2085340"/>
            <a:chOff x="892354" y="3758439"/>
            <a:chExt cx="4278451" cy="2175001"/>
          </a:xfrm>
        </p:grpSpPr>
        <p:pic>
          <p:nvPicPr>
            <p:cNvPr id="8" name="Picture 9">
              <a:extLst>
                <a:ext uri="{FF2B5EF4-FFF2-40B4-BE49-F238E27FC236}">
                  <a16:creationId xmlns:a16="http://schemas.microsoft.com/office/drawing/2014/main" id="{1A8086CC-2F64-DAF6-2367-DA6F8FC321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E4A7F043-33CD-4424-8A13-010EA694178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217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9073EEB-9FF2-F4AD-F207-492B46A4FC8D}"/>
              </a:ext>
            </a:extLst>
          </p:cNvPr>
          <p:cNvGrpSpPr/>
          <p:nvPr/>
        </p:nvGrpSpPr>
        <p:grpSpPr>
          <a:xfrm>
            <a:off x="4724848" y="1806803"/>
            <a:ext cx="7249374" cy="1200329"/>
            <a:chOff x="4324150" y="649746"/>
            <a:chExt cx="7249374" cy="1200329"/>
          </a:xfrm>
          <a:solidFill>
            <a:srgbClr val="FFFF99"/>
          </a:solidFill>
        </p:grpSpPr>
        <p:sp>
          <p:nvSpPr>
            <p:cNvPr id="3" name="Plaque 2">
              <a:extLst>
                <a:ext uri="{FF2B5EF4-FFF2-40B4-BE49-F238E27FC236}">
                  <a16:creationId xmlns:a16="http://schemas.microsoft.com/office/drawing/2014/main" id="{F153F41A-A44A-2711-AD7E-4C3247EC6903}"/>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97DD4F2-09BA-3144-D448-5A772768BA00}"/>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Quét dọn trường, lớp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CD6F1A5-0E62-79BD-0EAB-2C762860098C}"/>
              </a:ext>
            </a:extLst>
          </p:cNvPr>
          <p:cNvGrpSpPr/>
          <p:nvPr/>
        </p:nvGrpSpPr>
        <p:grpSpPr>
          <a:xfrm>
            <a:off x="521562" y="4639107"/>
            <a:ext cx="11477351" cy="1304493"/>
            <a:chOff x="490192" y="4744374"/>
            <a:chExt cx="11477351" cy="1304493"/>
          </a:xfrm>
        </p:grpSpPr>
        <p:grpSp>
          <p:nvGrpSpPr>
            <p:cNvPr id="12" name="Group 11">
              <a:extLst>
                <a:ext uri="{FF2B5EF4-FFF2-40B4-BE49-F238E27FC236}">
                  <a16:creationId xmlns:a16="http://schemas.microsoft.com/office/drawing/2014/main" id="{DC92F8FA-AF49-B216-137D-714A00680451}"/>
                </a:ext>
              </a:extLst>
            </p:cNvPr>
            <p:cNvGrpSpPr/>
            <p:nvPr/>
          </p:nvGrpSpPr>
          <p:grpSpPr>
            <a:xfrm>
              <a:off x="710214" y="4994405"/>
              <a:ext cx="11257329" cy="1054462"/>
              <a:chOff x="426128" y="4838735"/>
              <a:chExt cx="11576482" cy="1054462"/>
            </a:xfrm>
          </p:grpSpPr>
          <p:pic>
            <p:nvPicPr>
              <p:cNvPr id="14" name="Picture 2">
                <a:extLst>
                  <a:ext uri="{FF2B5EF4-FFF2-40B4-BE49-F238E27FC236}">
                    <a16:creationId xmlns:a16="http://schemas.microsoft.com/office/drawing/2014/main" id="{8E1FD12E-310C-FCEB-B977-56C7E37875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6128" y="4838735"/>
                <a:ext cx="11576482" cy="1054462"/>
              </a:xfrm>
              <a:prstGeom prst="rect">
                <a:avLst/>
              </a:prstGeom>
            </p:spPr>
          </p:pic>
          <p:sp>
            <p:nvSpPr>
              <p:cNvPr id="15" name="TextBox 14">
                <a:extLst>
                  <a:ext uri="{FF2B5EF4-FFF2-40B4-BE49-F238E27FC236}">
                    <a16:creationId xmlns:a16="http://schemas.microsoft.com/office/drawing/2014/main" id="{3DD712DD-F6A1-D36E-9F38-9F3F9D460E60}"/>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lang="en-US" sz="3600" dirty="0" err="1">
                    <a:solidFill>
                      <a:prstClr val="black"/>
                    </a:solidFill>
                    <a:latin typeface="Calibri (Body)"/>
                  </a:rPr>
                  <a:t>Giúp</a:t>
                </a:r>
                <a:r>
                  <a:rPr lang="en-US" sz="3600" dirty="0">
                    <a:solidFill>
                      <a:prstClr val="black"/>
                    </a:solidFill>
                    <a:latin typeface="Calibri (Body)"/>
                  </a:rPr>
                  <a:t> </a:t>
                </a:r>
                <a:r>
                  <a:rPr lang="en-US" sz="3600" dirty="0" err="1">
                    <a:solidFill>
                      <a:prstClr val="black"/>
                    </a:solidFill>
                    <a:latin typeface="Calibri (Body)"/>
                  </a:rPr>
                  <a:t>trường</a:t>
                </a:r>
                <a:r>
                  <a:rPr lang="en-US" sz="3600" dirty="0">
                    <a:solidFill>
                      <a:prstClr val="black"/>
                    </a:solidFill>
                    <a:latin typeface="Calibri (Body)"/>
                  </a:rPr>
                  <a:t> </a:t>
                </a:r>
                <a:r>
                  <a:rPr lang="en-US" sz="3600" dirty="0" err="1">
                    <a:solidFill>
                      <a:prstClr val="black"/>
                    </a:solidFill>
                    <a:latin typeface="Calibri (Body)"/>
                  </a:rPr>
                  <a:t>lớp</a:t>
                </a:r>
                <a:r>
                  <a:rPr lang="en-US" sz="3600" dirty="0">
                    <a:solidFill>
                      <a:prstClr val="black"/>
                    </a:solidFill>
                    <a:latin typeface="Calibri (Body)"/>
                  </a:rPr>
                  <a:t> </a:t>
                </a:r>
                <a:r>
                  <a:rPr lang="en-US" sz="3600" dirty="0" err="1">
                    <a:solidFill>
                      <a:prstClr val="black"/>
                    </a:solidFill>
                    <a:latin typeface="Calibri (Body)"/>
                  </a:rPr>
                  <a:t>luôn</a:t>
                </a:r>
                <a:r>
                  <a:rPr lang="en-US" sz="3600" dirty="0">
                    <a:solidFill>
                      <a:prstClr val="black"/>
                    </a:solidFill>
                    <a:latin typeface="Calibri (Body)"/>
                  </a:rPr>
                  <a:t> </a:t>
                </a:r>
                <a:r>
                  <a:rPr lang="en-US" sz="3600" dirty="0" err="1">
                    <a:solidFill>
                      <a:prstClr val="black"/>
                    </a:solidFill>
                    <a:latin typeface="Calibri (Body)"/>
                  </a:rPr>
                  <a:t>sạch</a:t>
                </a:r>
                <a:r>
                  <a:rPr lang="en-US" sz="3600" dirty="0">
                    <a:solidFill>
                      <a:prstClr val="black"/>
                    </a:solidFill>
                    <a:latin typeface="Calibri (Body)"/>
                  </a:rPr>
                  <a:t> </a:t>
                </a:r>
                <a:r>
                  <a:rPr lang="en-US" sz="3600" dirty="0" err="1">
                    <a:solidFill>
                      <a:prstClr val="black"/>
                    </a:solidFill>
                    <a:latin typeface="Calibri (Body)"/>
                  </a:rPr>
                  <a:t>đẹp</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2">
              <a:extLst>
                <a:ext uri="{FF2B5EF4-FFF2-40B4-BE49-F238E27FC236}">
                  <a16:creationId xmlns:a16="http://schemas.microsoft.com/office/drawing/2014/main" id="{200E0856-2685-58A1-8B4E-519C4D4E38E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oogle Shape;6118;p55">
            <a:extLst>
              <a:ext uri="{FF2B5EF4-FFF2-40B4-BE49-F238E27FC236}">
                <a16:creationId xmlns:a16="http://schemas.microsoft.com/office/drawing/2014/main" id="{38179DE3-8556-3B58-DD94-EC82AF873602}"/>
              </a:ext>
            </a:extLst>
          </p:cNvPr>
          <p:cNvGrpSpPr/>
          <p:nvPr/>
        </p:nvGrpSpPr>
        <p:grpSpPr>
          <a:xfrm>
            <a:off x="4133077" y="161925"/>
            <a:ext cx="1305698" cy="1185951"/>
            <a:chOff x="1359398" y="3682271"/>
            <a:chExt cx="395296" cy="371966"/>
          </a:xfrm>
        </p:grpSpPr>
        <p:sp>
          <p:nvSpPr>
            <p:cNvPr id="18" name="Google Shape;6119;p55">
              <a:extLst>
                <a:ext uri="{FF2B5EF4-FFF2-40B4-BE49-F238E27FC236}">
                  <a16:creationId xmlns:a16="http://schemas.microsoft.com/office/drawing/2014/main" id="{AF606A95-D911-03F6-2A5C-3C695ED8E9FD}"/>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19" name="Google Shape;6120;p55">
              <a:extLst>
                <a:ext uri="{FF2B5EF4-FFF2-40B4-BE49-F238E27FC236}">
                  <a16:creationId xmlns:a16="http://schemas.microsoft.com/office/drawing/2014/main" id="{750E61ED-36AF-49E0-F816-17B6CE56ED9D}"/>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20" name="Google Shape;6121;p55">
              <a:extLst>
                <a:ext uri="{FF2B5EF4-FFF2-40B4-BE49-F238E27FC236}">
                  <a16:creationId xmlns:a16="http://schemas.microsoft.com/office/drawing/2014/main" id="{CC100C38-18FD-DC50-F379-D3060552CC6B}"/>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1" name="Google Shape;6122;p55">
              <a:extLst>
                <a:ext uri="{FF2B5EF4-FFF2-40B4-BE49-F238E27FC236}">
                  <a16:creationId xmlns:a16="http://schemas.microsoft.com/office/drawing/2014/main" id="{C4476E69-BD07-A12F-A53D-A5D25352AE8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2" name="Google Shape;6123;p55">
              <a:extLst>
                <a:ext uri="{FF2B5EF4-FFF2-40B4-BE49-F238E27FC236}">
                  <a16:creationId xmlns:a16="http://schemas.microsoft.com/office/drawing/2014/main" id="{A684B5E3-DEFF-1188-0E77-56C4646CBB9B}"/>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3" name="Google Shape;6124;p55">
              <a:extLst>
                <a:ext uri="{FF2B5EF4-FFF2-40B4-BE49-F238E27FC236}">
                  <a16:creationId xmlns:a16="http://schemas.microsoft.com/office/drawing/2014/main" id="{6C824DF8-300C-DE54-E6D3-36DB20D5731C}"/>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4" name="Google Shape;6125;p55">
              <a:extLst>
                <a:ext uri="{FF2B5EF4-FFF2-40B4-BE49-F238E27FC236}">
                  <a16:creationId xmlns:a16="http://schemas.microsoft.com/office/drawing/2014/main" id="{D327C5C5-DA3E-148D-F483-B7BA47890C6F}"/>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pic>
        <p:nvPicPr>
          <p:cNvPr id="26" name="Picture 25" descr="A picture containing clock, sign, room&#10;&#10;Description automatically generated">
            <a:extLst>
              <a:ext uri="{FF2B5EF4-FFF2-40B4-BE49-F238E27FC236}">
                <a16:creationId xmlns:a16="http://schemas.microsoft.com/office/drawing/2014/main" id="{C21A338D-371A-E08F-2F09-69038BB31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025" y="826390"/>
            <a:ext cx="3890020" cy="3848855"/>
          </a:xfrm>
          <a:prstGeom prst="rect">
            <a:avLst/>
          </a:prstGeom>
        </p:spPr>
      </p:pic>
    </p:spTree>
    <p:extLst>
      <p:ext uri="{BB962C8B-B14F-4D97-AF65-F5344CB8AC3E}">
        <p14:creationId xmlns:p14="http://schemas.microsoft.com/office/powerpoint/2010/main" val="10819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18" name="Group 17">
            <a:extLst>
              <a:ext uri="{FF2B5EF4-FFF2-40B4-BE49-F238E27FC236}">
                <a16:creationId xmlns:a16="http://schemas.microsoft.com/office/drawing/2014/main" id="{16847C24-5879-4DAE-96C3-A620B72899B6}"/>
              </a:ext>
            </a:extLst>
          </p:cNvPr>
          <p:cNvGrpSpPr/>
          <p:nvPr/>
        </p:nvGrpSpPr>
        <p:grpSpPr>
          <a:xfrm>
            <a:off x="5867399" y="1997303"/>
            <a:ext cx="5811547" cy="1200329"/>
            <a:chOff x="4324150" y="649746"/>
            <a:chExt cx="7249374" cy="1200329"/>
          </a:xfrm>
          <a:solidFill>
            <a:srgbClr val="FFFF99"/>
          </a:solidFill>
        </p:grpSpPr>
        <p:sp>
          <p:nvSpPr>
            <p:cNvPr id="17" name="Plaque 16">
              <a:extLst>
                <a:ext uri="{FF2B5EF4-FFF2-40B4-BE49-F238E27FC236}">
                  <a16:creationId xmlns:a16="http://schemas.microsoft.com/office/drawing/2014/main" id="{94DC3DEF-9429-4F8B-BDF6-A86EF2AFC5C7}"/>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2BD612A-A746-4183-BCD0-F57544F99CB5}"/>
                </a:ext>
              </a:extLst>
            </p:cNvPr>
            <p:cNvSpPr txBox="1"/>
            <p:nvPr/>
          </p:nvSpPr>
          <p:spPr>
            <a:xfrm>
              <a:off x="4669540" y="830721"/>
              <a:ext cx="6655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ứ</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 r</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á</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b</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ừ</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bãi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lớp học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oogle Shape;6126;p55">
            <a:extLst>
              <a:ext uri="{FF2B5EF4-FFF2-40B4-BE49-F238E27FC236}">
                <a16:creationId xmlns:a16="http://schemas.microsoft.com/office/drawing/2014/main" id="{CAC6E840-DFF9-3146-E9B9-D8CAAEF94311}"/>
              </a:ext>
            </a:extLst>
          </p:cNvPr>
          <p:cNvGrpSpPr/>
          <p:nvPr/>
        </p:nvGrpSpPr>
        <p:grpSpPr>
          <a:xfrm>
            <a:off x="4661983" y="257175"/>
            <a:ext cx="1233992" cy="1082885"/>
            <a:chOff x="1908099" y="3682271"/>
            <a:chExt cx="395296" cy="371966"/>
          </a:xfrm>
        </p:grpSpPr>
        <p:sp>
          <p:nvSpPr>
            <p:cNvPr id="6" name="Google Shape;6127;p55">
              <a:extLst>
                <a:ext uri="{FF2B5EF4-FFF2-40B4-BE49-F238E27FC236}">
                  <a16:creationId xmlns:a16="http://schemas.microsoft.com/office/drawing/2014/main" id="{91A71FFB-D8A7-7A41-81C4-DE5657BE66F6}"/>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128;p55">
              <a:extLst>
                <a:ext uri="{FF2B5EF4-FFF2-40B4-BE49-F238E27FC236}">
                  <a16:creationId xmlns:a16="http://schemas.microsoft.com/office/drawing/2014/main" id="{EFD166B4-E758-7F20-C7E8-A3B6E70D52CF}"/>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129;p55">
              <a:extLst>
                <a:ext uri="{FF2B5EF4-FFF2-40B4-BE49-F238E27FC236}">
                  <a16:creationId xmlns:a16="http://schemas.microsoft.com/office/drawing/2014/main" id="{C8713812-C049-7AE5-FE97-482CE2687D23}"/>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130;p55">
              <a:extLst>
                <a:ext uri="{FF2B5EF4-FFF2-40B4-BE49-F238E27FC236}">
                  <a16:creationId xmlns:a16="http://schemas.microsoft.com/office/drawing/2014/main" id="{12DEDF83-2163-99DC-84C8-DFAC2712F52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131;p55">
              <a:extLst>
                <a:ext uri="{FF2B5EF4-FFF2-40B4-BE49-F238E27FC236}">
                  <a16:creationId xmlns:a16="http://schemas.microsoft.com/office/drawing/2014/main" id="{9C1FE841-7E52-9A62-E785-8005CE143789}"/>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2;p55">
              <a:extLst>
                <a:ext uri="{FF2B5EF4-FFF2-40B4-BE49-F238E27FC236}">
                  <a16:creationId xmlns:a16="http://schemas.microsoft.com/office/drawing/2014/main" id="{C4B7D393-AAD7-ABE3-99E5-1BD49640D6F4}"/>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33;p55">
              <a:extLst>
                <a:ext uri="{FF2B5EF4-FFF2-40B4-BE49-F238E27FC236}">
                  <a16:creationId xmlns:a16="http://schemas.microsoft.com/office/drawing/2014/main" id="{4EFDC113-9E8B-6CCF-31CD-1F17DE54DC0B}"/>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close up of a logo&#10;&#10;Description automatically generated">
            <a:extLst>
              <a:ext uri="{FF2B5EF4-FFF2-40B4-BE49-F238E27FC236}">
                <a16:creationId xmlns:a16="http://schemas.microsoft.com/office/drawing/2014/main" id="{0461EC9A-92CF-73AC-7615-BB960CC7E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56" y="517503"/>
            <a:ext cx="4410844" cy="4236436"/>
          </a:xfrm>
          <a:prstGeom prst="rect">
            <a:avLst/>
          </a:prstGeom>
        </p:spPr>
      </p:pic>
    </p:spTree>
    <p:extLst>
      <p:ext uri="{BB962C8B-B14F-4D97-AF65-F5344CB8AC3E}">
        <p14:creationId xmlns:p14="http://schemas.microsoft.com/office/powerpoint/2010/main" val="1379139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18" name="Group 17">
            <a:extLst>
              <a:ext uri="{FF2B5EF4-FFF2-40B4-BE49-F238E27FC236}">
                <a16:creationId xmlns:a16="http://schemas.microsoft.com/office/drawing/2014/main" id="{16847C24-5879-4DAE-96C3-A620B72899B6}"/>
              </a:ext>
            </a:extLst>
          </p:cNvPr>
          <p:cNvGrpSpPr/>
          <p:nvPr/>
        </p:nvGrpSpPr>
        <p:grpSpPr>
          <a:xfrm>
            <a:off x="5867399" y="1997303"/>
            <a:ext cx="5811547" cy="1200329"/>
            <a:chOff x="4324150" y="649746"/>
            <a:chExt cx="7249374" cy="1200329"/>
          </a:xfrm>
          <a:solidFill>
            <a:srgbClr val="FFFF99"/>
          </a:solidFill>
        </p:grpSpPr>
        <p:sp>
          <p:nvSpPr>
            <p:cNvPr id="17" name="Plaque 16">
              <a:extLst>
                <a:ext uri="{FF2B5EF4-FFF2-40B4-BE49-F238E27FC236}">
                  <a16:creationId xmlns:a16="http://schemas.microsoft.com/office/drawing/2014/main" id="{94DC3DEF-9429-4F8B-BDF6-A86EF2AFC5C7}"/>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2BD612A-A746-4183-BCD0-F57544F99CB5}"/>
                </a:ext>
              </a:extLst>
            </p:cNvPr>
            <p:cNvSpPr txBox="1"/>
            <p:nvPr/>
          </p:nvSpPr>
          <p:spPr>
            <a:xfrm>
              <a:off x="4645777" y="897396"/>
              <a:ext cx="6655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Vẩy mực lên tường lớp học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 name="Google Shape;6126;p55">
            <a:extLst>
              <a:ext uri="{FF2B5EF4-FFF2-40B4-BE49-F238E27FC236}">
                <a16:creationId xmlns:a16="http://schemas.microsoft.com/office/drawing/2014/main" id="{CAC6E840-DFF9-3146-E9B9-D8CAAEF94311}"/>
              </a:ext>
            </a:extLst>
          </p:cNvPr>
          <p:cNvGrpSpPr/>
          <p:nvPr/>
        </p:nvGrpSpPr>
        <p:grpSpPr>
          <a:xfrm>
            <a:off x="4661983" y="257175"/>
            <a:ext cx="1233992" cy="1082885"/>
            <a:chOff x="1908099" y="3682271"/>
            <a:chExt cx="395296" cy="371966"/>
          </a:xfrm>
        </p:grpSpPr>
        <p:sp>
          <p:nvSpPr>
            <p:cNvPr id="6" name="Google Shape;6127;p55">
              <a:extLst>
                <a:ext uri="{FF2B5EF4-FFF2-40B4-BE49-F238E27FC236}">
                  <a16:creationId xmlns:a16="http://schemas.microsoft.com/office/drawing/2014/main" id="{91A71FFB-D8A7-7A41-81C4-DE5657BE66F6}"/>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128;p55">
              <a:extLst>
                <a:ext uri="{FF2B5EF4-FFF2-40B4-BE49-F238E27FC236}">
                  <a16:creationId xmlns:a16="http://schemas.microsoft.com/office/drawing/2014/main" id="{EFD166B4-E758-7F20-C7E8-A3B6E70D52CF}"/>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129;p55">
              <a:extLst>
                <a:ext uri="{FF2B5EF4-FFF2-40B4-BE49-F238E27FC236}">
                  <a16:creationId xmlns:a16="http://schemas.microsoft.com/office/drawing/2014/main" id="{C8713812-C049-7AE5-FE97-482CE2687D23}"/>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130;p55">
              <a:extLst>
                <a:ext uri="{FF2B5EF4-FFF2-40B4-BE49-F238E27FC236}">
                  <a16:creationId xmlns:a16="http://schemas.microsoft.com/office/drawing/2014/main" id="{12DEDF83-2163-99DC-84C8-DFAC2712F52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131;p55">
              <a:extLst>
                <a:ext uri="{FF2B5EF4-FFF2-40B4-BE49-F238E27FC236}">
                  <a16:creationId xmlns:a16="http://schemas.microsoft.com/office/drawing/2014/main" id="{9C1FE841-7E52-9A62-E785-8005CE143789}"/>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2;p55">
              <a:extLst>
                <a:ext uri="{FF2B5EF4-FFF2-40B4-BE49-F238E27FC236}">
                  <a16:creationId xmlns:a16="http://schemas.microsoft.com/office/drawing/2014/main" id="{C4B7D393-AAD7-ABE3-99E5-1BD49640D6F4}"/>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33;p55">
              <a:extLst>
                <a:ext uri="{FF2B5EF4-FFF2-40B4-BE49-F238E27FC236}">
                  <a16:creationId xmlns:a16="http://schemas.microsoft.com/office/drawing/2014/main" id="{4EFDC113-9E8B-6CCF-31CD-1F17DE54DC0B}"/>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picture containing monitor, holding, sitting, table&#10;&#10;Description automatically generated">
            <a:extLst>
              <a:ext uri="{FF2B5EF4-FFF2-40B4-BE49-F238E27FC236}">
                <a16:creationId xmlns:a16="http://schemas.microsoft.com/office/drawing/2014/main" id="{C6703CD5-3A87-8E62-B051-45A960853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82" y="1428750"/>
            <a:ext cx="4836686" cy="4407531"/>
          </a:xfrm>
          <a:prstGeom prst="rect">
            <a:avLst/>
          </a:prstGeom>
        </p:spPr>
      </p:pic>
    </p:spTree>
    <p:extLst>
      <p:ext uri="{BB962C8B-B14F-4D97-AF65-F5344CB8AC3E}">
        <p14:creationId xmlns:p14="http://schemas.microsoft.com/office/powerpoint/2010/main" val="3418789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D18873-3C12-9C3D-EDD2-0170277B5C98}"/>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A7550BCC-7940-98B5-1C12-64642AE27AF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3" name="Group 2">
            <a:extLst>
              <a:ext uri="{FF2B5EF4-FFF2-40B4-BE49-F238E27FC236}">
                <a16:creationId xmlns:a16="http://schemas.microsoft.com/office/drawing/2014/main" id="{91289170-30AF-01B1-603F-1984C2B970E6}"/>
              </a:ext>
            </a:extLst>
          </p:cNvPr>
          <p:cNvGrpSpPr/>
          <p:nvPr/>
        </p:nvGrpSpPr>
        <p:grpSpPr>
          <a:xfrm>
            <a:off x="4724848" y="1806803"/>
            <a:ext cx="7249374" cy="1200329"/>
            <a:chOff x="4324150" y="649746"/>
            <a:chExt cx="7249374" cy="1200329"/>
          </a:xfrm>
          <a:solidFill>
            <a:srgbClr val="FFFF99"/>
          </a:solidFill>
        </p:grpSpPr>
        <p:sp>
          <p:nvSpPr>
            <p:cNvPr id="7" name="Plaque 6">
              <a:extLst>
                <a:ext uri="{FF2B5EF4-FFF2-40B4-BE49-F238E27FC236}">
                  <a16:creationId xmlns:a16="http://schemas.microsoft.com/office/drawing/2014/main" id="{4F3D477F-58AC-9C92-52CC-7F339B9507C8}"/>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EEED88F7-8E31-650E-35FB-60021D1985AC}"/>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Nhặt rác bỏ vào thùng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057E5060-8A5F-95A0-FA99-B8158B750AB7}"/>
              </a:ext>
            </a:extLst>
          </p:cNvPr>
          <p:cNvGrpSpPr/>
          <p:nvPr/>
        </p:nvGrpSpPr>
        <p:grpSpPr>
          <a:xfrm>
            <a:off x="521562" y="4639107"/>
            <a:ext cx="11477351" cy="1304493"/>
            <a:chOff x="490192" y="4744374"/>
            <a:chExt cx="11477351" cy="1304493"/>
          </a:xfrm>
        </p:grpSpPr>
        <p:grpSp>
          <p:nvGrpSpPr>
            <p:cNvPr id="11" name="Group 10">
              <a:extLst>
                <a:ext uri="{FF2B5EF4-FFF2-40B4-BE49-F238E27FC236}">
                  <a16:creationId xmlns:a16="http://schemas.microsoft.com/office/drawing/2014/main" id="{15C4C277-7E30-C7E0-B7D6-B218F9EF9F3D}"/>
                </a:ext>
              </a:extLst>
            </p:cNvPr>
            <p:cNvGrpSpPr/>
            <p:nvPr/>
          </p:nvGrpSpPr>
          <p:grpSpPr>
            <a:xfrm>
              <a:off x="710214" y="4994405"/>
              <a:ext cx="11257329" cy="1054462"/>
              <a:chOff x="426128" y="4838735"/>
              <a:chExt cx="11576482" cy="1054462"/>
            </a:xfrm>
          </p:grpSpPr>
          <p:pic>
            <p:nvPicPr>
              <p:cNvPr id="21" name="Picture 2">
                <a:extLst>
                  <a:ext uri="{FF2B5EF4-FFF2-40B4-BE49-F238E27FC236}">
                    <a16:creationId xmlns:a16="http://schemas.microsoft.com/office/drawing/2014/main" id="{CC59C0C2-37A3-3E9A-3815-94D8F94521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128" y="4838735"/>
                <a:ext cx="11576482" cy="1054462"/>
              </a:xfrm>
              <a:prstGeom prst="rect">
                <a:avLst/>
              </a:prstGeom>
            </p:spPr>
          </p:pic>
          <p:sp>
            <p:nvSpPr>
              <p:cNvPr id="22" name="TextBox 21">
                <a:extLst>
                  <a:ext uri="{FF2B5EF4-FFF2-40B4-BE49-F238E27FC236}">
                    <a16:creationId xmlns:a16="http://schemas.microsoft.com/office/drawing/2014/main" id="{8BC67952-D358-CED5-8FF6-4EA6455D20F2}"/>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trường</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lớp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luôn</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sạch</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đẹp</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6" name="Picture 2">
              <a:extLst>
                <a:ext uri="{FF2B5EF4-FFF2-40B4-BE49-F238E27FC236}">
                  <a16:creationId xmlns:a16="http://schemas.microsoft.com/office/drawing/2014/main" id="{E51DBC88-7977-6DA8-C4F9-A4CE4D440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oogle Shape;6118;p55">
            <a:extLst>
              <a:ext uri="{FF2B5EF4-FFF2-40B4-BE49-F238E27FC236}">
                <a16:creationId xmlns:a16="http://schemas.microsoft.com/office/drawing/2014/main" id="{AF93498A-6B7C-B8D9-9A8F-A2FE685199F8}"/>
              </a:ext>
            </a:extLst>
          </p:cNvPr>
          <p:cNvGrpSpPr/>
          <p:nvPr/>
        </p:nvGrpSpPr>
        <p:grpSpPr>
          <a:xfrm>
            <a:off x="4133077" y="161925"/>
            <a:ext cx="1305698" cy="1185951"/>
            <a:chOff x="1359398" y="3682271"/>
            <a:chExt cx="395296" cy="371966"/>
          </a:xfrm>
        </p:grpSpPr>
        <p:sp>
          <p:nvSpPr>
            <p:cNvPr id="24" name="Google Shape;6119;p55">
              <a:extLst>
                <a:ext uri="{FF2B5EF4-FFF2-40B4-BE49-F238E27FC236}">
                  <a16:creationId xmlns:a16="http://schemas.microsoft.com/office/drawing/2014/main" id="{F5D85685-7D95-90D4-C2C7-8E791766078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120;p55">
              <a:extLst>
                <a:ext uri="{FF2B5EF4-FFF2-40B4-BE49-F238E27FC236}">
                  <a16:creationId xmlns:a16="http://schemas.microsoft.com/office/drawing/2014/main" id="{705EE444-D85C-B62C-8DB1-E1E270845B4A}"/>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121;p55">
              <a:extLst>
                <a:ext uri="{FF2B5EF4-FFF2-40B4-BE49-F238E27FC236}">
                  <a16:creationId xmlns:a16="http://schemas.microsoft.com/office/drawing/2014/main" id="{20B472B8-0966-A6B3-265B-40675D2B175F}"/>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122;p55">
              <a:extLst>
                <a:ext uri="{FF2B5EF4-FFF2-40B4-BE49-F238E27FC236}">
                  <a16:creationId xmlns:a16="http://schemas.microsoft.com/office/drawing/2014/main" id="{5370F661-89E5-20C5-78CD-6B7552062B1A}"/>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123;p55">
              <a:extLst>
                <a:ext uri="{FF2B5EF4-FFF2-40B4-BE49-F238E27FC236}">
                  <a16:creationId xmlns:a16="http://schemas.microsoft.com/office/drawing/2014/main" id="{408350C7-041A-40EA-232F-E0F1CDF3E9B7}"/>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124;p55">
              <a:extLst>
                <a:ext uri="{FF2B5EF4-FFF2-40B4-BE49-F238E27FC236}">
                  <a16:creationId xmlns:a16="http://schemas.microsoft.com/office/drawing/2014/main" id="{5D065A5C-9713-B175-1657-B2ECE09C246B}"/>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125;p55">
              <a:extLst>
                <a:ext uri="{FF2B5EF4-FFF2-40B4-BE49-F238E27FC236}">
                  <a16:creationId xmlns:a16="http://schemas.microsoft.com/office/drawing/2014/main" id="{C1998F47-AA14-86D1-174A-1823B750CCC8}"/>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1" name="Picture 30" descr="A picture containing game, holding, sign&#10;&#10;Description automatically generated">
            <a:extLst>
              <a:ext uri="{FF2B5EF4-FFF2-40B4-BE49-F238E27FC236}">
                <a16:creationId xmlns:a16="http://schemas.microsoft.com/office/drawing/2014/main" id="{81599CA6-77CD-CFA6-46A1-6C63E8882D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97" y="838201"/>
            <a:ext cx="3902264" cy="3777830"/>
          </a:xfrm>
          <a:prstGeom prst="rect">
            <a:avLst/>
          </a:prstGeom>
        </p:spPr>
      </p:pic>
    </p:spTree>
    <p:extLst>
      <p:ext uri="{BB962C8B-B14F-4D97-AF65-F5344CB8AC3E}">
        <p14:creationId xmlns:p14="http://schemas.microsoft.com/office/powerpoint/2010/main" val="1461368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6CB81-CB6F-F1B8-8A80-8063DD6F2D27}"/>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280B37B-F544-6E9E-A4C9-9A5008EE5AC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98674" cy="6858000"/>
          </a:xfrm>
          <a:prstGeom prst="rect">
            <a:avLst/>
          </a:prstGeom>
        </p:spPr>
      </p:pic>
      <p:grpSp>
        <p:nvGrpSpPr>
          <p:cNvPr id="4" name="Group 3">
            <a:extLst>
              <a:ext uri="{FF2B5EF4-FFF2-40B4-BE49-F238E27FC236}">
                <a16:creationId xmlns:a16="http://schemas.microsoft.com/office/drawing/2014/main" id="{D7C0698F-E86E-D651-EF1B-F3B1A85A4DE4}"/>
              </a:ext>
            </a:extLst>
          </p:cNvPr>
          <p:cNvGrpSpPr/>
          <p:nvPr/>
        </p:nvGrpSpPr>
        <p:grpSpPr>
          <a:xfrm>
            <a:off x="4724848" y="1806803"/>
            <a:ext cx="7249374" cy="1200329"/>
            <a:chOff x="4324150" y="649746"/>
            <a:chExt cx="7249374" cy="1200329"/>
          </a:xfrm>
          <a:solidFill>
            <a:srgbClr val="FFFF99"/>
          </a:solidFill>
        </p:grpSpPr>
        <p:sp>
          <p:nvSpPr>
            <p:cNvPr id="5" name="Plaque 4">
              <a:extLst>
                <a:ext uri="{FF2B5EF4-FFF2-40B4-BE49-F238E27FC236}">
                  <a16:creationId xmlns:a16="http://schemas.microsoft.com/office/drawing/2014/main" id="{94797E47-2908-0771-F3E4-7B9B51E8F35B}"/>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EB1AE0-50D9-0745-E478-2FC7F4EA2B66}"/>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Xả nước sau khi đi vệ sinh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CE6D8CA0-EE41-DE94-8926-8EC7E1135672}"/>
              </a:ext>
            </a:extLst>
          </p:cNvPr>
          <p:cNvGrpSpPr/>
          <p:nvPr/>
        </p:nvGrpSpPr>
        <p:grpSpPr>
          <a:xfrm>
            <a:off x="521562" y="4639107"/>
            <a:ext cx="11477351" cy="1304493"/>
            <a:chOff x="490192" y="4744374"/>
            <a:chExt cx="11477351" cy="1304493"/>
          </a:xfrm>
        </p:grpSpPr>
        <p:grpSp>
          <p:nvGrpSpPr>
            <p:cNvPr id="12" name="Group 11">
              <a:extLst>
                <a:ext uri="{FF2B5EF4-FFF2-40B4-BE49-F238E27FC236}">
                  <a16:creationId xmlns:a16="http://schemas.microsoft.com/office/drawing/2014/main" id="{BB3B593E-6C54-EDDD-FB41-829C9630B801}"/>
                </a:ext>
              </a:extLst>
            </p:cNvPr>
            <p:cNvGrpSpPr/>
            <p:nvPr/>
          </p:nvGrpSpPr>
          <p:grpSpPr>
            <a:xfrm>
              <a:off x="710214" y="4994405"/>
              <a:ext cx="11257329" cy="1054462"/>
              <a:chOff x="426128" y="4838735"/>
              <a:chExt cx="11576482" cy="1054462"/>
            </a:xfrm>
          </p:grpSpPr>
          <p:pic>
            <p:nvPicPr>
              <p:cNvPr id="14" name="Picture 2">
                <a:extLst>
                  <a:ext uri="{FF2B5EF4-FFF2-40B4-BE49-F238E27FC236}">
                    <a16:creationId xmlns:a16="http://schemas.microsoft.com/office/drawing/2014/main" id="{B4327B0F-DD51-59A7-39D1-FD0FF5E017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128" y="4838735"/>
                <a:ext cx="11576482" cy="1054462"/>
              </a:xfrm>
              <a:prstGeom prst="rect">
                <a:avLst/>
              </a:prstGeom>
            </p:spPr>
          </p:pic>
          <p:sp>
            <p:nvSpPr>
              <p:cNvPr id="17" name="TextBox 16">
                <a:extLst>
                  <a:ext uri="{FF2B5EF4-FFF2-40B4-BE49-F238E27FC236}">
                    <a16:creationId xmlns:a16="http://schemas.microsoft.com/office/drawing/2014/main" id="{D2392720-18B1-A0D0-8920-52218DBE1B17}"/>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lang="en-US" sz="3600" dirty="0" err="1">
                    <a:solidFill>
                      <a:prstClr val="black"/>
                    </a:solidFill>
                    <a:latin typeface="Calibri (Body)"/>
                  </a:rPr>
                  <a:t>môi</a:t>
                </a:r>
                <a:r>
                  <a:rPr lang="en-US" sz="3600" dirty="0">
                    <a:solidFill>
                      <a:prstClr val="black"/>
                    </a:solidFill>
                    <a:latin typeface="Calibri (Body)"/>
                  </a:rPr>
                  <a:t> </a:t>
                </a:r>
                <a:r>
                  <a:rPr lang="en-US" sz="3600" dirty="0" err="1">
                    <a:solidFill>
                      <a:prstClr val="black"/>
                    </a:solidFill>
                    <a:latin typeface="Calibri (Body)"/>
                  </a:rPr>
                  <a:t>trường</a:t>
                </a:r>
                <a:r>
                  <a:rPr lang="en-US" sz="3600" dirty="0">
                    <a:solidFill>
                      <a:prstClr val="black"/>
                    </a:solidFill>
                    <a:latin typeface="Calibri (Body)"/>
                  </a:rPr>
                  <a:t> </a:t>
                </a:r>
                <a:r>
                  <a:rPr lang="en-US" sz="3600" dirty="0" err="1">
                    <a:solidFill>
                      <a:prstClr val="black"/>
                    </a:solidFill>
                    <a:latin typeface="Calibri (Body)"/>
                  </a:rPr>
                  <a:t>luôn</a:t>
                </a:r>
                <a:r>
                  <a:rPr lang="en-US" sz="3600" dirty="0">
                    <a:solidFill>
                      <a:prstClr val="black"/>
                    </a:solidFill>
                    <a:latin typeface="Calibri (Body)"/>
                  </a:rPr>
                  <a:t> </a:t>
                </a:r>
                <a:r>
                  <a:rPr lang="en-US" sz="3600" dirty="0" err="1">
                    <a:solidFill>
                      <a:prstClr val="black"/>
                    </a:solidFill>
                    <a:latin typeface="Calibri (Body)"/>
                  </a:rPr>
                  <a:t>sạch</a:t>
                </a:r>
                <a:r>
                  <a:rPr lang="en-US" sz="3600" dirty="0">
                    <a:solidFill>
                      <a:prstClr val="black"/>
                    </a:solidFill>
                    <a:latin typeface="Calibri (Body)"/>
                  </a:rPr>
                  <a:t> </a:t>
                </a:r>
                <a:r>
                  <a:rPr lang="en-US" sz="3600" dirty="0" err="1">
                    <a:solidFill>
                      <a:prstClr val="black"/>
                    </a:solidFill>
                    <a:latin typeface="Calibri (Body)"/>
                  </a:rPr>
                  <a:t>sẽ</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2">
              <a:extLst>
                <a:ext uri="{FF2B5EF4-FFF2-40B4-BE49-F238E27FC236}">
                  <a16:creationId xmlns:a16="http://schemas.microsoft.com/office/drawing/2014/main" id="{62A59963-7580-67D5-717A-21837C50937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oogle Shape;6118;p55">
            <a:extLst>
              <a:ext uri="{FF2B5EF4-FFF2-40B4-BE49-F238E27FC236}">
                <a16:creationId xmlns:a16="http://schemas.microsoft.com/office/drawing/2014/main" id="{43B87C74-4CA5-47FB-9682-FF99CAA2B533}"/>
              </a:ext>
            </a:extLst>
          </p:cNvPr>
          <p:cNvGrpSpPr/>
          <p:nvPr/>
        </p:nvGrpSpPr>
        <p:grpSpPr>
          <a:xfrm>
            <a:off x="4133077" y="161925"/>
            <a:ext cx="1305698" cy="1185951"/>
            <a:chOff x="1359398" y="3682271"/>
            <a:chExt cx="395296" cy="371966"/>
          </a:xfrm>
        </p:grpSpPr>
        <p:sp>
          <p:nvSpPr>
            <p:cNvPr id="19" name="Google Shape;6119;p55">
              <a:extLst>
                <a:ext uri="{FF2B5EF4-FFF2-40B4-BE49-F238E27FC236}">
                  <a16:creationId xmlns:a16="http://schemas.microsoft.com/office/drawing/2014/main" id="{94A54D07-E223-DD8E-9169-3B31585ED780}"/>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20;p55">
              <a:extLst>
                <a:ext uri="{FF2B5EF4-FFF2-40B4-BE49-F238E27FC236}">
                  <a16:creationId xmlns:a16="http://schemas.microsoft.com/office/drawing/2014/main" id="{81266EA5-C214-B65A-E1DE-A4E1E8D0010C}"/>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121;p55">
              <a:extLst>
                <a:ext uri="{FF2B5EF4-FFF2-40B4-BE49-F238E27FC236}">
                  <a16:creationId xmlns:a16="http://schemas.microsoft.com/office/drawing/2014/main" id="{15C5DC38-F1DE-116F-C905-77901C5C0FE8}"/>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122;p55">
              <a:extLst>
                <a:ext uri="{FF2B5EF4-FFF2-40B4-BE49-F238E27FC236}">
                  <a16:creationId xmlns:a16="http://schemas.microsoft.com/office/drawing/2014/main" id="{F2524441-26E1-FBD1-3277-AF9A45709CE6}"/>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23;p55">
              <a:extLst>
                <a:ext uri="{FF2B5EF4-FFF2-40B4-BE49-F238E27FC236}">
                  <a16:creationId xmlns:a16="http://schemas.microsoft.com/office/drawing/2014/main" id="{B066BA6D-3C0F-6468-C70B-D01D33468743}"/>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24;p55">
              <a:extLst>
                <a:ext uri="{FF2B5EF4-FFF2-40B4-BE49-F238E27FC236}">
                  <a16:creationId xmlns:a16="http://schemas.microsoft.com/office/drawing/2014/main" id="{C327B81B-FFA9-3911-BA02-9A4C9934F6CF}"/>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25;p55">
              <a:extLst>
                <a:ext uri="{FF2B5EF4-FFF2-40B4-BE49-F238E27FC236}">
                  <a16:creationId xmlns:a16="http://schemas.microsoft.com/office/drawing/2014/main" id="{179861BA-C494-E747-9F11-38087F9FB42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7" name="Picture 36" descr="A picture containing game, holding, white, mirror&#10;&#10;Description automatically generated">
            <a:extLst>
              <a:ext uri="{FF2B5EF4-FFF2-40B4-BE49-F238E27FC236}">
                <a16:creationId xmlns:a16="http://schemas.microsoft.com/office/drawing/2014/main" id="{2355EB3D-1A41-FE2C-EB79-7C91659738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03" y="885825"/>
            <a:ext cx="4564611" cy="3759371"/>
          </a:xfrm>
          <a:prstGeom prst="rect">
            <a:avLst/>
          </a:prstGeom>
        </p:spPr>
      </p:pic>
    </p:spTree>
    <p:extLst>
      <p:ext uri="{BB962C8B-B14F-4D97-AF65-F5344CB8AC3E}">
        <p14:creationId xmlns:p14="http://schemas.microsoft.com/office/powerpoint/2010/main" val="3936808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với bạn cách em đã làm để giữ vệ sinh trường, lớp luôn sạch sẽ.</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id="{DF252EA6-3690-2F49-06EB-59971BB83B4D}"/>
              </a:ext>
            </a:extLst>
          </p:cNvPr>
          <p:cNvPicPr>
            <a:picLocks noChangeAspect="1"/>
          </p:cNvPicPr>
          <p:nvPr/>
        </p:nvPicPr>
        <p:blipFill>
          <a:blip r:embed="rId5"/>
          <a:stretch>
            <a:fillRect/>
          </a:stretch>
        </p:blipFill>
        <p:spPr>
          <a:xfrm>
            <a:off x="2505918" y="236551"/>
            <a:ext cx="6913463" cy="1146147"/>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598552" y="2619861"/>
            <a:ext cx="3719698" cy="3599512"/>
          </a:xfrm>
          <a:prstGeom prst="rect">
            <a:avLst/>
          </a:prstGeom>
        </p:spPr>
      </p:pic>
      <p:sp>
        <p:nvSpPr>
          <p:cNvPr id="2" name="TextBox 1"/>
          <p:cNvSpPr txBox="1"/>
          <p:nvPr/>
        </p:nvSpPr>
        <p:spPr>
          <a:xfrm>
            <a:off x="663904" y="2225945"/>
            <a:ext cx="7978651" cy="4185761"/>
          </a:xfrm>
          <a:prstGeom prst="rect">
            <a:avLst/>
          </a:prstGeom>
          <a:noFill/>
        </p:spPr>
        <p:txBody>
          <a:bodyPr wrap="square" rtlCol="0">
            <a:spAutoFit/>
          </a:bodyPr>
          <a:lstStyle/>
          <a:p>
            <a:pPr lvl="0" algn="just"/>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Để có môi trường học tập sạch sẽ, trong lành em cần thực hiện nội quy giữ gìn vệ sinh trường, lớp bằng cách tích cực tham gia lao động dọn vệ sinh trường lớp, bỏ rác đúng nơi quy định, trồng và chăm sóc cây xanh,...</a:t>
            </a:r>
            <a:r>
              <a:rPr lang="en-US" sz="3800" b="1" dirty="0">
                <a:solidFill>
                  <a:prstClr val="black"/>
                </a:solidFill>
                <a:latin typeface="Cambria" panose="02040503050406030204" pitchFamily="18" charset="0"/>
                <a:ea typeface="Cambria" panose="02040503050406030204" pitchFamily="18" charset="0"/>
              </a:rPr>
              <a:t>   </a:t>
            </a:r>
            <a:endPar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9434EB6-FF2C-FC89-CD50-02696EFC65C2}"/>
              </a:ext>
            </a:extLst>
          </p:cNvPr>
          <p:cNvPicPr>
            <a:picLocks noChangeAspect="1"/>
          </p:cNvPicPr>
          <p:nvPr/>
        </p:nvPicPr>
        <p:blipFill>
          <a:blip r:embed="rId5"/>
          <a:stretch>
            <a:fillRect/>
          </a:stretch>
        </p:blipFill>
        <p:spPr>
          <a:xfrm>
            <a:off x="3023796" y="481526"/>
            <a:ext cx="4639458" cy="1322947"/>
          </a:xfrm>
          <a:prstGeom prst="rect">
            <a:avLst/>
          </a:prstGeom>
        </p:spPr>
      </p:pic>
    </p:spTree>
    <p:extLst>
      <p:ext uri="{BB962C8B-B14F-4D97-AF65-F5344CB8AC3E}">
        <p14:creationId xmlns:p14="http://schemas.microsoft.com/office/powerpoint/2010/main" val="13650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VẬN 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078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066799" y="160135"/>
            <a:ext cx="10658475"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Em sẽ khuyên bạn điều gì khi gặp các tình huống sau?</a:t>
            </a:r>
          </a:p>
        </p:txBody>
      </p:sp>
      <p:pic>
        <p:nvPicPr>
          <p:cNvPr id="3" name="Picture 2">
            <a:extLst>
              <a:ext uri="{FF2B5EF4-FFF2-40B4-BE49-F238E27FC236}">
                <a16:creationId xmlns:a16="http://schemas.microsoft.com/office/drawing/2014/main" id="{35D80C8E-E3CC-C3C7-5B25-3225621B6A50}"/>
              </a:ext>
            </a:extLst>
          </p:cNvPr>
          <p:cNvPicPr>
            <a:picLocks noChangeAspect="1"/>
          </p:cNvPicPr>
          <p:nvPr/>
        </p:nvPicPr>
        <p:blipFill>
          <a:blip r:embed="rId3"/>
          <a:stretch>
            <a:fillRect/>
          </a:stretch>
        </p:blipFill>
        <p:spPr>
          <a:xfrm>
            <a:off x="6181687" y="2085975"/>
            <a:ext cx="5532046" cy="3428999"/>
          </a:xfrm>
          <a:prstGeom prst="rect">
            <a:avLst/>
          </a:prstGeom>
        </p:spPr>
      </p:pic>
      <p:pic>
        <p:nvPicPr>
          <p:cNvPr id="11" name="Picture 10">
            <a:extLst>
              <a:ext uri="{FF2B5EF4-FFF2-40B4-BE49-F238E27FC236}">
                <a16:creationId xmlns:a16="http://schemas.microsoft.com/office/drawing/2014/main" id="{208423CF-125A-6AE0-EE48-C659A032C6A1}"/>
              </a:ext>
            </a:extLst>
          </p:cNvPr>
          <p:cNvPicPr>
            <a:picLocks noChangeAspect="1"/>
          </p:cNvPicPr>
          <p:nvPr/>
        </p:nvPicPr>
        <p:blipFill>
          <a:blip r:embed="rId4"/>
          <a:stretch>
            <a:fillRect/>
          </a:stretch>
        </p:blipFill>
        <p:spPr>
          <a:xfrm>
            <a:off x="430262" y="2085975"/>
            <a:ext cx="5218063" cy="3543300"/>
          </a:xfrm>
          <a:prstGeom prst="rect">
            <a:avLst/>
          </a:prstGeom>
        </p:spPr>
      </p:pic>
    </p:spTree>
    <p:extLst>
      <p:ext uri="{BB962C8B-B14F-4D97-AF65-F5344CB8AC3E}">
        <p14:creationId xmlns:p14="http://schemas.microsoft.com/office/powerpoint/2010/main" val="30147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1114424"/>
            <a:ext cx="9267825" cy="161470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rPr>
              <a:t>Bài hát nói về điều gì? </a:t>
            </a:r>
          </a:p>
        </p:txBody>
      </p:sp>
    </p:spTree>
    <p:extLst>
      <p:ext uri="{BB962C8B-B14F-4D97-AF65-F5344CB8AC3E}">
        <p14:creationId xmlns:p14="http://schemas.microsoft.com/office/powerpoint/2010/main" val="3759134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12" y="2404031"/>
            <a:ext cx="3545178" cy="3788788"/>
          </a:xfrm>
          <a:prstGeom prst="rect">
            <a:avLst/>
          </a:prstGeom>
        </p:spPr>
      </p:pic>
      <p:sp>
        <p:nvSpPr>
          <p:cNvPr id="2" name="Rectangle 1"/>
          <p:cNvSpPr/>
          <p:nvPr/>
        </p:nvSpPr>
        <p:spPr>
          <a:xfrm>
            <a:off x="3789507" y="1620055"/>
            <a:ext cx="4612985"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FF99"/>
                </a:solidFill>
                <a:effectLst/>
                <a:uLnTx/>
                <a:uFillTx/>
                <a:latin typeface="Calibri" panose="020F0502020204030204"/>
                <a:ea typeface="+mn-ea"/>
                <a:cs typeface="+mn-cs"/>
              </a:rPr>
              <a:t>Chúng</a:t>
            </a: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 ta sẽ tiến hành chia nhóm 4 và cùng tham gia trò chơi “Diễn viên nhí” để thảo luận, sắm vai đưa ra lời khuyên cho các bạn trong tình huống.</a:t>
            </a:r>
            <a:endParaRPr kumimoji="0" lang="vi-VN" sz="32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74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4715665"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khuyên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muốn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gìn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vệ</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sinh</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trường</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lớp</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thì</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bỏ</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hộp</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sữa</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vào</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thùng</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rác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8646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Một bạn nhỏ ném vỏ hộp sữa xuống sân trường.</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3C9E735-0C83-308B-21E6-DEAF942FB0F8}"/>
              </a:ext>
            </a:extLst>
          </p:cNvPr>
          <p:cNvPicPr>
            <a:picLocks noChangeAspect="1"/>
          </p:cNvPicPr>
          <p:nvPr/>
        </p:nvPicPr>
        <p:blipFill>
          <a:blip r:embed="rId5"/>
          <a:stretch>
            <a:fillRect/>
          </a:stretch>
        </p:blipFill>
        <p:spPr>
          <a:xfrm>
            <a:off x="7601667" y="2946399"/>
            <a:ext cx="4091223" cy="2778125"/>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26A2-3EBC-A9A3-8D72-C9353AD8E267}"/>
              </a:ext>
            </a:extLst>
          </p:cNvPr>
          <p:cNvSpPr>
            <a:spLocks noGrp="1"/>
          </p:cNvSpPr>
          <p:nvPr>
            <p:ph type="title"/>
          </p:nvPr>
        </p:nvSpPr>
        <p:spPr/>
        <p:txBody>
          <a:bodyPr/>
          <a:lstStyle/>
          <a:p>
            <a:endParaRPr lang="en-US"/>
          </a:p>
        </p:txBody>
      </p:sp>
      <p:pic>
        <p:nvPicPr>
          <p:cNvPr id="4" name="Phong_cch_phim_202511011451_0tnfp">
            <a:hlinkClick r:id="" action="ppaction://media"/>
            <a:extLst>
              <a:ext uri="{FF2B5EF4-FFF2-40B4-BE49-F238E27FC236}">
                <a16:creationId xmlns:a16="http://schemas.microsoft.com/office/drawing/2014/main" id="{CC68E2D6-B8FA-A60A-CFA4-510393D26C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1764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476625"/>
            <a:ext cx="4486275" cy="24865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khuyên</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múc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nước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ở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xô</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đổ</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vào</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bồn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cầu</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8646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Tình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dội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nước</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2F4E46B-09F7-4790-ADEA-2B66EA743BEE}"/>
              </a:ext>
            </a:extLst>
          </p:cNvPr>
          <p:cNvPicPr>
            <a:picLocks noChangeAspect="1"/>
          </p:cNvPicPr>
          <p:nvPr/>
        </p:nvPicPr>
        <p:blipFill>
          <a:blip r:embed="rId5"/>
          <a:stretch>
            <a:fillRect/>
          </a:stretch>
        </p:blipFill>
        <p:spPr>
          <a:xfrm>
            <a:off x="7850449" y="2943224"/>
            <a:ext cx="4149034" cy="2571749"/>
          </a:xfrm>
          <a:prstGeom prst="rect">
            <a:avLst/>
          </a:prstGeom>
        </p:spPr>
      </p:pic>
    </p:spTree>
    <p:extLst>
      <p:ext uri="{BB962C8B-B14F-4D97-AF65-F5344CB8AC3E}">
        <p14:creationId xmlns:p14="http://schemas.microsoft.com/office/powerpoint/2010/main" val="34334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F2FA-D0FC-CB3F-69E0-EE220079EBDC}"/>
              </a:ext>
            </a:extLst>
          </p:cNvPr>
          <p:cNvSpPr>
            <a:spLocks noGrp="1"/>
          </p:cNvSpPr>
          <p:nvPr>
            <p:ph type="title"/>
          </p:nvPr>
        </p:nvSpPr>
        <p:spPr/>
        <p:txBody>
          <a:bodyPr/>
          <a:lstStyle/>
          <a:p>
            <a:endParaRPr lang="en-US"/>
          </a:p>
        </p:txBody>
      </p:sp>
      <p:pic>
        <p:nvPicPr>
          <p:cNvPr id="4" name="Phong_cch_phim_202511011505_44bpx">
            <a:hlinkClick r:id="" action="ppaction://media"/>
            <a:extLst>
              <a:ext uri="{FF2B5EF4-FFF2-40B4-BE49-F238E27FC236}">
                <a16:creationId xmlns:a16="http://schemas.microsoft.com/office/drawing/2014/main" id="{73BE5CB2-85C1-94C4-3BB1-488C08E325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334029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ea typeface="+mn-ea"/>
                <a:cs typeface="Arial"/>
                <a:sym typeface="Arial"/>
              </a:rPr>
              <a:t>Bình</a:t>
            </a:r>
            <a:r>
              <a:rPr kumimoji="0" lang="en-US" sz="6400" b="0" i="0" u="none" strike="noStrike" kern="0" cap="none" spc="0" normalizeH="0" baseline="0" noProof="0" dirty="0">
                <a:ln>
                  <a:noFill/>
                </a:ln>
                <a:solidFill>
                  <a:srgbClr val="FFFFFF"/>
                </a:solidFill>
                <a:effectLst/>
                <a:uLnTx/>
                <a:uFillTx/>
                <a:ea typeface="+mn-ea"/>
                <a:cs typeface="Arial"/>
                <a:sym typeface="Arial"/>
              </a:rPr>
              <a:t> </a:t>
            </a:r>
            <a:r>
              <a:rPr kumimoji="0" lang="en-US" sz="6400" b="0" i="0" u="none" strike="noStrike" kern="0" cap="none" spc="0" normalizeH="0" baseline="0" noProof="0" dirty="0" err="1">
                <a:ln>
                  <a:noFill/>
                </a:ln>
                <a:solidFill>
                  <a:srgbClr val="FFFFFF"/>
                </a:solidFill>
                <a:effectLst/>
                <a:uLnTx/>
                <a:uFillTx/>
                <a:ea typeface="+mn-ea"/>
                <a:cs typeface="Arial"/>
                <a:sym typeface="Arial"/>
              </a:rPr>
              <a:t>Chọn</a:t>
            </a:r>
            <a:r>
              <a:rPr kumimoji="0" lang="en-US" sz="6400" b="0" i="0" u="none" strike="noStrike" kern="0" cap="none" spc="0" normalizeH="0" baseline="0" noProof="0" dirty="0">
                <a:ln>
                  <a:noFill/>
                </a:ln>
                <a:solidFill>
                  <a:srgbClr val="FFFFFF"/>
                </a:solidFill>
                <a:effectLst/>
                <a:uLnTx/>
                <a:uFillTx/>
                <a:ea typeface="+mn-ea"/>
                <a:cs typeface="Arial"/>
                <a:sym typeface="Arial"/>
              </a:rPr>
              <a:t> </a:t>
            </a:r>
            <a:r>
              <a:rPr kumimoji="0" lang="en-US" sz="6400" b="0" i="0" u="none" strike="noStrike" kern="0" cap="none" spc="0" normalizeH="0" baseline="0" noProof="0" dirty="0" err="1">
                <a:ln>
                  <a:noFill/>
                </a:ln>
                <a:solidFill>
                  <a:srgbClr val="FFFFFF"/>
                </a:solidFill>
                <a:effectLst/>
                <a:uLnTx/>
                <a:uFillTx/>
                <a:ea typeface="+mn-ea"/>
                <a:cs typeface="Arial"/>
                <a:sym typeface="Arial"/>
              </a:rPr>
              <a:t>Giải</a:t>
            </a:r>
            <a:r>
              <a:rPr kumimoji="0" lang="en-US" sz="6400" b="0" i="0" u="none" strike="noStrike" kern="0" cap="none" spc="0" normalizeH="0" baseline="0" noProof="0" dirty="0">
                <a:ln>
                  <a:noFill/>
                </a:ln>
                <a:solidFill>
                  <a:srgbClr val="FFFFFF"/>
                </a:solidFill>
                <a:effectLst/>
                <a:uLnTx/>
                <a:uFillTx/>
                <a:ea typeface="+mn-ea"/>
                <a:cs typeface="Arial"/>
                <a:sym typeface="Arial"/>
              </a:rPr>
              <a:t> </a:t>
            </a:r>
            <a:r>
              <a:rPr kumimoji="0" lang="en-US" sz="6400" b="0"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1D883EE-8502-E977-5F7E-1756F6321401}"/>
              </a:ext>
            </a:extLst>
          </p:cNvPr>
          <p:cNvSpPr txBox="1"/>
          <p:nvPr/>
        </p:nvSpPr>
        <p:spPr>
          <a:xfrm>
            <a:off x="4842057" y="898122"/>
            <a:ext cx="46423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mn-cs"/>
              </a:rPr>
              <a:t>GHI NHỚ</a:t>
            </a:r>
          </a:p>
        </p:txBody>
      </p:sp>
      <p:grpSp>
        <p:nvGrpSpPr>
          <p:cNvPr id="8" name="Group 7"/>
          <p:cNvGrpSpPr/>
          <p:nvPr/>
        </p:nvGrpSpPr>
        <p:grpSpPr>
          <a:xfrm>
            <a:off x="2895600" y="2265641"/>
            <a:ext cx="8897815" cy="232671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Em cần biết giữ vệ sinh trường, lớp ở những tình huống khác nhau trong cuộc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506" y="3147094"/>
            <a:ext cx="3545178" cy="3788788"/>
          </a:xfrm>
          <a:prstGeom prst="rect">
            <a:avLst/>
          </a:prstGeom>
        </p:spPr>
      </p:pic>
    </p:spTree>
    <p:extLst>
      <p:ext uri="{BB962C8B-B14F-4D97-AF65-F5344CB8AC3E}">
        <p14:creationId xmlns:p14="http://schemas.microsoft.com/office/powerpoint/2010/main" val="41688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895475" y="784186"/>
            <a:ext cx="8897815" cy="2326716"/>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nhìn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xung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quanh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không</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Nếu</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có</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hãy</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nhặt</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rác</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bỏ</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vào</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thùng</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nhé</a:t>
              </a:r>
              <a:r>
                <a:rPr lang="en-US" sz="4000" dirty="0">
                  <a:solidFill>
                    <a:prstClr val="black"/>
                  </a:solidFill>
                  <a:latin typeface="Calibri" panose="020F0502020204030204"/>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523876" y="1085849"/>
            <a:ext cx="3979930" cy="5065365"/>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4591050" y="2342778"/>
            <a:ext cx="7200899" cy="2123658"/>
          </a:xfrm>
          <a:prstGeom prst="rect">
            <a:avLst/>
          </a:prstGeom>
          <a:noFill/>
        </p:spPr>
        <p:txBody>
          <a:bodyPr wrap="square" rtlCol="0">
            <a:spAutoFit/>
          </a:bodyPr>
          <a:lstStyle/>
          <a:p>
            <a:pPr algn="ct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Cùng</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nhau</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giữa</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gìn</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vệ</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sinh</a:t>
            </a:r>
            <a:endParaRPr lang="vi-VN" sz="4400" b="1"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Trường</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lớp</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sạch</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đẹp</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chúng</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mình</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khỏe</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vui</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a:t>
            </a:r>
            <a:endParaRPr lang="vi-VN" sz="4400" b="1" dirty="0">
              <a:solidFill>
                <a:srgbClr val="DA098C"/>
              </a:solidFill>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sX0" fmla="*/ 0 w 8356210"/>
              <a:gd name="csY0" fmla="*/ 687618 h 4125630"/>
              <a:gd name="csX1" fmla="*/ 741975 w 8356210"/>
              <a:gd name="csY1" fmla="*/ 0 h 4125630"/>
              <a:gd name="csX2" fmla="*/ 7614234 w 8356210"/>
              <a:gd name="csY2" fmla="*/ 0 h 4125630"/>
              <a:gd name="csX3" fmla="*/ 8356210 w 8356210"/>
              <a:gd name="csY3" fmla="*/ 687618 h 4125630"/>
              <a:gd name="csX4" fmla="*/ 8356210 w 8356210"/>
              <a:gd name="csY4" fmla="*/ 3438011 h 4125630"/>
              <a:gd name="csX5" fmla="*/ 7614234 w 8356210"/>
              <a:gd name="csY5" fmla="*/ 4125630 h 4125630"/>
              <a:gd name="csX6" fmla="*/ 741975 w 8356210"/>
              <a:gd name="csY6" fmla="*/ 4125630 h 4125630"/>
              <a:gd name="csX7" fmla="*/ 0 w 8356210"/>
              <a:gd name="csY7" fmla="*/ 3438011 h 4125630"/>
              <a:gd name="csX8" fmla="*/ 0 w 8356210"/>
              <a:gd name="csY8" fmla="*/ 687618 h 4125630"/>
              <a:gd name="csX0" fmla="*/ 0 w 8356210"/>
              <a:gd name="csY0" fmla="*/ 687618 h 4125630"/>
              <a:gd name="csX1" fmla="*/ 741975 w 8356210"/>
              <a:gd name="csY1" fmla="*/ 0 h 4125630"/>
              <a:gd name="csX2" fmla="*/ 7614234 w 8356210"/>
              <a:gd name="csY2" fmla="*/ 0 h 4125630"/>
              <a:gd name="csX3" fmla="*/ 8356210 w 8356210"/>
              <a:gd name="csY3" fmla="*/ 687618 h 4125630"/>
              <a:gd name="csX4" fmla="*/ 8356210 w 8356210"/>
              <a:gd name="csY4" fmla="*/ 3438011 h 4125630"/>
              <a:gd name="csX5" fmla="*/ 7614234 w 8356210"/>
              <a:gd name="csY5" fmla="*/ 4125630 h 4125630"/>
              <a:gd name="csX6" fmla="*/ 741975 w 8356210"/>
              <a:gd name="csY6" fmla="*/ 4125630 h 4125630"/>
              <a:gd name="csX7" fmla="*/ 0 w 8356210"/>
              <a:gd name="csY7" fmla="*/ 3438011 h 4125630"/>
              <a:gd name="csX8" fmla="*/ 0 w 8356210"/>
              <a:gd name="csY8" fmla="*/ 687618 h 4125630"/>
              <a:gd name="csX0" fmla="*/ 0 w 8356210"/>
              <a:gd name="csY0" fmla="*/ 687618 h 4125630"/>
              <a:gd name="csX1" fmla="*/ 741975 w 8356210"/>
              <a:gd name="csY1" fmla="*/ 0 h 4125630"/>
              <a:gd name="csX2" fmla="*/ 7614234 w 8356210"/>
              <a:gd name="csY2" fmla="*/ 0 h 4125630"/>
              <a:gd name="csX3" fmla="*/ 8356210 w 8356210"/>
              <a:gd name="csY3" fmla="*/ 687618 h 4125630"/>
              <a:gd name="csX4" fmla="*/ 8356210 w 8356210"/>
              <a:gd name="csY4" fmla="*/ 3438011 h 4125630"/>
              <a:gd name="csX5" fmla="*/ 7614234 w 8356210"/>
              <a:gd name="csY5" fmla="*/ 4125630 h 4125630"/>
              <a:gd name="csX6" fmla="*/ 741975 w 8356210"/>
              <a:gd name="csY6" fmla="*/ 4125630 h 4125630"/>
              <a:gd name="csX7" fmla="*/ 0 w 8356210"/>
              <a:gd name="csY7" fmla="*/ 3438011 h 4125630"/>
              <a:gd name="csX8" fmla="*/ 0 w 8356210"/>
              <a:gd name="csY8" fmla="*/ 687618 h 412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FC4464-F3DA-7A91-9924-BA6246BE0FE1}"/>
              </a:ext>
            </a:extLst>
          </p:cNvPr>
          <p:cNvSpPr txBox="1"/>
          <p:nvPr/>
        </p:nvSpPr>
        <p:spPr>
          <a:xfrm>
            <a:off x="1716258" y="301315"/>
            <a:ext cx="7877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BB6E6338-ECB7-4F98-BBF2-1EBB26437BCE}"/>
              </a:ext>
            </a:extLst>
          </p:cNvPr>
          <p:cNvPicPr>
            <a:picLocks noChangeAspect="1"/>
          </p:cNvPicPr>
          <p:nvPr/>
        </p:nvPicPr>
        <p:blipFill>
          <a:blip r:embed="rId5"/>
          <a:stretch>
            <a:fillRect/>
          </a:stretch>
        </p:blipFill>
        <p:spPr>
          <a:xfrm>
            <a:off x="4067803" y="748233"/>
            <a:ext cx="3084843" cy="1170533"/>
          </a:xfrm>
          <a:prstGeom prst="rect">
            <a:avLst/>
          </a:prstGeom>
        </p:spPr>
      </p:pic>
      <p:pic>
        <p:nvPicPr>
          <p:cNvPr id="7" name="Picture 6">
            <a:extLst>
              <a:ext uri="{FF2B5EF4-FFF2-40B4-BE49-F238E27FC236}">
                <a16:creationId xmlns:a16="http://schemas.microsoft.com/office/drawing/2014/main" id="{C85DE02D-4A22-0C6C-6F7C-EFDE3288E05C}"/>
              </a:ext>
            </a:extLst>
          </p:cNvPr>
          <p:cNvPicPr>
            <a:picLocks noChangeAspect="1"/>
          </p:cNvPicPr>
          <p:nvPr/>
        </p:nvPicPr>
        <p:blipFill>
          <a:blip r:embed="rId6"/>
          <a:stretch>
            <a:fillRect/>
          </a:stretch>
        </p:blipFill>
        <p:spPr>
          <a:xfrm>
            <a:off x="2365718" y="2034462"/>
            <a:ext cx="673666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7BC4-0A8F-631B-DD93-AFBA37411D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AFE31A-68FA-F22F-F8E1-14EB74BADA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D80AD67F-D68E-DCFA-67F9-E99E6EF12A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AFBD7D06-BA1B-2BD2-0FAE-76939189C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3" name="Picture 2" descr="A neon colored word on a black background&#10;&#10;AI-generated content may be incorrect.">
            <a:extLst>
              <a:ext uri="{FF2B5EF4-FFF2-40B4-BE49-F238E27FC236}">
                <a16:creationId xmlns:a16="http://schemas.microsoft.com/office/drawing/2014/main" id="{3A888C90-386C-70E5-AA8D-E2B039F9A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52" y="3297627"/>
            <a:ext cx="10473836" cy="3560373"/>
          </a:xfrm>
          <a:prstGeom prst="rect">
            <a:avLst/>
          </a:prstGeom>
        </p:spPr>
      </p:pic>
    </p:spTree>
    <p:extLst>
      <p:ext uri="{BB962C8B-B14F-4D97-AF65-F5344CB8AC3E}">
        <p14:creationId xmlns:p14="http://schemas.microsoft.com/office/powerpoint/2010/main" val="2973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4244595"/>
            <a:ext cx="2500313" cy="2672124"/>
          </a:xfrm>
          <a:prstGeom prst="rect">
            <a:avLst/>
          </a:prstGeom>
        </p:spPr>
      </p:pic>
      <p:sp>
        <p:nvSpPr>
          <p:cNvPr id="9" name="Rounded Rectangle 8"/>
          <p:cNvSpPr/>
          <p:nvPr/>
        </p:nvSpPr>
        <p:spPr>
          <a:xfrm>
            <a:off x="2533648" y="160135"/>
            <a:ext cx="7886702"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Em cần làm gì để giữ vệ sinh trường, lớp?</a:t>
            </a:r>
            <a:endParaRPr kumimoji="0" lang="vi-V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C9B7EF6-DC97-C82B-38E8-8D24887A1FAA}"/>
              </a:ext>
            </a:extLst>
          </p:cNvPr>
          <p:cNvPicPr/>
          <p:nvPr/>
        </p:nvPicPr>
        <p:blipFill>
          <a:blip r:embed="rId5"/>
          <a:stretch>
            <a:fillRect/>
          </a:stretch>
        </p:blipFill>
        <p:spPr>
          <a:xfrm>
            <a:off x="2921545" y="1154430"/>
            <a:ext cx="7070179" cy="5212080"/>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350" decel="100000" fill="hold"/>
                                        <p:tgtEl>
                                          <p:spTgt spid="2"/>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DC081-B0C5-C9CC-ABC7-909474DFB0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6CD7CB-BFDA-C746-E564-0210440E22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65204ED8-CF1A-C1CD-AB75-532A631FD238}"/>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ounded Rectangle 8">
            <a:extLst>
              <a:ext uri="{FF2B5EF4-FFF2-40B4-BE49-F238E27FC236}">
                <a16:creationId xmlns:a16="http://schemas.microsoft.com/office/drawing/2014/main" id="{9EB8F012-E42F-3B2E-838C-4D81C3B04BB1}"/>
              </a:ext>
            </a:extLst>
          </p:cNvPr>
          <p:cNvSpPr/>
          <p:nvPr/>
        </p:nvSpPr>
        <p:spPr>
          <a:xfrm>
            <a:off x="6903720" y="1817485"/>
            <a:ext cx="5063490" cy="34403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em cần làm để giữ vệ sinh trường, lớp là: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quét dọn trường, lớp; bỏ rác vào thùng; lau bảng, bàn ghế, cửa sổ; nhổ cỏ,...</a:t>
            </a:r>
          </a:p>
        </p:txBody>
      </p:sp>
      <p:pic>
        <p:nvPicPr>
          <p:cNvPr id="5" name="PixVerse_V5_Image_Text_360P_các_bạn_đang_quét_">
            <a:hlinkClick r:id="" action="ppaction://media"/>
            <a:extLst>
              <a:ext uri="{FF2B5EF4-FFF2-40B4-BE49-F238E27FC236}">
                <a16:creationId xmlns:a16="http://schemas.microsoft.com/office/drawing/2014/main" id="{D626C06A-F02F-C7C4-15A7-0EFF595BEC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0700" y="1577340"/>
            <a:ext cx="6099810" cy="4574858"/>
          </a:xfrm>
          <a:prstGeom prst="rect">
            <a:avLst/>
          </a:prstGeom>
        </p:spPr>
      </p:pic>
      <p:pic>
        <p:nvPicPr>
          <p:cNvPr id="6" name="tải xuống (1)">
            <a:hlinkClick r:id="" action="ppaction://media"/>
            <a:extLst>
              <a:ext uri="{FF2B5EF4-FFF2-40B4-BE49-F238E27FC236}">
                <a16:creationId xmlns:a16="http://schemas.microsoft.com/office/drawing/2014/main" id="{A8147564-E890-250B-A9BC-F89B2BCC9A9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22400" y="574040"/>
            <a:ext cx="406400" cy="406400"/>
          </a:xfrm>
          <a:prstGeom prst="rect">
            <a:avLst/>
          </a:prstGeom>
        </p:spPr>
      </p:pic>
    </p:spTree>
    <p:extLst>
      <p:ext uri="{BB962C8B-B14F-4D97-AF65-F5344CB8AC3E}">
        <p14:creationId xmlns:p14="http://schemas.microsoft.com/office/powerpoint/2010/main" val="5759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5"/>
                                        </p:tgtEl>
                                      </p:cBhvr>
                                    </p:cmd>
                                  </p:childTnLst>
                                </p:cTn>
                              </p:par>
                              <p:par>
                                <p:cTn id="7" presetID="1" presetClass="mediacall" presetSubtype="0" fill="hold" nodeType="withEffect">
                                  <p:stCondLst>
                                    <p:cond delay="0"/>
                                  </p:stCondLst>
                                  <p:childTnLst>
                                    <p:cmd type="call" cmd="playFrom(0.0)">
                                      <p:cBhvr>
                                        <p:cTn id="8" dur="11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383030" y="160135"/>
            <a:ext cx="9784080"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Vì sao chúng ta phải giữ vệ sinh trường, lớp?</a:t>
            </a:r>
          </a:p>
        </p:txBody>
      </p:sp>
      <p:pic>
        <p:nvPicPr>
          <p:cNvPr id="2" name="Picture 1">
            <a:extLst>
              <a:ext uri="{FF2B5EF4-FFF2-40B4-BE49-F238E27FC236}">
                <a16:creationId xmlns:a16="http://schemas.microsoft.com/office/drawing/2014/main" id="{FC9B7EF6-DC97-C82B-38E8-8D24887A1FAA}"/>
              </a:ext>
            </a:extLst>
          </p:cNvPr>
          <p:cNvPicPr/>
          <p:nvPr/>
        </p:nvPicPr>
        <p:blipFill>
          <a:blip r:embed="rId3"/>
          <a:stretch>
            <a:fillRect/>
          </a:stretch>
        </p:blipFill>
        <p:spPr>
          <a:xfrm>
            <a:off x="930820" y="1527448"/>
            <a:ext cx="7070179" cy="4587602"/>
          </a:xfrm>
          <a:prstGeom prst="rect">
            <a:avLst/>
          </a:prstGeom>
        </p:spPr>
      </p:pic>
      <p:grpSp>
        <p:nvGrpSpPr>
          <p:cNvPr id="12" name="Group 11">
            <a:extLst>
              <a:ext uri="{FF2B5EF4-FFF2-40B4-BE49-F238E27FC236}">
                <a16:creationId xmlns:a16="http://schemas.microsoft.com/office/drawing/2014/main" id="{FD453A29-82BE-7C35-424D-79B49E923D3D}"/>
              </a:ext>
            </a:extLst>
          </p:cNvPr>
          <p:cNvGrpSpPr/>
          <p:nvPr/>
        </p:nvGrpSpPr>
        <p:grpSpPr>
          <a:xfrm>
            <a:off x="8505826" y="3895725"/>
            <a:ext cx="3458850" cy="2814126"/>
            <a:chOff x="6861197" y="3092996"/>
            <a:chExt cx="5033440" cy="3616855"/>
          </a:xfrm>
        </p:grpSpPr>
        <p:grpSp>
          <p:nvGrpSpPr>
            <p:cNvPr id="5" name="Group 4">
              <a:extLst>
                <a:ext uri="{FF2B5EF4-FFF2-40B4-BE49-F238E27FC236}">
                  <a16:creationId xmlns:a16="http://schemas.microsoft.com/office/drawing/2014/main" id="{CEB95ECB-B5DE-4B44-9733-5AD0CAE3D711}"/>
                </a:ext>
              </a:extLst>
            </p:cNvPr>
            <p:cNvGrpSpPr/>
            <p:nvPr/>
          </p:nvGrpSpPr>
          <p:grpSpPr>
            <a:xfrm>
              <a:off x="6861197" y="3092996"/>
              <a:ext cx="5033440" cy="1461076"/>
              <a:chOff x="6869762" y="4545422"/>
              <a:chExt cx="5231447" cy="1461076"/>
            </a:xfrm>
          </p:grpSpPr>
          <p:sp>
            <p:nvSpPr>
              <p:cNvPr id="6" name="Rectangle: Diagonal Corners Snipped 5">
                <a:extLst>
                  <a:ext uri="{FF2B5EF4-FFF2-40B4-BE49-F238E27FC236}">
                    <a16:creationId xmlns:a16="http://schemas.microsoft.com/office/drawing/2014/main" id="{112AD417-A8A1-AFAC-790B-1F848E16EF84}"/>
                  </a:ext>
                </a:extLst>
              </p:cNvPr>
              <p:cNvSpPr/>
              <p:nvPr/>
            </p:nvSpPr>
            <p:spPr>
              <a:xfrm>
                <a:off x="6869762" y="4545422"/>
                <a:ext cx="5231447" cy="1300901"/>
              </a:xfrm>
              <a:prstGeom prst="snip2DiagRect">
                <a:avLst>
                  <a:gd name="adj1" fmla="val 8179"/>
                  <a:gd name="adj2" fmla="val 22802"/>
                </a:avLst>
              </a:prstGeom>
              <a:solidFill>
                <a:srgbClr val="CC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AF2717E-DC7E-FD3F-9E38-7E82776CBDCD}"/>
                  </a:ext>
                </a:extLst>
              </p:cNvPr>
              <p:cNvSpPr txBox="1"/>
              <p:nvPr/>
            </p:nvSpPr>
            <p:spPr>
              <a:xfrm>
                <a:off x="7189459" y="4622004"/>
                <a:ext cx="4713206" cy="13844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UTM Duepuntozero" panose="02040603050506020204" pitchFamily="18" charset="0"/>
                  </a:rPr>
                  <a:t>THẢO LUẬN NHÓM ĐÔI</a:t>
                </a:r>
                <a:endParaRPr kumimoji="0" lang="vi-VN" sz="3200" b="1" i="0" u="none" strike="noStrike" kern="0" cap="none" spc="0" normalizeH="0" baseline="0" noProof="0" dirty="0">
                  <a:ln>
                    <a:noFill/>
                  </a:ln>
                  <a:solidFill>
                    <a:srgbClr val="0070C0"/>
                  </a:solidFill>
                  <a:effectLst/>
                  <a:uLnTx/>
                  <a:uFillTx/>
                </a:endParaRPr>
              </a:p>
            </p:txBody>
          </p:sp>
        </p:grpSp>
        <p:pic>
          <p:nvPicPr>
            <p:cNvPr id="8" name="Picture 7">
              <a:extLst>
                <a:ext uri="{FF2B5EF4-FFF2-40B4-BE49-F238E27FC236}">
                  <a16:creationId xmlns:a16="http://schemas.microsoft.com/office/drawing/2014/main" id="{45D8DFD6-B002-F0EB-589F-A0697093F8AF}"/>
                </a:ext>
              </a:extLst>
            </p:cNvPr>
            <p:cNvPicPr>
              <a:picLocks noChangeAspect="1"/>
            </p:cNvPicPr>
            <p:nvPr/>
          </p:nvPicPr>
          <p:blipFill>
            <a:blip r:embed="rId4"/>
            <a:stretch>
              <a:fillRect/>
            </a:stretch>
          </p:blipFill>
          <p:spPr>
            <a:xfrm>
              <a:off x="9317333" y="4677841"/>
              <a:ext cx="1554121" cy="2032010"/>
            </a:xfrm>
            <a:prstGeom prst="rect">
              <a:avLst/>
            </a:prstGeom>
          </p:spPr>
        </p:pic>
        <p:pic>
          <p:nvPicPr>
            <p:cNvPr id="10" name="Picture 9">
              <a:extLst>
                <a:ext uri="{FF2B5EF4-FFF2-40B4-BE49-F238E27FC236}">
                  <a16:creationId xmlns:a16="http://schemas.microsoft.com/office/drawing/2014/main" id="{4D7797B5-8448-A888-5C2D-0EBD660D2282}"/>
                </a:ext>
              </a:extLst>
            </p:cNvPr>
            <p:cNvPicPr>
              <a:picLocks noChangeAspect="1"/>
            </p:cNvPicPr>
            <p:nvPr/>
          </p:nvPicPr>
          <p:blipFill>
            <a:blip r:embed="rId5"/>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25037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350" decel="100000" fill="hold"/>
                                        <p:tgtEl>
                                          <p:spTgt spid="2"/>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598552" y="2619861"/>
            <a:ext cx="3719698" cy="3599512"/>
          </a:xfrm>
          <a:prstGeom prst="rect">
            <a:avLst/>
          </a:prstGeom>
        </p:spPr>
      </p:pic>
      <p:sp>
        <p:nvSpPr>
          <p:cNvPr id="2" name="TextBox 1"/>
          <p:cNvSpPr txBox="1"/>
          <p:nvPr/>
        </p:nvSpPr>
        <p:spPr>
          <a:xfrm>
            <a:off x="663904" y="2225945"/>
            <a:ext cx="7978651" cy="3600986"/>
          </a:xfrm>
          <a:prstGeom prst="rect">
            <a:avLst/>
          </a:prstGeom>
          <a:noFill/>
        </p:spPr>
        <p:txBody>
          <a:bodyPr wrap="square" rtlCol="0">
            <a:spAutoFit/>
          </a:bodyPr>
          <a:lstStyle/>
          <a:p>
            <a:pPr lvl="0" algn="just"/>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Giữ vệ sinh trường, lớp là nhiệm vụ của mỗi </a:t>
            </a:r>
            <a:r>
              <a:rPr lang="en-US" sz="3800" b="1" dirty="0" err="1">
                <a:solidFill>
                  <a:prstClr val="black"/>
                </a:solidFill>
                <a:latin typeface="Cambria" panose="02040503050406030204" pitchFamily="18" charset="0"/>
                <a:ea typeface="Cambria" panose="02040503050406030204" pitchFamily="18" charset="0"/>
              </a:rPr>
              <a:t>học</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sinh</a:t>
            </a:r>
            <a:r>
              <a:rPr lang="vi-VN" sz="3800" b="1" dirty="0">
                <a:solidFill>
                  <a:prstClr val="black"/>
                </a:solidFill>
                <a:latin typeface="Cambria" panose="02040503050406030204" pitchFamily="18" charset="0"/>
                <a:ea typeface="Cambria" panose="02040503050406030204" pitchFamily="18" charset="0"/>
              </a:rPr>
              <a:t>. Giữ vệ sinh trường, lớp giúp em có môi trường học tập xanh sạch đẹp, thoáng mát. Các em sẽ khoẻ mạnh hơn trong môi trường sạch đẹp đó.</a:t>
            </a:r>
            <a:endPar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9434EB6-FF2C-FC89-CD50-02696EFC65C2}"/>
              </a:ext>
            </a:extLst>
          </p:cNvPr>
          <p:cNvPicPr>
            <a:picLocks noChangeAspect="1"/>
          </p:cNvPicPr>
          <p:nvPr/>
        </p:nvPicPr>
        <p:blipFill>
          <a:blip r:embed="rId5"/>
          <a:stretch>
            <a:fillRect/>
          </a:stretch>
        </p:blipFill>
        <p:spPr>
          <a:xfrm>
            <a:off x="3023796" y="481526"/>
            <a:ext cx="4639458" cy="1322947"/>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6ACB-5F83-BC5C-AFF4-DE5DEA1199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4DEF20-EFD4-09FA-F9D7-C9775C3E1D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51841FF8-6639-AFB2-37BD-BB37BBCFB3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D25B519C-8F7D-08A3-0CBE-E46C0E3185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6" name="Picture 5" descr="A black and orange text&#10;&#10;AI-generated content may be incorrect.">
            <a:extLst>
              <a:ext uri="{FF2B5EF4-FFF2-40B4-BE49-F238E27FC236}">
                <a16:creationId xmlns:a16="http://schemas.microsoft.com/office/drawing/2014/main" id="{60F33FD5-7D80-7CDB-D13F-D68346018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230" y="2930690"/>
            <a:ext cx="17804800" cy="4293070"/>
          </a:xfrm>
          <a:prstGeom prst="rect">
            <a:avLst/>
          </a:prstGeom>
        </p:spPr>
      </p:pic>
    </p:spTree>
    <p:extLst>
      <p:ext uri="{BB962C8B-B14F-4D97-AF65-F5344CB8AC3E}">
        <p14:creationId xmlns:p14="http://schemas.microsoft.com/office/powerpoint/2010/main" val="138183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511</Words>
  <Application>Microsoft Office PowerPoint</Application>
  <PresentationFormat>Widescreen</PresentationFormat>
  <Paragraphs>46</Paragraphs>
  <Slides>29</Slides>
  <Notes>8</Notes>
  <HiddenSlides>0</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#9Slide05 SVNClementine</vt:lpstr>
      <vt:lpstr>Arial</vt:lpstr>
      <vt:lpstr>Calibri</vt:lpstr>
      <vt:lpstr>Calibri (Body)</vt:lpstr>
      <vt:lpstr>Calibri Light</vt:lpstr>
      <vt:lpstr>Cambria</vt:lpstr>
      <vt:lpstr>Chewy</vt:lpstr>
      <vt:lpstr>Quicksand</vt:lpstr>
      <vt:lpstr>Times New Roman</vt:lpstr>
      <vt:lpstr>UTM Duepuntozero</vt:lpstr>
      <vt:lpstr>1_Office Theme</vt:lpstr>
      <vt:lpstr>2_Office Theme</vt:lpstr>
      <vt:lpstr>4_Office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2023-05-10T09:01:13Z</dcterms:created>
  <dcterms:modified xsi:type="dcterms:W3CDTF">2026-04-29T01:55:01Z</dcterms:modified>
</cp:coreProperties>
</file>