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Lst>
  <p:notesMasterIdLst>
    <p:notesMasterId r:id="rId19"/>
  </p:notesMasterIdLst>
  <p:sldIdLst>
    <p:sldId id="337" r:id="rId5"/>
    <p:sldId id="300" r:id="rId6"/>
    <p:sldId id="3180" r:id="rId7"/>
    <p:sldId id="3245" r:id="rId8"/>
    <p:sldId id="3239" r:id="rId9"/>
    <p:sldId id="296" r:id="rId10"/>
    <p:sldId id="3233" r:id="rId11"/>
    <p:sldId id="3243" r:id="rId12"/>
    <p:sldId id="3244" r:id="rId13"/>
    <p:sldId id="297" r:id="rId14"/>
    <p:sldId id="3236" r:id="rId15"/>
    <p:sldId id="3238" r:id="rId16"/>
    <p:sldId id="3240" r:id="rId17"/>
    <p:sldId id="4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3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23378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9372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37796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4/29/2026</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9BB6-0F06-88DD-EDF5-2FBB5CBE0D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4A2B79-883C-277C-C456-2306309C687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72F078-2E1C-9326-EA5B-73415A54FBBE}"/>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5" name="Footer Placeholder 4">
            <a:extLst>
              <a:ext uri="{FF2B5EF4-FFF2-40B4-BE49-F238E27FC236}">
                <a16:creationId xmlns:a16="http://schemas.microsoft.com/office/drawing/2014/main" id="{085BB8A1-3D37-46A1-31DA-164E4973B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AA7C5D-E8CB-AD1B-57D4-DDEFFD5EB275}"/>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2329045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EBF0-F66D-8862-696B-3FF49F132F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14A835-321C-D4C9-33FC-0AD53F9F6D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2AE3E-1354-9388-53A7-9316BC105376}"/>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5" name="Footer Placeholder 4">
            <a:extLst>
              <a:ext uri="{FF2B5EF4-FFF2-40B4-BE49-F238E27FC236}">
                <a16:creationId xmlns:a16="http://schemas.microsoft.com/office/drawing/2014/main" id="{BD9492B4-0AE0-6DEE-CDC0-F6E685D60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DE5B0D-235E-8EED-ABFC-76EBB9A34047}"/>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429573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B77C-9C40-BC44-6E0E-219F252FB6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F562E-8BF5-A4CC-A333-910E85C288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C3E06-0EF7-2FA1-15A5-C88E4B52D3DF}"/>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5" name="Footer Placeholder 4">
            <a:extLst>
              <a:ext uri="{FF2B5EF4-FFF2-40B4-BE49-F238E27FC236}">
                <a16:creationId xmlns:a16="http://schemas.microsoft.com/office/drawing/2014/main" id="{A1E7A6FE-1C97-9E90-FC09-BF89A7FB0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E19B25-045E-E6BF-7E02-BBFB5754E2D3}"/>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238717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8655-9A38-BE7F-E91D-113A99BB6F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B58BD5-8AF6-A815-C8CE-8F77F3A2FE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AAF050-FF85-611D-FF60-C7323395472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08333-C199-D671-5707-9972BF958B6E}"/>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6" name="Footer Placeholder 5">
            <a:extLst>
              <a:ext uri="{FF2B5EF4-FFF2-40B4-BE49-F238E27FC236}">
                <a16:creationId xmlns:a16="http://schemas.microsoft.com/office/drawing/2014/main" id="{DFE01548-74ED-87A5-2403-EE3641821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6019C8-A041-4AE3-3400-ECDCA9AB7E84}"/>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2612975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6F3A-A0C5-FE52-F537-2E63C96F26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582F4F-F93D-C7E4-FECB-E08F2DFAE1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4D9EE-E98A-0F91-FE5E-3CB75A75FA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A31A9-68E2-25E1-173B-890972ABB4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C4A9C-91D5-8499-0E49-97BC8B9B36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A095AE-BC5C-A5FE-3186-B23948B280B5}"/>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8" name="Footer Placeholder 7">
            <a:extLst>
              <a:ext uri="{FF2B5EF4-FFF2-40B4-BE49-F238E27FC236}">
                <a16:creationId xmlns:a16="http://schemas.microsoft.com/office/drawing/2014/main" id="{61F761E5-4D98-03F0-0D02-EC17C660C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FFF9E5-9C3F-B32D-57C2-120E5EF89F2E}"/>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88322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5E2F-153D-B3F0-F352-406DAF0E6E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BEAED3-FF6E-907D-5CD7-0E10584B89E5}"/>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4" name="Footer Placeholder 3">
            <a:extLst>
              <a:ext uri="{FF2B5EF4-FFF2-40B4-BE49-F238E27FC236}">
                <a16:creationId xmlns:a16="http://schemas.microsoft.com/office/drawing/2014/main" id="{ECB5328B-006D-E967-C045-DC69516B9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CE1EC7-4D6A-C92A-20A7-A4B0D383BE4C}"/>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1890704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300F3-4C5E-E82D-10D0-CD4F5CC2007E}"/>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3" name="Footer Placeholder 2">
            <a:extLst>
              <a:ext uri="{FF2B5EF4-FFF2-40B4-BE49-F238E27FC236}">
                <a16:creationId xmlns:a16="http://schemas.microsoft.com/office/drawing/2014/main" id="{7B8CAFD8-E391-6C73-66B7-1B40E8CDD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90CA7A-5D61-90A7-F583-7F4A8F310C9E}"/>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163952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25FC-7BBD-4A84-10B0-B2ACF170BE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88F59F-C905-1606-6431-380D6ED1C4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739A-E9B9-31C6-460D-F277EB6FAC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6B13F-F67E-E5FD-729F-54B95A9FC6EA}"/>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6" name="Footer Placeholder 5">
            <a:extLst>
              <a:ext uri="{FF2B5EF4-FFF2-40B4-BE49-F238E27FC236}">
                <a16:creationId xmlns:a16="http://schemas.microsoft.com/office/drawing/2014/main" id="{4B829356-4369-9C31-9D3F-83A90D19E5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856BCE-FF72-5F33-3F60-715C3B80AF47}"/>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123396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0D17-CD03-A603-6F9B-EDA446D801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C3E96A-843B-FB24-C58F-557FBCCC53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5CD81-F645-F878-1B05-58EAB560DB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E684-DBCE-23F7-09B6-BEC332D13FD1}"/>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6" name="Footer Placeholder 5">
            <a:extLst>
              <a:ext uri="{FF2B5EF4-FFF2-40B4-BE49-F238E27FC236}">
                <a16:creationId xmlns:a16="http://schemas.microsoft.com/office/drawing/2014/main" id="{5FDB41C1-9CE0-7038-13BA-5786BD24E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91849C-6D2C-2DEE-AC74-96870EF8C269}"/>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02589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9914-8347-9079-C339-3DA6ECC137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B846E8-A538-61F4-58D4-AE1149E78F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14511-3325-B4C4-9E64-3C4426CB6FBB}"/>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5" name="Footer Placeholder 4">
            <a:extLst>
              <a:ext uri="{FF2B5EF4-FFF2-40B4-BE49-F238E27FC236}">
                <a16:creationId xmlns:a16="http://schemas.microsoft.com/office/drawing/2014/main" id="{75C1C174-CE37-8B8A-9880-D0D525FC1D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047C5C-7D71-0363-5595-1367A48733EE}"/>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3436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EC602-C78C-548C-5EAF-E68D6BA0F9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98D57-79DC-AE37-2226-AFA676BE25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6D673-747A-D60E-8DA2-2C664112FC55}"/>
              </a:ext>
            </a:extLst>
          </p:cNvPr>
          <p:cNvSpPr>
            <a:spLocks noGrp="1"/>
          </p:cNvSpPr>
          <p:nvPr>
            <p:ph type="dt" sz="half" idx="10"/>
          </p:nvPr>
        </p:nvSpPr>
        <p:spPr>
          <a:xfrm>
            <a:off x="838200" y="6356350"/>
            <a:ext cx="2743200" cy="365125"/>
          </a:xfrm>
          <a:prstGeom prst="rect">
            <a:avLst/>
          </a:prstGeom>
        </p:spPr>
        <p:txBody>
          <a:bodyPr/>
          <a:lstStyle/>
          <a:p>
            <a:fld id="{DB0A9265-9305-4824-B4DF-09AF5D1C1AE0}" type="datetimeFigureOut">
              <a:rPr lang="en-US" smtClean="0"/>
              <a:t>4/29/2026</a:t>
            </a:fld>
            <a:endParaRPr lang="en-US"/>
          </a:p>
        </p:txBody>
      </p:sp>
      <p:sp>
        <p:nvSpPr>
          <p:cNvPr id="5" name="Footer Placeholder 4">
            <a:extLst>
              <a:ext uri="{FF2B5EF4-FFF2-40B4-BE49-F238E27FC236}">
                <a16:creationId xmlns:a16="http://schemas.microsoft.com/office/drawing/2014/main" id="{8761C61D-0632-BB0F-BF5F-8A637C9508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B9468C-C910-9418-55AB-BC96FB99FA79}"/>
              </a:ext>
            </a:extLst>
          </p:cNvPr>
          <p:cNvSpPr>
            <a:spLocks noGrp="1"/>
          </p:cNvSpPr>
          <p:nvPr>
            <p:ph type="sldNum" sz="quarter" idx="12"/>
          </p:nvPr>
        </p:nvSpPr>
        <p:spPr>
          <a:xfrm>
            <a:off x="8610600" y="6356350"/>
            <a:ext cx="2743200" cy="365125"/>
          </a:xfrm>
          <a:prstGeom prst="rect">
            <a:avLst/>
          </a:prstGeom>
        </p:spPr>
        <p:txBody>
          <a:bodyPr/>
          <a:lstStyle/>
          <a:p>
            <a:fld id="{C326D86B-BE2A-4D9A-83B2-C41E1CFEE1F6}" type="slidenum">
              <a:rPr lang="en-US" smtClean="0"/>
              <a:t>‹#›</a:t>
            </a:fld>
            <a:endParaRPr lang="en-US"/>
          </a:p>
        </p:txBody>
      </p:sp>
    </p:spTree>
    <p:extLst>
      <p:ext uri="{BB962C8B-B14F-4D97-AF65-F5344CB8AC3E}">
        <p14:creationId xmlns:p14="http://schemas.microsoft.com/office/powerpoint/2010/main" val="358686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0A17E3-BC36-7EE8-6A8E-D1CEB32EE295}"/>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矩形 11">
            <a:extLst>
              <a:ext uri="{FF2B5EF4-FFF2-40B4-BE49-F238E27FC236}">
                <a16:creationId xmlns:a16="http://schemas.microsoft.com/office/drawing/2014/main" id="{CC90EA05-C519-BAD8-7D3F-4004EFE06564}"/>
              </a:ext>
            </a:extLst>
          </p:cNvPr>
          <p:cNvSpPr/>
          <p:nvPr userDrawn="1"/>
        </p:nvSpPr>
        <p:spPr>
          <a:xfrm>
            <a:off x="418641" y="262759"/>
            <a:ext cx="11336357" cy="6391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17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12.sv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54.svg"/><Relationship Id="rId10" Type="http://schemas.openxmlformats.org/officeDocument/2006/relationships/image" Target="../media/image56.png"/><Relationship Id="rId4" Type="http://schemas.openxmlformats.org/officeDocument/2006/relationships/image" Target="../media/image5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svg"/><Relationship Id="rId34" Type="http://schemas.openxmlformats.org/officeDocument/2006/relationships/image" Target="../media/image4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33" Type="http://schemas.openxmlformats.org/officeDocument/2006/relationships/image" Target="../media/image42.svg"/><Relationship Id="rId38" Type="http://schemas.openxmlformats.org/officeDocument/2006/relationships/image" Target="../media/image47.emf"/><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emf"/><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svg"/><Relationship Id="rId31" Type="http://schemas.openxmlformats.org/officeDocument/2006/relationships/image" Target="../media/image40.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7.png"/><Relationship Id="rId3"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5" name="TextBox 4">
            <a:extLst>
              <a:ext uri="{FF2B5EF4-FFF2-40B4-BE49-F238E27FC236}">
                <a16:creationId xmlns:a16="http://schemas.microsoft.com/office/drawing/2014/main" id="{25778FD2-F662-A89D-7C6B-17DCAF0C2A7C}"/>
              </a:ext>
            </a:extLst>
          </p:cNvPr>
          <p:cNvSpPr txBox="1"/>
          <p:nvPr/>
        </p:nvSpPr>
        <p:spPr>
          <a:xfrm>
            <a:off x="2656310" y="1816337"/>
            <a:ext cx="71940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SVN-Hole Hearted" panose="020B0A06020104020203" pitchFamily="34" charset="0"/>
                <a:ea typeface="+mn-ea"/>
                <a:cs typeface="+mn-cs"/>
              </a:rPr>
              <a:t>KHỞI ĐỘNG</a:t>
            </a:r>
          </a:p>
        </p:txBody>
      </p:sp>
    </p:spTree>
    <p:extLst>
      <p:ext uri="{BB962C8B-B14F-4D97-AF65-F5344CB8AC3E}">
        <p14:creationId xmlns:p14="http://schemas.microsoft.com/office/powerpoint/2010/main" val="27913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txBody>
            <a:bodyPr/>
            <a:lstStyle/>
            <a:p>
              <a:endParaRPr lang="en-US"/>
            </a:p>
          </p:txBody>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en-US"/>
            </a:p>
          </p:txBody>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en-US"/>
            </a:p>
          </p:txBody>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en-US"/>
            </a:p>
          </p:txBody>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D7081-4D10-0113-9C65-873947A1F445}"/>
              </a:ext>
            </a:extLst>
          </p:cNvPr>
          <p:cNvPicPr>
            <a:picLocks noChangeAspect="1"/>
          </p:cNvPicPr>
          <p:nvPr/>
        </p:nvPicPr>
        <p:blipFill>
          <a:blip r:embed="rId2"/>
          <a:stretch>
            <a:fillRect/>
          </a:stretch>
        </p:blipFill>
        <p:spPr>
          <a:xfrm>
            <a:off x="1743740" y="125042"/>
            <a:ext cx="8399720" cy="6647898"/>
          </a:xfrm>
          <a:prstGeom prst="rect">
            <a:avLst/>
          </a:prstGeom>
        </p:spPr>
      </p:pic>
    </p:spTree>
    <p:extLst>
      <p:ext uri="{BB962C8B-B14F-4D97-AF65-F5344CB8AC3E}">
        <p14:creationId xmlns:p14="http://schemas.microsoft.com/office/powerpoint/2010/main" val="1663527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594249" y="1439382"/>
            <a:ext cx="9538039" cy="4487382"/>
          </a:xfrm>
          <a:prstGeom prst="rect">
            <a:avLst/>
          </a:prstGeom>
          <a:noFill/>
        </p:spPr>
        <p:txBody>
          <a:bodyPr wrap="square" anchor="b">
            <a:spAutoFit/>
          </a:bodyPr>
          <a:lstStyle/>
          <a:p>
            <a:pPr lvl="0" algn="just">
              <a:lnSpc>
                <a:spcPct val="120000"/>
              </a:lnSpc>
            </a:pPr>
            <a:r>
              <a:rPr lang="en-US" sz="3000" dirty="0">
                <a:solidFill>
                  <a:srgbClr val="222222"/>
                </a:solidFill>
                <a:latin typeface="Calibri" panose="020F0502020204030204" pitchFamily="34" charset="0"/>
                <a:cs typeface="Calibri" panose="020F0502020204030204" pitchFamily="34" charset="0"/>
              </a:rPr>
              <a:t>   </a:t>
            </a:r>
            <a:r>
              <a:rPr lang="vi-VN" sz="3000" dirty="0">
                <a:solidFill>
                  <a:srgbClr val="222222"/>
                </a:solidFill>
                <a:latin typeface="Calibri" panose="020F0502020204030204" pitchFamily="34" charset="0"/>
                <a:cs typeface="Calibri" panose="020F0502020204030204" pitchFamily="34" charset="0"/>
              </a:rPr>
              <a:t>Trong cuộc sống, ai cũng ấp ủ cho mình những ước mơ. Ngay từ nhỏ, em đã thích ca hát. Em luôn háo hức với những chương trình văn nghệ trên ti vi vào lúc 8 giờ tối. Ở trường, em cũng thường xuyên tham gia biểu diễn các tiết mục văn nghệ. Em ước mong sau này có thể trở thành ca sĩ nổi tiếng. Nếu ước mơ đó trở thành hiện thực thì tuyệt vời biết mấy! Em sẽ luôn cố gắng phấn đấu học tập và rèn luyện thật tốt để biến ước mơ trở thành hiện thực.</a:t>
            </a:r>
            <a:endParaRPr kumimoji="0" lang="vi-VN" sz="30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227926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3" name="EM MUỐN LÀM CẢNH SÁT - MINH VY _ Nhạc Thiếu Nhi Vui Nhộn Cho Bé [MV 4K]">
            <a:hlinkClick r:id="" action="ppaction://media"/>
            <a:extLst>
              <a:ext uri="{FF2B5EF4-FFF2-40B4-BE49-F238E27FC236}">
                <a16:creationId xmlns:a16="http://schemas.microsoft.com/office/drawing/2014/main" id="{A2A12519-E370-A92F-4642-1E5E56D6C0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an_15__2010_15s_202601152020_yfbl8">
            <a:hlinkClick r:id="" action="ppaction://media"/>
            <a:extLst>
              <a:ext uri="{FF2B5EF4-FFF2-40B4-BE49-F238E27FC236}">
                <a16:creationId xmlns:a16="http://schemas.microsoft.com/office/drawing/2014/main" id="{C54A5E2B-9F3A-9BF5-ACB8-D98FAEFE514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51725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074FB771-47D5-5DE8-255E-5063D0A17D15}"/>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3B061D74-4088-9EE3-D982-54C3A23A020A}"/>
              </a:ext>
            </a:extLst>
          </p:cNvPr>
          <p:cNvPicPr>
            <a:picLocks noChangeAspect="1"/>
          </p:cNvPicPr>
          <p:nvPr/>
        </p:nvPicPr>
        <p:blipFill>
          <a:blip r:embed="rId4"/>
          <a:stretch>
            <a:fillRect/>
          </a:stretch>
        </p:blipFill>
        <p:spPr>
          <a:xfrm>
            <a:off x="2209661" y="1007354"/>
            <a:ext cx="7292824" cy="3128712"/>
          </a:xfrm>
          <a:prstGeom prst="rect">
            <a:avLst/>
          </a:prstGeom>
        </p:spPr>
      </p:pic>
      <p:sp>
        <p:nvSpPr>
          <p:cNvPr id="5" name="Rectangle: Rounded Corners 4">
            <a:extLst>
              <a:ext uri="{FF2B5EF4-FFF2-40B4-BE49-F238E27FC236}">
                <a16:creationId xmlns:a16="http://schemas.microsoft.com/office/drawing/2014/main" id="{41014ACA-BFEB-8A16-62E1-46C033A18C8C}"/>
              </a:ext>
            </a:extLst>
          </p:cNvPr>
          <p:cNvSpPr/>
          <p:nvPr/>
        </p:nvSpPr>
        <p:spPr>
          <a:xfrm>
            <a:off x="712382" y="4200824"/>
            <a:ext cx="10962168"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a. Các bạn trong tranh đang trò chuyện với nhau về điều gì?</a:t>
            </a:r>
          </a:p>
          <a:p>
            <a:pPr algn="just"/>
            <a:r>
              <a:rPr lang="vi-V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b. Em thích ý kiến của bạn nào? Vì sao?</a:t>
            </a:r>
          </a:p>
          <a:p>
            <a:pPr algn="just"/>
            <a:r>
              <a:rPr lang="vi-V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c. Nếu tham gia vào cuộc trò chuyện trên, em sẽ nói gì về ước mơ của mình?</a:t>
            </a:r>
          </a:p>
        </p:txBody>
      </p:sp>
      <p:pic>
        <p:nvPicPr>
          <p:cNvPr id="7" name="Picture 6">
            <a:extLst>
              <a:ext uri="{FF2B5EF4-FFF2-40B4-BE49-F238E27FC236}">
                <a16:creationId xmlns:a16="http://schemas.microsoft.com/office/drawing/2014/main" id="{AA66C2F5-C039-1B96-1E2D-1FD03FA8AF81}"/>
              </a:ext>
            </a:extLst>
          </p:cNvPr>
          <p:cNvPicPr>
            <a:picLocks noChangeAspect="1"/>
          </p:cNvPicPr>
          <p:nvPr/>
        </p:nvPicPr>
        <p:blipFill>
          <a:blip r:embed="rId5"/>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99014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637952"/>
            <a:ext cx="7804297" cy="1307805"/>
          </a:xfrm>
          <a:prstGeom prst="wedgeRoundRectCallout">
            <a:avLst>
              <a:gd name="adj1" fmla="val -42086"/>
              <a:gd name="adj2" fmla="val 81369"/>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2276279 w 7804297"/>
                      <a:gd name="connsiteY13" fmla="*/ 1077701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3035741" y="975346"/>
                          <a:pt x="2726560" y="1110092"/>
                          <a:pt x="2276279" y="1077701"/>
                        </a:cubicBezTo>
                        <a:cubicBezTo>
                          <a:pt x="1860955" y="1075157"/>
                          <a:pt x="1638209" y="918994"/>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981632" y="1011538"/>
                          <a:pt x="2602293" y="1120191"/>
                          <a:pt x="2276279" y="1077701"/>
                        </a:cubicBezTo>
                        <a:cubicBezTo>
                          <a:pt x="2179495" y="1034363"/>
                          <a:pt x="1483881" y="918529"/>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Các bạn trong tranh đang trò chuyện với nhau về điều gì?</a:t>
            </a:r>
          </a:p>
        </p:txBody>
      </p:sp>
      <p:sp>
        <p:nvSpPr>
          <p:cNvPr id="2" name="Rectangle: Rounded Corners 1">
            <a:extLst>
              <a:ext uri="{FF2B5EF4-FFF2-40B4-BE49-F238E27FC236}">
                <a16:creationId xmlns:a16="http://schemas.microsoft.com/office/drawing/2014/main" id="{3AE391B3-3771-5473-2ADE-96BB17EBFD11}"/>
              </a:ext>
            </a:extLst>
          </p:cNvPr>
          <p:cNvSpPr/>
          <p:nvPr/>
        </p:nvSpPr>
        <p:spPr>
          <a:xfrm>
            <a:off x="6294474" y="2573078"/>
            <a:ext cx="5061098" cy="222220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Cambria" panose="02040503050406030204" pitchFamily="18" charset="0"/>
                <a:ea typeface="Cambria" panose="02040503050406030204" pitchFamily="18" charset="0"/>
              </a:rPr>
              <a:t>Các bạn trong tranh đang trò chuyện với nhau về nghề nghiệp mong muốn trong tương lai.</a:t>
            </a:r>
          </a:p>
        </p:txBody>
      </p:sp>
    </p:spTree>
    <p:extLst>
      <p:ext uri="{BB962C8B-B14F-4D97-AF65-F5344CB8AC3E}">
        <p14:creationId xmlns:p14="http://schemas.microsoft.com/office/powerpoint/2010/main" val="35637118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637952"/>
            <a:ext cx="7804297" cy="1307805"/>
          </a:xfrm>
          <a:prstGeom prst="wedgeRoundRectCallout">
            <a:avLst>
              <a:gd name="adj1" fmla="val -42086"/>
              <a:gd name="adj2" fmla="val 81369"/>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2276279 w 7804297"/>
                      <a:gd name="connsiteY13" fmla="*/ 1077701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3035741" y="975346"/>
                          <a:pt x="2726560" y="1110092"/>
                          <a:pt x="2276279" y="1077701"/>
                        </a:cubicBezTo>
                        <a:cubicBezTo>
                          <a:pt x="1860955" y="1075157"/>
                          <a:pt x="1638209" y="918994"/>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981632" y="1011538"/>
                          <a:pt x="2602293" y="1120191"/>
                          <a:pt x="2276279" y="1077701"/>
                        </a:cubicBezTo>
                        <a:cubicBezTo>
                          <a:pt x="2179495" y="1034363"/>
                          <a:pt x="1483881" y="918529"/>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Em thích ý kiến của bạn nào? Vì sao?</a:t>
            </a:r>
          </a:p>
        </p:txBody>
      </p:sp>
      <p:sp>
        <p:nvSpPr>
          <p:cNvPr id="2" name="Rectangle: Rounded Corners 1">
            <a:extLst>
              <a:ext uri="{FF2B5EF4-FFF2-40B4-BE49-F238E27FC236}">
                <a16:creationId xmlns:a16="http://schemas.microsoft.com/office/drawing/2014/main" id="{3AE391B3-3771-5473-2ADE-96BB17EBFD11}"/>
              </a:ext>
            </a:extLst>
          </p:cNvPr>
          <p:cNvSpPr/>
          <p:nvPr/>
        </p:nvSpPr>
        <p:spPr>
          <a:xfrm>
            <a:off x="5794744" y="2573079"/>
            <a:ext cx="5816009" cy="26687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FF0000"/>
                </a:solidFill>
                <a:latin typeface="Cambria" panose="02040503050406030204" pitchFamily="18" charset="0"/>
                <a:ea typeface="Cambria" panose="02040503050406030204" pitchFamily="18" charset="0"/>
              </a:rPr>
              <a:t>Em thích ý kiến của bạn có ước muốn làm bác sĩ để chữa bệnh cho và vì đây là một ước muốn rất đáng yêu, và thấm đượm tình cảm của bạn nhỏ dành cho bà.</a:t>
            </a:r>
          </a:p>
        </p:txBody>
      </p:sp>
    </p:spTree>
    <p:extLst>
      <p:ext uri="{BB962C8B-B14F-4D97-AF65-F5344CB8AC3E}">
        <p14:creationId xmlns:p14="http://schemas.microsoft.com/office/powerpoint/2010/main" val="13995163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221665" y="637952"/>
            <a:ext cx="8293395" cy="1307805"/>
          </a:xfrm>
          <a:prstGeom prst="wedgeRoundRectCallout">
            <a:avLst>
              <a:gd name="adj1" fmla="val -42086"/>
              <a:gd name="adj2" fmla="val 81369"/>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2276279 w 7804297"/>
                      <a:gd name="connsiteY13" fmla="*/ 1077701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3035741" y="975346"/>
                          <a:pt x="2726560" y="1110092"/>
                          <a:pt x="2276279" y="1077701"/>
                        </a:cubicBezTo>
                        <a:cubicBezTo>
                          <a:pt x="1860955" y="1075157"/>
                          <a:pt x="1638209" y="918994"/>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981632" y="1011538"/>
                          <a:pt x="2602293" y="1120191"/>
                          <a:pt x="2276279" y="1077701"/>
                        </a:cubicBezTo>
                        <a:cubicBezTo>
                          <a:pt x="2179495" y="1034363"/>
                          <a:pt x="1483881" y="918529"/>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 Nếu tham gia vào cuộc trò chuyện trên, em sẽ nói gì về mơ ước của mình?</a:t>
            </a:r>
          </a:p>
        </p:txBody>
      </p:sp>
      <p:sp>
        <p:nvSpPr>
          <p:cNvPr id="2" name="Rectangle: Rounded Corners 1">
            <a:extLst>
              <a:ext uri="{FF2B5EF4-FFF2-40B4-BE49-F238E27FC236}">
                <a16:creationId xmlns:a16="http://schemas.microsoft.com/office/drawing/2014/main" id="{3AE391B3-3771-5473-2ADE-96BB17EBFD11}"/>
              </a:ext>
            </a:extLst>
          </p:cNvPr>
          <p:cNvSpPr/>
          <p:nvPr/>
        </p:nvSpPr>
        <p:spPr>
          <a:xfrm>
            <a:off x="5624624" y="2573079"/>
            <a:ext cx="5986130" cy="26687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FF0000"/>
                </a:solidFill>
                <a:latin typeface="Cambria" panose="02040503050406030204" pitchFamily="18" charset="0"/>
                <a:ea typeface="Cambria" panose="02040503050406030204" pitchFamily="18" charset="0"/>
              </a:rPr>
              <a:t>Nếu tham gia vào cuộc trò chuyện trên, em sẽ nói về ước mơ của mình là “Tớ ước làm cô giáo để được đứng trên bục giảng giảng bài cho các em học sinh.”</a:t>
            </a:r>
          </a:p>
        </p:txBody>
      </p:sp>
    </p:spTree>
    <p:extLst>
      <p:ext uri="{BB962C8B-B14F-4D97-AF65-F5344CB8AC3E}">
        <p14:creationId xmlns:p14="http://schemas.microsoft.com/office/powerpoint/2010/main" val="15723665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395</Words>
  <Application>Microsoft Office PowerPoint</Application>
  <PresentationFormat>Widescreen</PresentationFormat>
  <Paragraphs>29</Paragraphs>
  <Slides>14</Slides>
  <Notes>6</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等线</vt:lpstr>
      <vt:lpstr>Arial</vt:lpstr>
      <vt:lpstr>Calibri</vt:lpstr>
      <vt:lpstr>Calibri Light</vt:lpstr>
      <vt:lpstr>Cambria</vt:lpstr>
      <vt:lpstr>SVN-Hole Hearted</vt:lpstr>
      <vt:lpstr>office</vt:lpstr>
      <vt:lpstr>3_Office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2022-11-26T07:01:41Z</dcterms:created>
  <dcterms:modified xsi:type="dcterms:W3CDTF">2026-04-29T02:24:55Z</dcterms:modified>
</cp:coreProperties>
</file>