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27"/>
  </p:notesMasterIdLst>
  <p:sldIdLst>
    <p:sldId id="259" r:id="rId3"/>
    <p:sldId id="430" r:id="rId4"/>
    <p:sldId id="257" r:id="rId5"/>
    <p:sldId id="322" r:id="rId6"/>
    <p:sldId id="277" r:id="rId7"/>
    <p:sldId id="323" r:id="rId8"/>
    <p:sldId id="431" r:id="rId9"/>
    <p:sldId id="420" r:id="rId10"/>
    <p:sldId id="265" r:id="rId11"/>
    <p:sldId id="266" r:id="rId12"/>
    <p:sldId id="267" r:id="rId13"/>
    <p:sldId id="335" r:id="rId14"/>
    <p:sldId id="421" r:id="rId15"/>
    <p:sldId id="422" r:id="rId16"/>
    <p:sldId id="423" r:id="rId17"/>
    <p:sldId id="424" r:id="rId18"/>
    <p:sldId id="425" r:id="rId19"/>
    <p:sldId id="426" r:id="rId20"/>
    <p:sldId id="427" r:id="rId21"/>
    <p:sldId id="428" r:id="rId22"/>
    <p:sldId id="429" r:id="rId23"/>
    <p:sldId id="295" r:id="rId24"/>
    <p:sldId id="338" r:id="rId25"/>
    <p:sldId id="3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1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7FBA5-482A-4463-8554-D4C0F7190F0F}"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70976-E808-43AE-8CE2-CD5DC5CA84B1}" type="slidenum">
              <a:rPr lang="en-US" smtClean="0"/>
              <a:t>‹#›</a:t>
            </a:fld>
            <a:endParaRPr lang="en-US"/>
          </a:p>
        </p:txBody>
      </p:sp>
    </p:spTree>
    <p:extLst>
      <p:ext uri="{BB962C8B-B14F-4D97-AF65-F5344CB8AC3E}">
        <p14:creationId xmlns:p14="http://schemas.microsoft.com/office/powerpoint/2010/main" val="415665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979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251606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131292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21995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818830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extLst>
      <p:ext uri="{BB962C8B-B14F-4D97-AF65-F5344CB8AC3E}">
        <p14:creationId xmlns:p14="http://schemas.microsoft.com/office/powerpoint/2010/main" val="298747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836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extLst>
      <p:ext uri="{BB962C8B-B14F-4D97-AF65-F5344CB8AC3E}">
        <p14:creationId xmlns:p14="http://schemas.microsoft.com/office/powerpoint/2010/main" val="313109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a:extLst>
            <a:ext uri="{FF2B5EF4-FFF2-40B4-BE49-F238E27FC236}">
              <a16:creationId xmlns:a16="http://schemas.microsoft.com/office/drawing/2014/main" id="{96E5AA58-486F-994A-BACE-ED3884B7741C}"/>
            </a:ext>
          </a:extLst>
        </p:cNvPr>
        <p:cNvGrpSpPr/>
        <p:nvPr/>
      </p:nvGrpSpPr>
      <p:grpSpPr>
        <a:xfrm>
          <a:off x="0" y="0"/>
          <a:ext cx="0" cy="0"/>
          <a:chOff x="0" y="0"/>
          <a:chExt cx="0" cy="0"/>
        </a:xfrm>
      </p:grpSpPr>
      <p:sp>
        <p:nvSpPr>
          <p:cNvPr id="608" name="Google Shape;608;g9519a89cae_1_942:notes">
            <a:extLst>
              <a:ext uri="{FF2B5EF4-FFF2-40B4-BE49-F238E27FC236}">
                <a16:creationId xmlns:a16="http://schemas.microsoft.com/office/drawing/2014/main" id="{3BA8C04B-F279-A0F7-EEF1-5E7BDE6052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a:extLst>
              <a:ext uri="{FF2B5EF4-FFF2-40B4-BE49-F238E27FC236}">
                <a16:creationId xmlns:a16="http://schemas.microsoft.com/office/drawing/2014/main" id="{65BA6336-C188-EF93-518C-462A49BFDC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415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64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10800000">
            <a:off x="-491587" y="4814743"/>
            <a:ext cx="13673349" cy="2205605"/>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0" y="-101600"/>
            <a:ext cx="12191965" cy="4581671"/>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071056" y="28057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565059" y="8508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821965" y="1677463"/>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951000" y="516133"/>
            <a:ext cx="10290000" cy="2056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8800">
                <a:solidFill>
                  <a:srgbClr val="000000"/>
                </a:solidFill>
              </a:defRPr>
            </a:lvl1pPr>
            <a:lvl2pPr lvl="1" algn="ctr" rtl="0">
              <a:spcBef>
                <a:spcPts val="0"/>
              </a:spcBef>
              <a:spcAft>
                <a:spcPts val="0"/>
              </a:spcAft>
              <a:buClr>
                <a:srgbClr val="000000"/>
              </a:buClr>
              <a:buSzPts val="5200"/>
              <a:buNone/>
              <a:defRPr sz="6933" b="0">
                <a:solidFill>
                  <a:srgbClr val="000000"/>
                </a:solidFill>
              </a:defRPr>
            </a:lvl2pPr>
            <a:lvl3pPr lvl="2" algn="ctr" rtl="0">
              <a:spcBef>
                <a:spcPts val="0"/>
              </a:spcBef>
              <a:spcAft>
                <a:spcPts val="0"/>
              </a:spcAft>
              <a:buClr>
                <a:srgbClr val="000000"/>
              </a:buClr>
              <a:buSzPts val="5200"/>
              <a:buNone/>
              <a:defRPr sz="6933" b="0">
                <a:solidFill>
                  <a:srgbClr val="000000"/>
                </a:solidFill>
              </a:defRPr>
            </a:lvl3pPr>
            <a:lvl4pPr lvl="3" algn="ctr" rtl="0">
              <a:spcBef>
                <a:spcPts val="0"/>
              </a:spcBef>
              <a:spcAft>
                <a:spcPts val="0"/>
              </a:spcAft>
              <a:buClr>
                <a:srgbClr val="000000"/>
              </a:buClr>
              <a:buSzPts val="5200"/>
              <a:buNone/>
              <a:defRPr sz="6933" b="0">
                <a:solidFill>
                  <a:srgbClr val="000000"/>
                </a:solidFill>
              </a:defRPr>
            </a:lvl4pPr>
            <a:lvl5pPr lvl="4" algn="ctr" rtl="0">
              <a:spcBef>
                <a:spcPts val="0"/>
              </a:spcBef>
              <a:spcAft>
                <a:spcPts val="0"/>
              </a:spcAft>
              <a:buClr>
                <a:srgbClr val="000000"/>
              </a:buClr>
              <a:buSzPts val="5200"/>
              <a:buNone/>
              <a:defRPr sz="6933" b="0">
                <a:solidFill>
                  <a:srgbClr val="000000"/>
                </a:solidFill>
              </a:defRPr>
            </a:lvl5pPr>
            <a:lvl6pPr lvl="5" algn="ctr" rtl="0">
              <a:spcBef>
                <a:spcPts val="0"/>
              </a:spcBef>
              <a:spcAft>
                <a:spcPts val="0"/>
              </a:spcAft>
              <a:buClr>
                <a:srgbClr val="000000"/>
              </a:buClr>
              <a:buSzPts val="5200"/>
              <a:buNone/>
              <a:defRPr sz="6933" b="0">
                <a:solidFill>
                  <a:srgbClr val="000000"/>
                </a:solidFill>
              </a:defRPr>
            </a:lvl6pPr>
            <a:lvl7pPr lvl="6" algn="ctr" rtl="0">
              <a:spcBef>
                <a:spcPts val="0"/>
              </a:spcBef>
              <a:spcAft>
                <a:spcPts val="0"/>
              </a:spcAft>
              <a:buClr>
                <a:srgbClr val="000000"/>
              </a:buClr>
              <a:buSzPts val="5200"/>
              <a:buNone/>
              <a:defRPr sz="6933" b="0">
                <a:solidFill>
                  <a:srgbClr val="000000"/>
                </a:solidFill>
              </a:defRPr>
            </a:lvl7pPr>
            <a:lvl8pPr lvl="7" algn="ctr" rtl="0">
              <a:spcBef>
                <a:spcPts val="0"/>
              </a:spcBef>
              <a:spcAft>
                <a:spcPts val="0"/>
              </a:spcAft>
              <a:buClr>
                <a:srgbClr val="000000"/>
              </a:buClr>
              <a:buSzPts val="5200"/>
              <a:buNone/>
              <a:defRPr sz="6933" b="0">
                <a:solidFill>
                  <a:srgbClr val="000000"/>
                </a:solidFill>
              </a:defRPr>
            </a:lvl8pPr>
            <a:lvl9pPr lvl="8" algn="ctr" rtl="0">
              <a:spcBef>
                <a:spcPts val="0"/>
              </a:spcBef>
              <a:spcAft>
                <a:spcPts val="0"/>
              </a:spcAft>
              <a:buClr>
                <a:srgbClr val="000000"/>
              </a:buClr>
              <a:buSzPts val="5200"/>
              <a:buNone/>
              <a:defRPr sz="6933" b="0">
                <a:solidFill>
                  <a:srgbClr val="000000"/>
                </a:solidFill>
              </a:defRPr>
            </a:lvl9pPr>
          </a:lstStyle>
          <a:p>
            <a:endParaRPr/>
          </a:p>
        </p:txBody>
      </p:sp>
      <p:sp>
        <p:nvSpPr>
          <p:cNvPr id="15" name="Google Shape;15;p2"/>
          <p:cNvSpPr txBox="1">
            <a:spLocks noGrp="1"/>
          </p:cNvSpPr>
          <p:nvPr>
            <p:ph type="subTitle" idx="1"/>
          </p:nvPr>
        </p:nvSpPr>
        <p:spPr>
          <a:xfrm>
            <a:off x="3523384" y="4835633"/>
            <a:ext cx="5145200" cy="105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2133">
                <a:solidFill>
                  <a:srgbClr val="000000"/>
                </a:solidFill>
              </a:defRPr>
            </a:lvl1pPr>
            <a:lvl2pPr lvl="1"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2133">
                <a:solidFill>
                  <a:srgbClr val="000000"/>
                </a:solidFill>
                <a:latin typeface="Montserrat Light"/>
                <a:ea typeface="Montserrat Light"/>
                <a:cs typeface="Montserrat Light"/>
                <a:sym typeface="Montserrat Light"/>
              </a:defRPr>
            </a:lvl9pPr>
          </a:lstStyle>
          <a:p>
            <a:endParaRPr/>
          </a:p>
        </p:txBody>
      </p:sp>
    </p:spTree>
    <p:extLst>
      <p:ext uri="{BB962C8B-B14F-4D97-AF65-F5344CB8AC3E}">
        <p14:creationId xmlns:p14="http://schemas.microsoft.com/office/powerpoint/2010/main" val="2490681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7072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379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28/04/2026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7165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28/04/2026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0987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28/04/2026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04117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9654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763766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08183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32185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865001" y="-147242"/>
            <a:ext cx="11131219" cy="6778287"/>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5333" b="1">
                <a:latin typeface="Amatic SC"/>
                <a:ea typeface="Amatic SC"/>
                <a:cs typeface="Amatic SC"/>
                <a:sym typeface="Amatic SC"/>
              </a:defRPr>
            </a:lvl1pPr>
            <a:lvl2pPr lvl="1" rtl="0">
              <a:spcBef>
                <a:spcPts val="0"/>
              </a:spcBef>
              <a:spcAft>
                <a:spcPts val="0"/>
              </a:spcAft>
              <a:buSzPts val="2400"/>
              <a:buFont typeface="Fira Sans"/>
              <a:buNone/>
              <a:defRPr sz="3200" b="1">
                <a:latin typeface="Fira Sans"/>
                <a:ea typeface="Fira Sans"/>
                <a:cs typeface="Fira Sans"/>
                <a:sym typeface="Fira Sans"/>
              </a:defRPr>
            </a:lvl2pPr>
            <a:lvl3pPr lvl="2" rtl="0">
              <a:spcBef>
                <a:spcPts val="0"/>
              </a:spcBef>
              <a:spcAft>
                <a:spcPts val="0"/>
              </a:spcAft>
              <a:buSzPts val="2400"/>
              <a:buFont typeface="Fira Sans"/>
              <a:buNone/>
              <a:defRPr sz="3200" b="1">
                <a:latin typeface="Fira Sans"/>
                <a:ea typeface="Fira Sans"/>
                <a:cs typeface="Fira Sans"/>
                <a:sym typeface="Fira Sans"/>
              </a:defRPr>
            </a:lvl3pPr>
            <a:lvl4pPr lvl="3" rtl="0">
              <a:spcBef>
                <a:spcPts val="0"/>
              </a:spcBef>
              <a:spcAft>
                <a:spcPts val="0"/>
              </a:spcAft>
              <a:buSzPts val="2400"/>
              <a:buFont typeface="Fira Sans"/>
              <a:buNone/>
              <a:defRPr sz="3200" b="1">
                <a:latin typeface="Fira Sans"/>
                <a:ea typeface="Fira Sans"/>
                <a:cs typeface="Fira Sans"/>
                <a:sym typeface="Fira Sans"/>
              </a:defRPr>
            </a:lvl4pPr>
            <a:lvl5pPr lvl="4" rtl="0">
              <a:spcBef>
                <a:spcPts val="0"/>
              </a:spcBef>
              <a:spcAft>
                <a:spcPts val="0"/>
              </a:spcAft>
              <a:buSzPts val="2400"/>
              <a:buFont typeface="Fira Sans"/>
              <a:buNone/>
              <a:defRPr sz="3200" b="1">
                <a:latin typeface="Fira Sans"/>
                <a:ea typeface="Fira Sans"/>
                <a:cs typeface="Fira Sans"/>
                <a:sym typeface="Fira Sans"/>
              </a:defRPr>
            </a:lvl5pPr>
            <a:lvl6pPr lvl="5" rtl="0">
              <a:spcBef>
                <a:spcPts val="0"/>
              </a:spcBef>
              <a:spcAft>
                <a:spcPts val="0"/>
              </a:spcAft>
              <a:buSzPts val="2400"/>
              <a:buFont typeface="Fira Sans"/>
              <a:buNone/>
              <a:defRPr sz="3200" b="1">
                <a:latin typeface="Fira Sans"/>
                <a:ea typeface="Fira Sans"/>
                <a:cs typeface="Fira Sans"/>
                <a:sym typeface="Fira Sans"/>
              </a:defRPr>
            </a:lvl6pPr>
            <a:lvl7pPr lvl="6" rtl="0">
              <a:spcBef>
                <a:spcPts val="0"/>
              </a:spcBef>
              <a:spcAft>
                <a:spcPts val="0"/>
              </a:spcAft>
              <a:buSzPts val="2400"/>
              <a:buFont typeface="Fira Sans"/>
              <a:buNone/>
              <a:defRPr sz="3200" b="1">
                <a:latin typeface="Fira Sans"/>
                <a:ea typeface="Fira Sans"/>
                <a:cs typeface="Fira Sans"/>
                <a:sym typeface="Fira Sans"/>
              </a:defRPr>
            </a:lvl7pPr>
            <a:lvl8pPr lvl="7" rtl="0">
              <a:spcBef>
                <a:spcPts val="0"/>
              </a:spcBef>
              <a:spcAft>
                <a:spcPts val="0"/>
              </a:spcAft>
              <a:buSzPts val="2400"/>
              <a:buFont typeface="Fira Sans"/>
              <a:buNone/>
              <a:defRPr sz="3200" b="1">
                <a:latin typeface="Fira Sans"/>
                <a:ea typeface="Fira Sans"/>
                <a:cs typeface="Fira Sans"/>
                <a:sym typeface="Fira Sans"/>
              </a:defRPr>
            </a:lvl8pPr>
            <a:lvl9pPr lvl="8" rtl="0">
              <a:spcBef>
                <a:spcPts val="0"/>
              </a:spcBef>
              <a:spcAft>
                <a:spcPts val="0"/>
              </a:spcAft>
              <a:buSzPts val="2400"/>
              <a:buFont typeface="Fira Sans"/>
              <a:buNone/>
              <a:defRPr sz="32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3189000" y="2062533"/>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0" name="Google Shape;20;p3"/>
          <p:cNvSpPr/>
          <p:nvPr/>
        </p:nvSpPr>
        <p:spPr>
          <a:xfrm>
            <a:off x="2024789" y="330181"/>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287192" y="5970306"/>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10678315" y="54301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668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210511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107"/>
        <p:cNvGrpSpPr/>
        <p:nvPr/>
      </p:nvGrpSpPr>
      <p:grpSpPr>
        <a:xfrm>
          <a:off x="0" y="0"/>
          <a:ext cx="0" cy="0"/>
          <a:chOff x="0" y="0"/>
          <a:chExt cx="0" cy="0"/>
        </a:xfrm>
      </p:grpSpPr>
      <p:sp>
        <p:nvSpPr>
          <p:cNvPr id="109" name="Google Shape;109;p9"/>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dirty="0"/>
          </a:p>
        </p:txBody>
      </p:sp>
      <p:sp>
        <p:nvSpPr>
          <p:cNvPr id="110" name="Google Shape;110;p9"/>
          <p:cNvSpPr txBox="1">
            <a:spLocks noGrp="1"/>
          </p:cNvSpPr>
          <p:nvPr>
            <p:ph type="subTitle" idx="1"/>
          </p:nvPr>
        </p:nvSpPr>
        <p:spPr>
          <a:xfrm>
            <a:off x="3189000" y="17994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1" name="Google Shape;111;p9"/>
          <p:cNvSpPr/>
          <p:nvPr/>
        </p:nvSpPr>
        <p:spPr>
          <a:xfrm>
            <a:off x="9948689" y="6491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9"/>
          <p:cNvSpPr/>
          <p:nvPr/>
        </p:nvSpPr>
        <p:spPr>
          <a:xfrm>
            <a:off x="1736259" y="1281739"/>
            <a:ext cx="1223683" cy="558581"/>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425781" y="59046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0866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19121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56117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2">
  <p:cSld name="Section title and description 2">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636849" y="126357"/>
            <a:ext cx="11179051" cy="6605300"/>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txBox="1">
            <a:spLocks noGrp="1"/>
          </p:cNvSpPr>
          <p:nvPr>
            <p:ph type="title"/>
          </p:nvPr>
        </p:nvSpPr>
        <p:spPr>
          <a:xfrm>
            <a:off x="951000" y="4917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5333"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32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3189000" y="2002600"/>
            <a:ext cx="5814000" cy="31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0666" b="1">
                <a:solidFill>
                  <a:schemeClr val="dk1"/>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46" name="Google Shape;246;p14"/>
          <p:cNvSpPr/>
          <p:nvPr/>
        </p:nvSpPr>
        <p:spPr>
          <a:xfrm>
            <a:off x="280889" y="5696348"/>
            <a:ext cx="1685920" cy="575129"/>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3707998" y="210335"/>
            <a:ext cx="854644" cy="390140"/>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10197881" y="4943830"/>
            <a:ext cx="1125376" cy="455863"/>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239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1931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1884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cartoon of two people in a field&#10;&#10;Description automatically generated">
            <a:extLst>
              <a:ext uri="{FF2B5EF4-FFF2-40B4-BE49-F238E27FC236}">
                <a16:creationId xmlns:a16="http://schemas.microsoft.com/office/drawing/2014/main" id="{8460BCF5-ECA8-F047-5ADE-F97819B91EF2}"/>
              </a:ext>
            </a:extLst>
          </p:cNvPr>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935EF4E-67A7-23C9-DDCC-3A7599F17DCB}"/>
              </a:ext>
            </a:extLst>
          </p:cNvPr>
          <p:cNvSpPr/>
          <p:nvPr userDrawn="1"/>
        </p:nvSpPr>
        <p:spPr>
          <a:xfrm>
            <a:off x="274320" y="374904"/>
            <a:ext cx="11622024" cy="6254496"/>
          </a:xfrm>
          <a:prstGeom prst="roundRect">
            <a:avLst>
              <a:gd name="adj" fmla="val 14268"/>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02963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68" r:id="rId6"/>
    <p:sldLayoutId id="214748366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28/04/2026</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969067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6.png"/><Relationship Id="rId10" Type="http://schemas.openxmlformats.org/officeDocument/2006/relationships/image" Target="../media/image7.png"/><Relationship Id="rId4" Type="http://schemas.microsoft.com/office/2007/relationships/hdphoto" Target="../media/hdphoto2.wdp"/><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image" Target="../media/image17.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3.wav"/><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5.wav"/><Relationship Id="rId7" Type="http://schemas.openxmlformats.org/officeDocument/2006/relationships/image" Target="../media/image17.em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5.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2502366" y="-498653"/>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AI-generated content may be incorrect.">
            <a:extLst>
              <a:ext uri="{FF2B5EF4-FFF2-40B4-BE49-F238E27FC236}">
                <a16:creationId xmlns:a16="http://schemas.microsoft.com/office/drawing/2014/main" id="{F1C188A2-2BF3-70A2-B7DF-DC13B681B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2000" y="1310159"/>
            <a:ext cx="7200000" cy="5547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Em cần làm gì để sách vở, đổ dùng luôn gọn gàng, ngăn nắp?”</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69D0B6EA-642A-C135-607C-ED78A30BF5CA}"/>
              </a:ext>
            </a:extLst>
          </p:cNvPr>
          <p:cNvGrpSpPr/>
          <p:nvPr/>
        </p:nvGrpSpPr>
        <p:grpSpPr>
          <a:xfrm>
            <a:off x="2839720" y="3518218"/>
            <a:ext cx="6069814" cy="3038568"/>
            <a:chOff x="435126" y="3007428"/>
            <a:chExt cx="6069814" cy="3038568"/>
          </a:xfrm>
        </p:grpSpPr>
        <p:pic>
          <p:nvPicPr>
            <p:cNvPr id="14" name="Picture 13">
              <a:extLst>
                <a:ext uri="{FF2B5EF4-FFF2-40B4-BE49-F238E27FC236}">
                  <a16:creationId xmlns:a16="http://schemas.microsoft.com/office/drawing/2014/main" id="{E06B6287-532B-5591-48D4-7EBFD8682155}"/>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CA661868-4B59-F86D-0363-B4263EB1E48D}"/>
                </a:ext>
              </a:extLst>
            </p:cNvPr>
            <p:cNvPicPr>
              <a:picLocks noChangeAspect="1"/>
            </p:cNvPicPr>
            <p:nvPr/>
          </p:nvPicPr>
          <p:blipFill>
            <a:blip r:embed="rId4"/>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B1D9299-417C-C87D-C35A-A8C65F7E3859}"/>
                </a:ext>
              </a:extLst>
            </p:cNvPr>
            <p:cNvPicPr>
              <a:picLocks noChangeAspect="1"/>
            </p:cNvPicPr>
            <p:nvPr/>
          </p:nvPicPr>
          <p:blipFill>
            <a:blip r:embed="rId5"/>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C144FB10-9511-2561-E539-E02D106EDB98}"/>
                </a:ext>
              </a:extLst>
            </p:cNvPr>
            <p:cNvPicPr>
              <a:picLocks noChangeAspect="1"/>
            </p:cNvPicPr>
            <p:nvPr/>
          </p:nvPicPr>
          <p:blipFill>
            <a:blip r:embed="rId6"/>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379174"/>
            <a:chOff x="2278140" y="1118398"/>
            <a:chExt cx="7635719" cy="3379174"/>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379174"/>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554545"/>
            </a:xfrm>
            <a:prstGeom prst="rect">
              <a:avLst/>
            </a:prstGeom>
            <a:noFill/>
          </p:spPr>
          <p:txBody>
            <a:bodyPr wrap="square" rtlCol="0">
              <a:spAutoFit/>
            </a:bodyPr>
            <a:lstStyle/>
            <a:p>
              <a:pPr marL="0" marR="0" algn="just">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Để luôn gọn gàng, ngăn nắp em cần sắp xếp: đổ dùng, đ</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ồ</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chơi, sách vở, dụng cụ học tập... đúng nơi quy định. Gọn gàng, ngăn nắp giúp em rèn luyện thói quen tốt trong cuộc s</a:t>
              </a:r>
              <a:r>
                <a:rPr lang="en-US"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ố</a:t>
              </a:r>
              <a:r>
                <a:rPr lang="vi-VN" sz="3200" b="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a:t>
              </a:r>
              <a:endParaRPr lang="en-US" sz="3200" b="1" dirty="0">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13" name="Picture 12">
            <a:extLst>
              <a:ext uri="{FF2B5EF4-FFF2-40B4-BE49-F238E27FC236}">
                <a16:creationId xmlns:a16="http://schemas.microsoft.com/office/drawing/2014/main" id="{08061047-E04D-A531-1204-86FCE5502094}"/>
              </a:ext>
            </a:extLst>
          </p:cNvPr>
          <p:cNvPicPr>
            <a:picLocks noChangeAspect="1"/>
          </p:cNvPicPr>
          <p:nvPr/>
        </p:nvPicPr>
        <p:blipFill>
          <a:blip r:embed="rId3"/>
          <a:stretch>
            <a:fillRect/>
          </a:stretch>
        </p:blipFill>
        <p:spPr>
          <a:xfrm>
            <a:off x="166075" y="2950846"/>
            <a:ext cx="1751507" cy="376499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28919D-3A05-B892-9172-828149DA1E25}"/>
              </a:ext>
            </a:extLst>
          </p:cNvPr>
          <p:cNvPicPr>
            <a:picLocks noChangeAspect="1"/>
          </p:cNvPicPr>
          <p:nvPr/>
        </p:nvPicPr>
        <p:blipFill>
          <a:blip r:embed="rId4"/>
          <a:stretch>
            <a:fillRect/>
          </a:stretch>
        </p:blipFill>
        <p:spPr>
          <a:xfrm>
            <a:off x="10148553" y="3167861"/>
            <a:ext cx="1744021" cy="3690139"/>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KẾT LUẬN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6356172" y="2426862"/>
            <a:ext cx="4869288" cy="4869288"/>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2456878" y="2491965"/>
            <a:ext cx="4869287" cy="4869287"/>
          </a:xfrm>
          <a:prstGeom prst="rect">
            <a:avLst/>
          </a:prstGeom>
        </p:spPr>
      </p:pic>
      <p:pic>
        <p:nvPicPr>
          <p:cNvPr id="2" name="Picture 1">
            <a:extLst>
              <a:ext uri="{FF2B5EF4-FFF2-40B4-BE49-F238E27FC236}">
                <a16:creationId xmlns:a16="http://schemas.microsoft.com/office/drawing/2014/main" id="{8F3373F5-BFD8-01D1-68EB-FE02C72A388C}"/>
              </a:ext>
            </a:extLst>
          </p:cNvPr>
          <p:cNvPicPr>
            <a:picLocks noChangeAspect="1"/>
          </p:cNvPicPr>
          <p:nvPr/>
        </p:nvPicPr>
        <p:blipFill>
          <a:blip r:embed="rId6"/>
          <a:stretch>
            <a:fillRect/>
          </a:stretch>
        </p:blipFill>
        <p:spPr>
          <a:xfrm>
            <a:off x="-275940" y="601890"/>
            <a:ext cx="11010330" cy="2072820"/>
          </a:xfrm>
          <a:prstGeom prst="rect">
            <a:avLst/>
          </a:prstGeom>
        </p:spPr>
      </p:pic>
    </p:spTree>
    <p:extLst>
      <p:ext uri="{BB962C8B-B14F-4D97-AF65-F5344CB8AC3E}">
        <p14:creationId xmlns:p14="http://schemas.microsoft.com/office/powerpoint/2010/main" val="2316537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Em</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đồng</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tình</a:t>
            </a:r>
            <a:r>
              <a:rPr kumimoji="0" lang="en-US" sz="36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hoặ</a:t>
            </a:r>
            <a:r>
              <a:rPr lang="en-US" sz="3600" b="1" kern="0" dirty="0">
                <a:solidFill>
                  <a:srgbClr val="002060"/>
                </a:solidFill>
                <a:latin typeface="Calibri" panose="020F0502020204030204" pitchFamily="34" charset="0"/>
                <a:cs typeface="Calibri" panose="020F0502020204030204" pitchFamily="34" charset="0"/>
                <a:sym typeface="Arial"/>
              </a:rPr>
              <a:t>c </a:t>
            </a:r>
            <a:r>
              <a:rPr lang="en-US" sz="3600" b="1" kern="0" dirty="0" err="1">
                <a:solidFill>
                  <a:srgbClr val="002060"/>
                </a:solidFill>
                <a:latin typeface="Calibri" panose="020F0502020204030204" pitchFamily="34" charset="0"/>
                <a:cs typeface="Calibri" panose="020F0502020204030204" pitchFamily="34" charset="0"/>
                <a:sym typeface="Arial"/>
              </a:rPr>
              <a:t>không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đồng</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tình</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với</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việc</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làm</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của</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bạn</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nào</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Vì</a:t>
            </a:r>
            <a:r>
              <a:rPr lang="en-US" sz="3600" b="1" kern="0" dirty="0">
                <a:solidFill>
                  <a:srgbClr val="002060"/>
                </a:solidFill>
                <a:latin typeface="Calibri" panose="020F050202020403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cs typeface="Calibri" panose="020F0502020204030204" pitchFamily="34" charset="0"/>
                <a:sym typeface="Arial"/>
              </a:rPr>
              <a:t>sao</a:t>
            </a:r>
            <a:r>
              <a:rPr lang="en-US" sz="3600" b="1" kern="0" dirty="0">
                <a:solidFill>
                  <a:srgbClr val="002060"/>
                </a:solidFill>
                <a:latin typeface="Calibri" panose="020F0502020204030204" pitchFamily="34" charset="0"/>
                <a:cs typeface="Calibri" panose="020F0502020204030204" pitchFamily="34" charset="0"/>
                <a:sym typeface="Arial"/>
              </a:rPr>
              <a:t>?	</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F70456B-1014-77AB-9932-0589397E4C11}"/>
              </a:ext>
            </a:extLst>
          </p:cNvPr>
          <p:cNvPicPr>
            <a:picLocks noChangeAspect="1"/>
          </p:cNvPicPr>
          <p:nvPr/>
        </p:nvPicPr>
        <p:blipFill>
          <a:blip r:embed="rId3"/>
          <a:stretch>
            <a:fillRect/>
          </a:stretch>
        </p:blipFill>
        <p:spPr>
          <a:xfrm>
            <a:off x="1562099" y="1593787"/>
            <a:ext cx="8924925" cy="4602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17355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Arial"/>
              </a:rPr>
              <a:t>Đồng</a:t>
            </a:r>
            <a:r>
              <a:rPr lang="en-US" sz="4400" b="1" dirty="0">
                <a:solidFill>
                  <a:srgbClr val="002060"/>
                </a:solidFill>
                <a:latin typeface="Arial"/>
              </a:rPr>
              <a:t> </a:t>
            </a:r>
            <a:r>
              <a:rPr lang="en-US" sz="4400" b="1" dirty="0" err="1">
                <a:solidFill>
                  <a:srgbClr val="002060"/>
                </a:solidFill>
                <a:latin typeface="Arial"/>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3" name="Picture 2">
            <a:extLst>
              <a:ext uri="{FF2B5EF4-FFF2-40B4-BE49-F238E27FC236}">
                <a16:creationId xmlns:a16="http://schemas.microsoft.com/office/drawing/2014/main" id="{1A885986-1C3C-A8DA-0AD9-CDB1241BF12D}"/>
              </a:ext>
            </a:extLst>
          </p:cNvPr>
          <p:cNvPicPr>
            <a:picLocks noChangeAspect="1"/>
          </p:cNvPicPr>
          <p:nvPr/>
        </p:nvPicPr>
        <p:blipFill>
          <a:blip r:embed="rId3"/>
          <a:stretch>
            <a:fillRect/>
          </a:stretch>
        </p:blipFill>
        <p:spPr>
          <a:xfrm>
            <a:off x="390525" y="1690687"/>
            <a:ext cx="3067050" cy="2757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lowchart: Terminator 5">
            <a:extLst>
              <a:ext uri="{FF2B5EF4-FFF2-40B4-BE49-F238E27FC236}">
                <a16:creationId xmlns:a16="http://schemas.microsoft.com/office/drawing/2014/main" id="{90D8F00E-DE6E-6C33-7812-62C2CC67C624}"/>
              </a:ext>
            </a:extLst>
          </p:cNvPr>
          <p:cNvSpPr/>
          <p:nvPr/>
        </p:nvSpPr>
        <p:spPr>
          <a:xfrm>
            <a:off x="-1" y="4954030"/>
            <a:ext cx="3895725"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khi ở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trường</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2FD9C841-B91D-2764-4352-2D3A622C1B3A}"/>
              </a:ext>
            </a:extLst>
          </p:cNvPr>
          <p:cNvPicPr>
            <a:picLocks noChangeAspect="1"/>
          </p:cNvPicPr>
          <p:nvPr/>
        </p:nvPicPr>
        <p:blipFill>
          <a:blip r:embed="rId4"/>
          <a:stretch>
            <a:fillRect/>
          </a:stretch>
        </p:blipFill>
        <p:spPr>
          <a:xfrm>
            <a:off x="4314824" y="1876424"/>
            <a:ext cx="3070167"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lowchart: Terminator 8">
            <a:extLst>
              <a:ext uri="{FF2B5EF4-FFF2-40B4-BE49-F238E27FC236}">
                <a16:creationId xmlns:a16="http://schemas.microsoft.com/office/drawing/2014/main" id="{9658892D-AC63-9EA0-A576-21737B089F4E}"/>
              </a:ext>
            </a:extLst>
          </p:cNvPr>
          <p:cNvSpPr/>
          <p:nvPr/>
        </p:nvSpPr>
        <p:spPr>
          <a:xfrm>
            <a:off x="4045912" y="497308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Để</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giày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dép</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đúng</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nơi</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quy</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định</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AFE7C348-5DE2-86FC-966D-34E935EF8378}"/>
              </a:ext>
            </a:extLst>
          </p:cNvPr>
          <p:cNvPicPr>
            <a:picLocks noChangeAspect="1"/>
          </p:cNvPicPr>
          <p:nvPr/>
        </p:nvPicPr>
        <p:blipFill>
          <a:blip r:embed="rId5"/>
          <a:stretch>
            <a:fillRect/>
          </a:stretch>
        </p:blipFill>
        <p:spPr>
          <a:xfrm>
            <a:off x="8296275" y="2074159"/>
            <a:ext cx="2619375" cy="2553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Flowchart: Terminator 15">
            <a:extLst>
              <a:ext uri="{FF2B5EF4-FFF2-40B4-BE49-F238E27FC236}">
                <a16:creationId xmlns:a16="http://schemas.microsoft.com/office/drawing/2014/main" id="{695DD131-BA1F-0C5D-96A7-2773AA8DA0ED}"/>
              </a:ext>
            </a:extLst>
          </p:cNvPr>
          <p:cNvSpPr/>
          <p:nvPr/>
        </p:nvSpPr>
        <p:spPr>
          <a:xfrm>
            <a:off x="7970212" y="5030230"/>
            <a:ext cx="3755063"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Treo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noProof="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noProof="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80407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9"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4440493" y="2315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
                <a:ea typeface="+mn-ea"/>
                <a:cs typeface="+mn-cs"/>
              </a:rPr>
              <a:t>Đồng</a:t>
            </a:r>
            <a:r>
              <a:rPr kumimoji="0" lang="en-US" sz="4400" b="1" i="0" u="none" strike="noStrike" kern="1200" cap="none" spc="0" normalizeH="0" baseline="0" noProof="0" dirty="0">
                <a:ln>
                  <a:noFill/>
                </a:ln>
                <a:solidFill>
                  <a:srgbClr val="002060"/>
                </a:solidFill>
                <a:effectLst/>
                <a:uLnTx/>
                <a:uFillTx/>
                <a:latin typeface="Arial"/>
                <a:ea typeface="+mn-ea"/>
                <a:cs typeface="+mn-cs"/>
              </a:rPr>
              <a:t> </a:t>
            </a:r>
            <a:r>
              <a:rPr kumimoji="0" lang="en-US" sz="4400" b="1" i="0" u="none" strike="noStrike" kern="1200" cap="none" spc="0" normalizeH="0" baseline="0" noProof="0" dirty="0" err="1">
                <a:ln>
                  <a:noFill/>
                </a:ln>
                <a:solidFill>
                  <a:srgbClr val="002060"/>
                </a:solidFill>
                <a:effectLst/>
                <a:uLnTx/>
                <a:uFillTx/>
                <a:latin typeface="Arial"/>
                <a:ea typeface="+mn-ea"/>
                <a:cs typeface="+mn-cs"/>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BD285BA-134C-CA61-6AE3-9BB46C729103}"/>
              </a:ext>
            </a:extLst>
          </p:cNvPr>
          <p:cNvPicPr>
            <a:picLocks noChangeAspect="1"/>
          </p:cNvPicPr>
          <p:nvPr/>
        </p:nvPicPr>
        <p:blipFill>
          <a:blip r:embed="rId3"/>
          <a:stretch>
            <a:fillRect/>
          </a:stretch>
        </p:blipFill>
        <p:spPr>
          <a:xfrm>
            <a:off x="1933574" y="2009774"/>
            <a:ext cx="3209925" cy="2818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lowchart: Terminator 4">
            <a:extLst>
              <a:ext uri="{FF2B5EF4-FFF2-40B4-BE49-F238E27FC236}">
                <a16:creationId xmlns:a16="http://schemas.microsoft.com/office/drawing/2014/main" id="{1F917C14-4224-B032-F8F8-CCE79A3D7526}"/>
              </a:ext>
            </a:extLst>
          </p:cNvPr>
          <p:cNvSpPr/>
          <p:nvPr/>
        </p:nvSpPr>
        <p:spPr>
          <a:xfrm>
            <a:off x="1626562" y="511595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sách vở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gọn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gàng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nhà</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F30F04ED-012C-3830-56C9-3F2BE47C7D15}"/>
              </a:ext>
            </a:extLst>
          </p:cNvPr>
          <p:cNvPicPr>
            <a:picLocks noChangeAspect="1"/>
          </p:cNvPicPr>
          <p:nvPr/>
        </p:nvPicPr>
        <p:blipFill>
          <a:blip r:embed="rId4"/>
          <a:stretch>
            <a:fillRect/>
          </a:stretch>
        </p:blipFill>
        <p:spPr>
          <a:xfrm>
            <a:off x="6743700" y="2124075"/>
            <a:ext cx="2952750" cy="2733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Flowchart: Terminator 11">
            <a:extLst>
              <a:ext uri="{FF2B5EF4-FFF2-40B4-BE49-F238E27FC236}">
                <a16:creationId xmlns:a16="http://schemas.microsoft.com/office/drawing/2014/main" id="{569C3B11-A226-8B0F-27CD-6A8A0892372C}"/>
              </a:ext>
            </a:extLst>
          </p:cNvPr>
          <p:cNvSpPr/>
          <p:nvPr/>
        </p:nvSpPr>
        <p:spPr>
          <a:xfrm>
            <a:off x="6322387" y="5096905"/>
            <a:ext cx="3991194" cy="1208645"/>
          </a:xfrm>
          <a:prstGeom prst="flowChartTerminator">
            <a:avLst/>
          </a:prstGeom>
          <a:solidFill>
            <a:srgbClr val="FFFF00"/>
          </a:solidFill>
          <a:ln w="76200">
            <a:solidFill>
              <a:srgbClr val="99FFCC"/>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ắp xếp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ngăn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nắp</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33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3495675" y="241080"/>
            <a:ext cx="5772150" cy="6733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002060"/>
                </a:solidFill>
                <a:latin typeface="Arial"/>
              </a:rPr>
              <a:t>Không</a:t>
            </a:r>
            <a:r>
              <a:rPr lang="en-US" sz="4400" b="1" noProof="0" dirty="0">
                <a:solidFill>
                  <a:srgbClr val="002060"/>
                </a:solidFill>
                <a:latin typeface="Arial"/>
              </a:rPr>
              <a:t> </a:t>
            </a:r>
            <a:r>
              <a:rPr lang="en-US" sz="4400" b="1" dirty="0">
                <a:solidFill>
                  <a:srgbClr val="002060"/>
                </a:solidFill>
                <a:latin typeface="Arial"/>
              </a:rPr>
              <a:t>đ</a:t>
            </a:r>
            <a:r>
              <a:rPr kumimoji="0" lang="en-US" sz="4400" b="1" i="0" u="none" strike="noStrike" kern="1200" cap="none" spc="0" normalizeH="0" baseline="0" noProof="0" dirty="0" err="1">
                <a:ln>
                  <a:noFill/>
                </a:ln>
                <a:solidFill>
                  <a:srgbClr val="002060"/>
                </a:solidFill>
                <a:effectLst/>
                <a:uLnTx/>
                <a:uFillTx/>
                <a:latin typeface="Arial"/>
                <a:ea typeface="+mn-ea"/>
                <a:cs typeface="+mn-cs"/>
              </a:rPr>
              <a:t>ồng</a:t>
            </a:r>
            <a:r>
              <a:rPr kumimoji="0" lang="en-US" sz="4400" b="1" i="0" u="none" strike="noStrike" kern="1200" cap="none" spc="0" normalizeH="0" baseline="0" noProof="0" dirty="0">
                <a:ln>
                  <a:noFill/>
                </a:ln>
                <a:solidFill>
                  <a:srgbClr val="002060"/>
                </a:solidFill>
                <a:effectLst/>
                <a:uLnTx/>
                <a:uFillTx/>
                <a:latin typeface="Arial"/>
                <a:ea typeface="+mn-ea"/>
                <a:cs typeface="+mn-cs"/>
              </a:rPr>
              <a:t> </a:t>
            </a:r>
            <a:r>
              <a:rPr kumimoji="0" lang="en-US" sz="4400" b="1" i="0" u="none" strike="noStrike" kern="1200" cap="none" spc="0" normalizeH="0" baseline="0" noProof="0" dirty="0" err="1">
                <a:ln>
                  <a:noFill/>
                </a:ln>
                <a:solidFill>
                  <a:srgbClr val="002060"/>
                </a:solidFill>
                <a:effectLst/>
                <a:uLnTx/>
                <a:uFillTx/>
                <a:latin typeface="Arial"/>
                <a:ea typeface="+mn-ea"/>
                <a:cs typeface="+mn-cs"/>
              </a:rPr>
              <a:t>tình</a:t>
            </a:r>
            <a:endParaRPr kumimoji="0" lang="en-US" sz="4400" b="1" i="0" u="none" strike="noStrike" kern="1200" cap="none" spc="0" normalizeH="0" baseline="0" noProof="0" dirty="0">
              <a:ln>
                <a:noFill/>
              </a:ln>
              <a:solidFill>
                <a:srgbClr val="002060"/>
              </a:solidFill>
              <a:effectLst/>
              <a:uLnTx/>
              <a:uFillTx/>
              <a:latin typeface="Arial"/>
              <a:ea typeface="+mn-ea"/>
              <a:cs typeface="+mn-cs"/>
            </a:endParaRPr>
          </a:p>
        </p:txBody>
      </p:sp>
      <p:pic>
        <p:nvPicPr>
          <p:cNvPr id="2" name="0">
            <a:hlinkClick r:id="" action="ppaction://media"/>
            <a:extLst>
              <a:ext uri="{FF2B5EF4-FFF2-40B4-BE49-F238E27FC236}">
                <a16:creationId xmlns:a16="http://schemas.microsoft.com/office/drawing/2014/main" id="{F7197C00-6B6E-9214-7C65-D99281A15A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9823" y="1291190"/>
            <a:ext cx="9140456" cy="5141507"/>
          </a:xfrm>
          <a:prstGeom prst="rect">
            <a:avLst/>
          </a:prstGeom>
        </p:spPr>
      </p:pic>
    </p:spTree>
    <p:extLst>
      <p:ext uri="{BB962C8B-B14F-4D97-AF65-F5344CB8AC3E}">
        <p14:creationId xmlns:p14="http://schemas.microsoft.com/office/powerpoint/2010/main" val="3085749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4" name="Group 3">
            <a:extLst>
              <a:ext uri="{FF2B5EF4-FFF2-40B4-BE49-F238E27FC236}">
                <a16:creationId xmlns:a16="http://schemas.microsoft.com/office/drawing/2014/main" id="{76F43C80-6112-F422-D0DD-219AB285EAB0}"/>
              </a:ext>
            </a:extLst>
          </p:cNvPr>
          <p:cNvGrpSpPr/>
          <p:nvPr/>
        </p:nvGrpSpPr>
        <p:grpSpPr>
          <a:xfrm>
            <a:off x="1285876" y="1118398"/>
            <a:ext cx="9667874" cy="3085452"/>
            <a:chOff x="2278140" y="1118398"/>
            <a:chExt cx="7635719" cy="3085452"/>
          </a:xfrm>
        </p:grpSpPr>
        <p:sp>
          <p:nvSpPr>
            <p:cNvPr id="5" name="Google Shape;174;p4">
              <a:extLst>
                <a:ext uri="{FF2B5EF4-FFF2-40B4-BE49-F238E27FC236}">
                  <a16:creationId xmlns:a16="http://schemas.microsoft.com/office/drawing/2014/main" id="{5C7C977B-25C3-6BA5-CE37-A40F1C162FF9}"/>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extBox 11">
              <a:extLst>
                <a:ext uri="{FF2B5EF4-FFF2-40B4-BE49-F238E27FC236}">
                  <a16:creationId xmlns:a16="http://schemas.microsoft.com/office/drawing/2014/main" id="{74A02F68-29BF-5C7B-698B-900D5A338CEE}"/>
                </a:ext>
              </a:extLst>
            </p:cNvPr>
            <p:cNvSpPr txBox="1"/>
            <p:nvPr/>
          </p:nvSpPr>
          <p:spPr>
            <a:xfrm>
              <a:off x="3033203" y="1691628"/>
              <a:ext cx="612559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Chúng ta cần rèn luyện thói quen luôn gọn gàng, ngăn nắp. Cần sắp xếp sách vở, quần áo, đồ dùng, đ</a:t>
              </a: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ồ</a:t>
              </a:r>
              <a:r>
                <a:rPr kumimoji="0" lang="vi-VN"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chơi đúng nơi quy định, không nên để bừa bộn, lẫn lộn với nhau.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08061047-E04D-A531-1204-86FCE5502094}"/>
              </a:ext>
            </a:extLst>
          </p:cNvPr>
          <p:cNvPicPr>
            <a:picLocks noChangeAspect="1"/>
          </p:cNvPicPr>
          <p:nvPr/>
        </p:nvPicPr>
        <p:blipFill>
          <a:blip r:embed="rId3"/>
          <a:stretch>
            <a:fillRect/>
          </a:stretch>
        </p:blipFill>
        <p:spPr>
          <a:xfrm>
            <a:off x="166075" y="2950846"/>
            <a:ext cx="1751507" cy="376499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828919D-3A05-B892-9172-828149DA1E25}"/>
              </a:ext>
            </a:extLst>
          </p:cNvPr>
          <p:cNvPicPr>
            <a:picLocks noChangeAspect="1"/>
          </p:cNvPicPr>
          <p:nvPr/>
        </p:nvPicPr>
        <p:blipFill>
          <a:blip r:embed="rId4"/>
          <a:stretch>
            <a:fillRect/>
          </a:stretch>
        </p:blipFill>
        <p:spPr>
          <a:xfrm>
            <a:off x="10148553" y="3167861"/>
            <a:ext cx="1744021" cy="3690139"/>
          </a:xfrm>
          <a:prstGeom prst="rect">
            <a:avLst/>
          </a:prstGeom>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1E00E6C7-DDC0-A5E6-4678-35DAF906B40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a:ea typeface="+mn-ea"/>
                <a:cs typeface="+mn-cs"/>
              </a:rPr>
              <a:t>KẾT LUẬN</a:t>
            </a:r>
          </a:p>
        </p:txBody>
      </p:sp>
    </p:spTree>
    <p:extLst>
      <p:ext uri="{BB962C8B-B14F-4D97-AF65-F5344CB8AC3E}">
        <p14:creationId xmlns:p14="http://schemas.microsoft.com/office/powerpoint/2010/main" val="12969082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grpSp>
        <p:nvGrpSpPr>
          <p:cNvPr id="2" name="Group 1">
            <a:extLst>
              <a:ext uri="{FF2B5EF4-FFF2-40B4-BE49-F238E27FC236}">
                <a16:creationId xmlns:a16="http://schemas.microsoft.com/office/drawing/2014/main" id="{86A6737D-94E8-8A4A-E670-C683EF52EE27}"/>
              </a:ext>
            </a:extLst>
          </p:cNvPr>
          <p:cNvGrpSpPr/>
          <p:nvPr/>
        </p:nvGrpSpPr>
        <p:grpSpPr>
          <a:xfrm>
            <a:off x="2931548" y="1000124"/>
            <a:ext cx="7305040" cy="2387283"/>
            <a:chOff x="4886960" y="-6032"/>
            <a:chExt cx="7305040" cy="3393440"/>
          </a:xfrm>
        </p:grpSpPr>
        <p:sp>
          <p:nvSpPr>
            <p:cNvPr id="3" name="Flowchart: Document 2">
              <a:extLst>
                <a:ext uri="{FF2B5EF4-FFF2-40B4-BE49-F238E27FC236}">
                  <a16:creationId xmlns:a16="http://schemas.microsoft.com/office/drawing/2014/main" id="{DA3B2CD9-CF84-9025-CFE2-013D277C6A16}"/>
                </a:ext>
              </a:extLst>
            </p:cNvPr>
            <p:cNvSpPr/>
            <p:nvPr/>
          </p:nvSpPr>
          <p:spPr>
            <a:xfrm>
              <a:off x="4886960" y="-6032"/>
              <a:ext cx="7305040" cy="3393440"/>
            </a:xfrm>
            <a:prstGeom prst="flowChartDocument">
              <a:avLst/>
            </a:prstGeom>
            <a:solidFill>
              <a:sysClr val="window" lastClr="FFFFFF"/>
            </a:solidFill>
            <a:ln w="28575" cap="flat" cmpd="sng" algn="ctr">
              <a:solidFill>
                <a:srgbClr val="0070C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8AF9D21-6B30-F134-7937-8FE3E5CA2135}"/>
                </a:ext>
              </a:extLst>
            </p:cNvPr>
            <p:cNvSpPr/>
            <p:nvPr/>
          </p:nvSpPr>
          <p:spPr>
            <a:xfrm>
              <a:off x="5049520" y="281356"/>
              <a:ext cx="6979920" cy="301870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Hãy chia sẻ với bạn em đã sắp xếp đồ dùng cá nhân của em như thế nào.</a:t>
              </a:r>
              <a:endParaRPr kumimoji="0" lang="vi-VN" sz="4400" b="1" i="0" u="none" strike="noStrike" kern="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9D0B6EA-642A-C135-607C-ED78A30BF5CA}"/>
              </a:ext>
            </a:extLst>
          </p:cNvPr>
          <p:cNvGrpSpPr/>
          <p:nvPr/>
        </p:nvGrpSpPr>
        <p:grpSpPr>
          <a:xfrm>
            <a:off x="2839720" y="3518218"/>
            <a:ext cx="6069814" cy="3038568"/>
            <a:chOff x="435126" y="3007428"/>
            <a:chExt cx="6069814" cy="3038568"/>
          </a:xfrm>
        </p:grpSpPr>
        <p:pic>
          <p:nvPicPr>
            <p:cNvPr id="14" name="Picture 13">
              <a:extLst>
                <a:ext uri="{FF2B5EF4-FFF2-40B4-BE49-F238E27FC236}">
                  <a16:creationId xmlns:a16="http://schemas.microsoft.com/office/drawing/2014/main" id="{E06B6287-532B-5591-48D4-7EBFD8682155}"/>
                </a:ext>
              </a:extLst>
            </p:cNvPr>
            <p:cNvPicPr>
              <a:picLocks noChangeAspect="1"/>
            </p:cNvPicPr>
            <p:nvPr/>
          </p:nvPicPr>
          <p:blipFill>
            <a:blip r:embed="rId3"/>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7" name="Picture 16">
              <a:extLst>
                <a:ext uri="{FF2B5EF4-FFF2-40B4-BE49-F238E27FC236}">
                  <a16:creationId xmlns:a16="http://schemas.microsoft.com/office/drawing/2014/main" id="{CA661868-4B59-F86D-0363-B4263EB1E48D}"/>
                </a:ext>
              </a:extLst>
            </p:cNvPr>
            <p:cNvPicPr>
              <a:picLocks noChangeAspect="1"/>
            </p:cNvPicPr>
            <p:nvPr/>
          </p:nvPicPr>
          <p:blipFill>
            <a:blip r:embed="rId4"/>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9B1D9299-417C-C87D-C35A-A8C65F7E3859}"/>
                </a:ext>
              </a:extLst>
            </p:cNvPr>
            <p:cNvPicPr>
              <a:picLocks noChangeAspect="1"/>
            </p:cNvPicPr>
            <p:nvPr/>
          </p:nvPicPr>
          <p:blipFill>
            <a:blip r:embed="rId5"/>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C144FB10-9511-2561-E539-E02D106EDB98}"/>
                </a:ext>
              </a:extLst>
            </p:cNvPr>
            <p:cNvPicPr>
              <a:picLocks noChangeAspect="1"/>
            </p:cNvPicPr>
            <p:nvPr/>
          </p:nvPicPr>
          <p:blipFill>
            <a:blip r:embed="rId6"/>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1673415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5785290" y="-368025"/>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AI-generated content may be incorrect.">
            <a:extLst>
              <a:ext uri="{FF2B5EF4-FFF2-40B4-BE49-F238E27FC236}">
                <a16:creationId xmlns:a16="http://schemas.microsoft.com/office/drawing/2014/main" id="{A326BDF1-7CBC-FFCB-BB6D-FF8233241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6298"/>
            <a:ext cx="7193903" cy="5791702"/>
          </a:xfrm>
          <a:prstGeom prst="rect">
            <a:avLst/>
          </a:prstGeom>
        </p:spPr>
      </p:pic>
    </p:spTree>
    <p:extLst>
      <p:ext uri="{BB962C8B-B14F-4D97-AF65-F5344CB8AC3E}">
        <p14:creationId xmlns:p14="http://schemas.microsoft.com/office/powerpoint/2010/main" val="1434739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2F637-90AA-01F1-D3FB-645F3ECB914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EB23417C-BDBD-B0AF-24C8-C9D6BC454855}"/>
              </a:ext>
            </a:extLst>
          </p:cNvPr>
          <p:cNvSpPr>
            <a:spLocks noGrp="1"/>
          </p:cNvSpPr>
          <p:nvPr>
            <p:ph type="subTitle" idx="1"/>
          </p:nvPr>
        </p:nvSpPr>
        <p:spPr/>
        <p:txBody>
          <a:bodyPr/>
          <a:lstStyle/>
          <a:p>
            <a:endParaRPr lang="en-US"/>
          </a:p>
        </p:txBody>
      </p:sp>
      <p:pic>
        <p:nvPicPr>
          <p:cNvPr id="5" name="dọn dẹp lớp học">
            <a:hlinkClick r:id="" action="ppaction://media"/>
            <a:extLst>
              <a:ext uri="{FF2B5EF4-FFF2-40B4-BE49-F238E27FC236}">
                <a16:creationId xmlns:a16="http://schemas.microsoft.com/office/drawing/2014/main" id="{E5BB2AB1-3945-6847-552A-FC1DCBB98A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9214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E00E6C7-DDC0-A5E6-4678-35DAF906B404}"/>
              </a:ext>
            </a:extLst>
          </p:cNvPr>
          <p:cNvSpPr/>
          <p:nvPr/>
        </p:nvSpPr>
        <p:spPr>
          <a:xfrm>
            <a:off x="657225" y="231555"/>
            <a:ext cx="11258550" cy="59712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01">
            <a:hlinkClick r:id="" action="ppaction://media"/>
            <a:extLst>
              <a:ext uri="{FF2B5EF4-FFF2-40B4-BE49-F238E27FC236}">
                <a16:creationId xmlns:a16="http://schemas.microsoft.com/office/drawing/2014/main" id="{A2CFB719-58ED-5AC4-E90F-45FD37EFFE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0335" y="1098475"/>
            <a:ext cx="9331842" cy="5249161"/>
          </a:xfrm>
          <a:prstGeom prst="rect">
            <a:avLst/>
          </a:prstGeom>
        </p:spPr>
      </p:pic>
    </p:spTree>
    <p:extLst>
      <p:ext uri="{BB962C8B-B14F-4D97-AF65-F5344CB8AC3E}">
        <p14:creationId xmlns:p14="http://schemas.microsoft.com/office/powerpoint/2010/main" val="3711683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4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B4728-65DF-5EAC-D5B4-56237E69A106}"/>
              </a:ext>
            </a:extLst>
          </p:cNvPr>
          <p:cNvPicPr>
            <a:picLocks noChangeAspect="1"/>
          </p:cNvPicPr>
          <p:nvPr/>
        </p:nvPicPr>
        <p:blipFill>
          <a:blip r:embed="rId2"/>
          <a:stretch>
            <a:fillRect/>
          </a:stretch>
        </p:blipFill>
        <p:spPr>
          <a:xfrm>
            <a:off x="757237" y="2847975"/>
            <a:ext cx="4467225" cy="2381250"/>
          </a:xfrm>
          <a:prstGeom prst="rect">
            <a:avLst/>
          </a:prstGeom>
        </p:spPr>
      </p:pic>
      <p:sp>
        <p:nvSpPr>
          <p:cNvPr id="6" name="Speech Bubble: Oval 5">
            <a:extLst>
              <a:ext uri="{FF2B5EF4-FFF2-40B4-BE49-F238E27FC236}">
                <a16:creationId xmlns:a16="http://schemas.microsoft.com/office/drawing/2014/main" id="{3908C3A3-2B34-BB34-77C6-6FA48DE79F59}"/>
              </a:ext>
            </a:extLst>
          </p:cNvPr>
          <p:cNvSpPr/>
          <p:nvPr/>
        </p:nvSpPr>
        <p:spPr>
          <a:xfrm>
            <a:off x="5119356" y="538052"/>
            <a:ext cx="6874170" cy="2647950"/>
          </a:xfrm>
          <a:prstGeom prst="wedgeEllipseCallout">
            <a:avLst>
              <a:gd name="adj1" fmla="val -39119"/>
              <a:gd name="adj2" fmla="val 56385"/>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hãy</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treo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quần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áo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tủ</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vở</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xếp</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lên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giá</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đồ</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chơi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vào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giỏ</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gọn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gàng</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sẽ</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nhé</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p>
        </p:txBody>
      </p:sp>
    </p:spTree>
    <p:extLst>
      <p:ext uri="{BB962C8B-B14F-4D97-AF65-F5344CB8AC3E}">
        <p14:creationId xmlns:p14="http://schemas.microsoft.com/office/powerpoint/2010/main" val="208093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A4A63DB-7F8A-8AD1-0996-3EE46F2ECD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401" t="4001" r="29958" b="8889"/>
          <a:stretch/>
        </p:blipFill>
        <p:spPr>
          <a:xfrm>
            <a:off x="361951" y="1419225"/>
            <a:ext cx="3710508" cy="4722464"/>
          </a:xfrm>
          <a:prstGeom prst="rect">
            <a:avLst/>
          </a:prstGeom>
        </p:spPr>
      </p:pic>
      <p:sp>
        <p:nvSpPr>
          <p:cNvPr id="8" name="TextBox 7">
            <a:extLst>
              <a:ext uri="{FF2B5EF4-FFF2-40B4-BE49-F238E27FC236}">
                <a16:creationId xmlns:a16="http://schemas.microsoft.com/office/drawing/2014/main" id="{AB064FCB-2ED6-F847-C4DE-0CBCC422EBBC}"/>
              </a:ext>
            </a:extLst>
          </p:cNvPr>
          <p:cNvSpPr txBox="1"/>
          <p:nvPr/>
        </p:nvSpPr>
        <p:spPr>
          <a:xfrm>
            <a:off x="3867150" y="2342778"/>
            <a:ext cx="81819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dùng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sách</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vở</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đồ</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Để</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cho</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ngăn</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nắp</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đúng</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nơi</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dễ</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 </a:t>
            </a:r>
            <a:r>
              <a:rPr lang="en-US" sz="4000" b="1" dirty="0" err="1">
                <a:solidFill>
                  <a:srgbClr val="0199DB"/>
                </a:solidFill>
                <a:latin typeface="Cambria" panose="02040503050406030204" pitchFamily="18" charset="0"/>
                <a:ea typeface="Cambria" panose="02040503050406030204" pitchFamily="18" charset="0"/>
                <a:cs typeface="iCiel Cucho Bold" pitchFamily="50" charset="0"/>
              </a:rPr>
              <a:t>tìm</a:t>
            </a:r>
            <a:r>
              <a:rPr lang="en-US" sz="4000" b="1" dirty="0">
                <a:solidFill>
                  <a:srgbClr val="0199DB"/>
                </a:solidFill>
                <a:latin typeface="Cambria" panose="02040503050406030204" pitchFamily="18" charset="0"/>
                <a:ea typeface="Cambria" panose="02040503050406030204" pitchFamily="18" charset="0"/>
                <a:cs typeface="iCiel Cucho Bold" pitchFamily="50" charset="0"/>
              </a:rPr>
              <a:t>.</a:t>
            </a:r>
            <a:endParaRPr kumimoji="0" lang="vi-VN" sz="4000" b="1" i="0" u="none" strike="noStrike" kern="1200" cap="none" spc="0" normalizeH="0" baseline="0" noProof="0" dirty="0">
              <a:ln>
                <a:noFill/>
              </a:ln>
              <a:solidFill>
                <a:srgbClr val="DA098C"/>
              </a:solidFill>
              <a:effectLst/>
              <a:uLnTx/>
              <a:uFillTx/>
              <a:latin typeface="Cambria" panose="02040503050406030204" pitchFamily="18" charset="0"/>
              <a:ea typeface="Cambria" panose="02040503050406030204" pitchFamily="18" charset="0"/>
              <a:cs typeface="iCiel Cucho Bold" pitchFamily="50" charset="0"/>
            </a:endParaRPr>
          </a:p>
        </p:txBody>
      </p:sp>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125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500"/>
                                        <p:tgtEl>
                                          <p:spTgt spid="8">
                                            <p:txEl>
                                              <p:pRg st="0" end="0"/>
                                            </p:txEl>
                                          </p:spTgt>
                                        </p:tgtEl>
                                      </p:cBhvr>
                                    </p:animEffect>
                                  </p:childTnLst>
                                </p:cTn>
                              </p:par>
                              <p:par>
                                <p:cTn id="14" presetID="10" presetClass="entr" presetSubtype="0" fill="hold" nodeType="withEffect">
                                  <p:stCondLst>
                                    <p:cond delay="125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1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2398057" y="2851174"/>
            <a:ext cx="4980289" cy="4980289"/>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5508588" y="2951833"/>
            <a:ext cx="5404880" cy="5404880"/>
          </a:xfrm>
          <a:prstGeom prst="rect">
            <a:avLst/>
          </a:prstGeom>
        </p:spPr>
      </p:pic>
      <p:pic>
        <p:nvPicPr>
          <p:cNvPr id="3" name="Picture 2">
            <a:extLst>
              <a:ext uri="{FF2B5EF4-FFF2-40B4-BE49-F238E27FC236}">
                <a16:creationId xmlns:a16="http://schemas.microsoft.com/office/drawing/2014/main" id="{C83742D0-428C-B0F9-7D60-DCCDC0F24F5A}"/>
              </a:ext>
            </a:extLst>
          </p:cNvPr>
          <p:cNvPicPr>
            <a:picLocks noChangeAspect="1"/>
          </p:cNvPicPr>
          <p:nvPr/>
        </p:nvPicPr>
        <p:blipFill>
          <a:blip r:embed="rId6"/>
          <a:stretch>
            <a:fillRect/>
          </a:stretch>
        </p:blipFill>
        <p:spPr>
          <a:xfrm>
            <a:off x="-1676876" y="1097950"/>
            <a:ext cx="10973751" cy="2109399"/>
          </a:xfrm>
          <a:prstGeom prst="rect">
            <a:avLst/>
          </a:prstGeom>
        </p:spPr>
      </p:pic>
    </p:spTree>
    <p:extLst>
      <p:ext uri="{BB962C8B-B14F-4D97-AF65-F5344CB8AC3E}">
        <p14:creationId xmlns:p14="http://schemas.microsoft.com/office/powerpoint/2010/main" val="767307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52564" y="2174867"/>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172243" y="96615"/>
            <a:ext cx="2532724" cy="1239092"/>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8" cstate="print">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11553" y="377645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pic>
        <p:nvPicPr>
          <p:cNvPr id="3" name="Picture 2">
            <a:extLst>
              <a:ext uri="{FF2B5EF4-FFF2-40B4-BE49-F238E27FC236}">
                <a16:creationId xmlns:a16="http://schemas.microsoft.com/office/drawing/2014/main" id="{7EB19080-A1FE-DD80-E919-C5E90CD7D326}"/>
              </a:ext>
            </a:extLst>
          </p:cNvPr>
          <p:cNvPicPr>
            <a:picLocks noChangeAspect="1"/>
          </p:cNvPicPr>
          <p:nvPr/>
        </p:nvPicPr>
        <p:blipFill>
          <a:blip r:embed="rId12"/>
          <a:stretch>
            <a:fillRect/>
          </a:stretch>
        </p:blipFill>
        <p:spPr>
          <a:xfrm>
            <a:off x="260114" y="2116391"/>
            <a:ext cx="11290771" cy="1463167"/>
          </a:xfrm>
          <a:prstGeom prst="rect">
            <a:avLst/>
          </a:prstGeom>
        </p:spPr>
      </p:pic>
    </p:spTree>
    <p:extLst>
      <p:ext uri="{BB962C8B-B14F-4D97-AF65-F5344CB8AC3E}">
        <p14:creationId xmlns:p14="http://schemas.microsoft.com/office/powerpoint/2010/main" val="852644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368279" y="-588063"/>
            <a:ext cx="8121649" cy="72435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98898" y="2142168"/>
            <a:ext cx="10045149" cy="468313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322894" y="385132"/>
            <a:ext cx="3698700" cy="1559064"/>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998885" y="2189909"/>
            <a:ext cx="2532724" cy="1239092"/>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10" cstate="print">
            <a:duotone>
              <a:schemeClr val="accent4">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11553" y="3776450"/>
            <a:ext cx="1977369" cy="833495"/>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cstate="print">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6483" y="105169"/>
            <a:ext cx="3014359" cy="1270603"/>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8402026" y="275870"/>
            <a:ext cx="4326479" cy="1035724"/>
          </a:xfrm>
          <a:prstGeom prst="rect">
            <a:avLst/>
          </a:prstGeom>
        </p:spPr>
        <p:txBody>
          <a:bodyPr spcFirstLastPara="1" wrap="square" lIns="121900" tIns="121900" rIns="121900" bIns="121900" anchor="t" anchorCtr="0">
            <a:noAutofit/>
          </a:bodyPr>
          <a:lstStyle/>
          <a:p>
            <a:pPr>
              <a:buClr>
                <a:schemeClr val="dk1"/>
              </a:buClr>
              <a:buSzPts val="1100"/>
            </a:pPr>
            <a:r>
              <a:rPr lang="en-US" sz="5333" dirty="0" err="1">
                <a:solidFill>
                  <a:srgbClr val="FF6600"/>
                </a:solidFill>
                <a:latin typeface="Calibri" panose="020F0502020204030204" pitchFamily="34" charset="0"/>
                <a:cs typeface="Calibri" panose="020F0502020204030204" pitchFamily="34" charset="0"/>
              </a:rPr>
              <a:t>Bài</a:t>
            </a:r>
            <a:r>
              <a:rPr lang="en-US" sz="5333" dirty="0">
                <a:solidFill>
                  <a:srgbClr val="FF6600"/>
                </a:solidFill>
                <a:latin typeface="Calibri" panose="020F0502020204030204" pitchFamily="34" charset="0"/>
                <a:cs typeface="Calibri" panose="020F0502020204030204" pitchFamily="34" charset="0"/>
              </a:rPr>
              <a:t> 15</a:t>
            </a:r>
            <a:endParaRPr sz="5333" dirty="0">
              <a:solidFill>
                <a:srgbClr val="FF6600"/>
              </a:solidFill>
              <a:latin typeface="Calibri" panose="020F0502020204030204" pitchFamily="34" charset="0"/>
              <a:cs typeface="Calibri" panose="020F0502020204030204" pitchFamily="34"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518138" y="1255710"/>
            <a:ext cx="4106945" cy="2000903"/>
          </a:xfrm>
          <a:prstGeom prst="rect">
            <a:avLst/>
          </a:prstGeom>
          <a:noFill/>
        </p:spPr>
        <p:txBody>
          <a:bodyPr wrap="square" rtlCol="0">
            <a:prstTxWarp prst="textArchUp">
              <a:avLst>
                <a:gd name="adj" fmla="val 10732035"/>
              </a:avLst>
            </a:prstTxWarp>
            <a:spAutoFit/>
          </a:bodyPr>
          <a:lstStyle/>
          <a:p>
            <a:pPr algn="ctr" defTabSz="1219170">
              <a:buClr>
                <a:srgbClr val="000000"/>
              </a:buClr>
              <a:defRPr/>
            </a:pP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Đạo</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r>
              <a:rPr lang="en-US" sz="4800" b="1" kern="0" dirty="0" err="1">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Đức</a:t>
            </a:r>
            <a:r>
              <a:rPr lang="en-US" sz="4800" b="1"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rPr>
              <a:t> </a:t>
            </a:r>
            <a:endParaRPr lang="id-ID" sz="4800" kern="0" dirty="0">
              <a:solidFill>
                <a:srgbClr val="882F27">
                  <a:lumMod val="75000"/>
                </a:srgbClr>
              </a:solidFill>
              <a:effectLst>
                <a:outerShdw dist="165100" dir="2700000" sx="99000" sy="99000" algn="tl" rotWithShape="0">
                  <a:srgbClr val="FFFFFF">
                    <a:alpha val="63000"/>
                  </a:srgbClr>
                </a:outerShdw>
              </a:effectLst>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1D1A3CEA-545C-9FD0-2B29-AB321C7D871A}"/>
              </a:ext>
            </a:extLst>
          </p:cNvPr>
          <p:cNvPicPr>
            <a:picLocks noChangeAspect="1"/>
          </p:cNvPicPr>
          <p:nvPr/>
        </p:nvPicPr>
        <p:blipFill>
          <a:blip r:embed="rId12"/>
          <a:stretch>
            <a:fillRect/>
          </a:stretch>
        </p:blipFill>
        <p:spPr>
          <a:xfrm>
            <a:off x="-119269" y="2133703"/>
            <a:ext cx="12192000" cy="2292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0"/>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1000"/>
                                        <p:tgtEl>
                                          <p:spTgt spid="79"/>
                                        </p:tgtEl>
                                      </p:cBhvr>
                                    </p:animEffect>
                                    <p:anim calcmode="lin" valueType="num">
                                      <p:cBhvr>
                                        <p:cTn id="17" dur="1000" fill="hold"/>
                                        <p:tgtEl>
                                          <p:spTgt spid="79"/>
                                        </p:tgtEl>
                                        <p:attrNameLst>
                                          <p:attrName>ppt_x</p:attrName>
                                        </p:attrNameLst>
                                      </p:cBhvr>
                                      <p:tavLst>
                                        <p:tav tm="0">
                                          <p:val>
                                            <p:strVal val="#ppt_x"/>
                                          </p:val>
                                        </p:tav>
                                        <p:tav tm="100000">
                                          <p:val>
                                            <p:strVal val="#ppt_x"/>
                                          </p:val>
                                        </p:tav>
                                      </p:tavLst>
                                    </p:anim>
                                    <p:anim calcmode="lin" valueType="num">
                                      <p:cBhvr>
                                        <p:cTn id="18" dur="1000" fill="hold"/>
                                        <p:tgtEl>
                                          <p:spTgt spid="7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0" grpId="0"/>
      <p:bldP spid="8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5785290" y="-368025"/>
            <a:ext cx="8862068" cy="75940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d and green text on a black background&#10;&#10;AI-generated content may be incorrect.">
            <a:extLst>
              <a:ext uri="{FF2B5EF4-FFF2-40B4-BE49-F238E27FC236}">
                <a16:creationId xmlns:a16="http://schemas.microsoft.com/office/drawing/2014/main" id="{F0B07CE1-8242-9270-FD55-D8DAE63D2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27051"/>
            <a:ext cx="7296788" cy="5465134"/>
          </a:xfrm>
          <a:prstGeom prst="rect">
            <a:avLst/>
          </a:prstGeom>
        </p:spPr>
      </p:pic>
    </p:spTree>
    <p:extLst>
      <p:ext uri="{BB962C8B-B14F-4D97-AF65-F5344CB8AC3E}">
        <p14:creationId xmlns:p14="http://schemas.microsoft.com/office/powerpoint/2010/main" val="397582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754077" y="133351"/>
            <a:ext cx="10521405" cy="110369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Bạn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trong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tranh</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đã</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thể</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sự</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Vì</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sao</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phải</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gọn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gàng</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ngăn</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nắp</a:t>
            </a:r>
            <a:r>
              <a:rPr lang="en-US" sz="36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3" name="Picture 2">
            <a:extLst>
              <a:ext uri="{FF2B5EF4-FFF2-40B4-BE49-F238E27FC236}">
                <a16:creationId xmlns:a16="http://schemas.microsoft.com/office/drawing/2014/main" id="{DF228FB7-FBB3-0131-02CC-AFE05D49A220}"/>
              </a:ext>
            </a:extLst>
          </p:cNvPr>
          <p:cNvPicPr>
            <a:picLocks noChangeAspect="1"/>
          </p:cNvPicPr>
          <p:nvPr/>
        </p:nvPicPr>
        <p:blipFill>
          <a:blip r:embed="rId3"/>
          <a:stretch>
            <a:fillRect/>
          </a:stretch>
        </p:blipFill>
        <p:spPr>
          <a:xfrm>
            <a:off x="490537" y="2333625"/>
            <a:ext cx="5667375" cy="3009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8A896E6-3456-47C5-2E18-265E33EB3A7D}"/>
              </a:ext>
            </a:extLst>
          </p:cNvPr>
          <p:cNvPicPr>
            <a:picLocks noChangeAspect="1"/>
          </p:cNvPicPr>
          <p:nvPr/>
        </p:nvPicPr>
        <p:blipFill>
          <a:blip r:embed="rId4"/>
          <a:stretch>
            <a:fillRect/>
          </a:stretch>
        </p:blipFill>
        <p:spPr>
          <a:xfrm>
            <a:off x="6200775" y="2257425"/>
            <a:ext cx="5524500" cy="3086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849343" y="143425"/>
            <a:ext cx="10115943" cy="5372004"/>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2419282" y="2786761"/>
            <a:ext cx="5812972" cy="581297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5529813" y="2457367"/>
            <a:ext cx="5404880" cy="5404880"/>
          </a:xfrm>
          <a:prstGeom prst="rect">
            <a:avLst/>
          </a:prstGeom>
        </p:spPr>
      </p:pic>
      <p:pic>
        <p:nvPicPr>
          <p:cNvPr id="2" name="Picture 1">
            <a:extLst>
              <a:ext uri="{FF2B5EF4-FFF2-40B4-BE49-F238E27FC236}">
                <a16:creationId xmlns:a16="http://schemas.microsoft.com/office/drawing/2014/main" id="{08D74843-F5D6-6DAC-53DD-23876D050C73}"/>
              </a:ext>
            </a:extLst>
          </p:cNvPr>
          <p:cNvPicPr>
            <a:picLocks noChangeAspect="1"/>
          </p:cNvPicPr>
          <p:nvPr/>
        </p:nvPicPr>
        <p:blipFill>
          <a:blip r:embed="rId6"/>
          <a:stretch>
            <a:fillRect/>
          </a:stretch>
        </p:blipFill>
        <p:spPr>
          <a:xfrm>
            <a:off x="-362426" y="914687"/>
            <a:ext cx="10973751" cy="2152075"/>
          </a:xfrm>
          <a:prstGeom prst="rect">
            <a:avLst/>
          </a:prstGeom>
        </p:spPr>
      </p:pic>
    </p:spTree>
    <p:extLst>
      <p:ext uri="{BB962C8B-B14F-4D97-AF65-F5344CB8AC3E}">
        <p14:creationId xmlns:p14="http://schemas.microsoft.com/office/powerpoint/2010/main" val="168413914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0">
          <a:extLst>
            <a:ext uri="{FF2B5EF4-FFF2-40B4-BE49-F238E27FC236}">
              <a16:creationId xmlns:a16="http://schemas.microsoft.com/office/drawing/2014/main" id="{85982DE8-5E72-F71B-2759-1FE207226772}"/>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58B0F85-AF47-81C1-EE88-2121680F63AF}"/>
              </a:ext>
            </a:extLst>
          </p:cNvPr>
          <p:cNvSpPr txBox="1">
            <a:spLocks noGrp="1"/>
          </p:cNvSpPr>
          <p:nvPr>
            <p:ph type="title" idx="4294967295"/>
          </p:nvPr>
        </p:nvSpPr>
        <p:spPr>
          <a:xfrm>
            <a:off x="6241312" y="2488484"/>
            <a:ext cx="5401338" cy="286232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Khi ở nhà, bạn gái sắp xếp sách vở gọn gàng trên giá sách, mỗi khi cần dùng sách gì thì bạn tìm thấy ngay.</a:t>
            </a:r>
            <a:endParaRPr lang="en-US" sz="36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76635C17-FE95-9EB4-D1F4-556315A7D3D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3" name="PixVerse_V5_Image_Text_360P_cất_sách_lên_giá">
            <a:hlinkClick r:id="" action="ppaction://media"/>
            <a:extLst>
              <a:ext uri="{FF2B5EF4-FFF2-40B4-BE49-F238E27FC236}">
                <a16:creationId xmlns:a16="http://schemas.microsoft.com/office/drawing/2014/main" id="{C51729A2-F250-551B-A651-447BE740F78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4503" y="2311399"/>
            <a:ext cx="5753395" cy="3164367"/>
          </a:xfrm>
          <a:prstGeom prst="rect">
            <a:avLst/>
          </a:prstGeom>
        </p:spPr>
      </p:pic>
      <p:pic>
        <p:nvPicPr>
          <p:cNvPr id="6" name="tải xuống (3)">
            <a:hlinkClick r:id="" action="ppaction://media"/>
            <a:extLst>
              <a:ext uri="{FF2B5EF4-FFF2-40B4-BE49-F238E27FC236}">
                <a16:creationId xmlns:a16="http://schemas.microsoft.com/office/drawing/2014/main" id="{0B08B050-26B6-6A1F-48B9-739B804E9E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3814" y="482600"/>
            <a:ext cx="406400" cy="406400"/>
          </a:xfrm>
          <a:prstGeom prst="rect">
            <a:avLst/>
          </a:prstGeom>
        </p:spPr>
      </p:pic>
    </p:spTree>
    <p:extLst>
      <p:ext uri="{BB962C8B-B14F-4D97-AF65-F5344CB8AC3E}">
        <p14:creationId xmlns:p14="http://schemas.microsoft.com/office/powerpoint/2010/main" val="3235228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3"/>
                                        </p:tgtEl>
                                      </p:cBhvr>
                                    </p:cmd>
                                  </p:childTnLst>
                                </p:cTn>
                              </p:par>
                              <p:par>
                                <p:cTn id="10" presetID="1" presetClass="mediacall" presetSubtype="0" fill="hold" nodeType="withEffect">
                                  <p:stCondLst>
                                    <p:cond delay="0"/>
                                  </p:stCondLst>
                                  <p:childTnLst>
                                    <p:cmd type="call" cmd="playFrom(0.0)">
                                      <p:cBhvr>
                                        <p:cTn id="11" dur="8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3" name="Title 1">
            <a:extLst>
              <a:ext uri="{FF2B5EF4-FFF2-40B4-BE49-F238E27FC236}">
                <a16:creationId xmlns:a16="http://schemas.microsoft.com/office/drawing/2014/main" id="{C3F0F6D5-2DBA-9E57-EF1E-668367139F94}"/>
              </a:ext>
            </a:extLst>
          </p:cNvPr>
          <p:cNvSpPr txBox="1">
            <a:spLocks noGrp="1"/>
          </p:cNvSpPr>
          <p:nvPr>
            <p:ph type="title" idx="4294967295"/>
          </p:nvPr>
        </p:nvSpPr>
        <p:spPr>
          <a:xfrm>
            <a:off x="5402005" y="2222670"/>
            <a:ext cx="6240645" cy="3908762"/>
          </a:xfrm>
          <a:prstGeom prst="rect">
            <a:avLst/>
          </a:prstGeom>
          <a:solidFill>
            <a:schemeClr val="accent4">
              <a:lumMod val="20000"/>
              <a:lumOff val="80000"/>
            </a:schemeClr>
          </a:solidFill>
        </p:spPr>
        <p:txBody>
          <a:bodyPr wrap="square" rtlCol="0">
            <a:spAutoFit/>
          </a:bodyPr>
          <a:lstStyle/>
          <a:p>
            <a:pPr marL="457200" lvl="0" indent="-457200" algn="just">
              <a:buClrTx/>
              <a:buSzTx/>
              <a:buFont typeface="Arial" panose="020B0604020202020204" pitchFamily="34" charset="0"/>
              <a:buChar char="•"/>
              <a:defRPr/>
            </a:pP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Khi ở trường, bạn trai sắp xếp sách vở, đồ dùng gọn gàng, ngăn nắp trên bàn, sách vở phẳng phiu, đồ dùng không bị rơi, gãy.</a:t>
            </a:r>
            <a:b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b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Bạn gái để sách vở bừa bộn, đ</a:t>
            </a:r>
            <a:r>
              <a:rPr lang="en-US" sz="3100" dirty="0">
                <a:solidFill>
                  <a:srgbClr val="002060"/>
                </a:solidFill>
                <a:latin typeface="Cambria" panose="02040503050406030204" pitchFamily="18" charset="0"/>
                <a:ea typeface="Cambria" panose="02040503050406030204" pitchFamily="18" charset="0"/>
                <a:cs typeface="Arial" panose="020B0604020202020204" pitchFamily="34" charset="0"/>
              </a:rPr>
              <a:t>ồ</a:t>
            </a:r>
            <a:r>
              <a:rPr lang="vi-VN" sz="3100" dirty="0">
                <a:solidFill>
                  <a:srgbClr val="002060"/>
                </a:solidFill>
                <a:latin typeface="Cambria" panose="02040503050406030204" pitchFamily="18" charset="0"/>
                <a:ea typeface="Cambria" panose="02040503050406030204" pitchFamily="18" charset="0"/>
                <a:cs typeface="Arial" panose="020B0604020202020204" pitchFamily="34" charset="0"/>
              </a:rPr>
              <a:t> dùng học tập mỗi thứ một nơi. Mỗi khi sử dụng mất nhiều thời gian tìm, đồ dùng dễ bị gãy, hỏng.</a:t>
            </a:r>
            <a:endParaRPr lang="en-US" sz="3100" kern="1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588545B8-2260-5AFB-9F18-069C1E49F490}"/>
              </a:ext>
            </a:extLst>
          </p:cNvPr>
          <p:cNvPicPr>
            <a:picLocks noChangeAspect="1"/>
          </p:cNvPicPr>
          <p:nvPr/>
        </p:nvPicPr>
        <p:blipFill>
          <a:blip r:embed="rId7"/>
          <a:stretch>
            <a:fillRect/>
          </a:stretch>
        </p:blipFill>
        <p:spPr>
          <a:xfrm>
            <a:off x="2579497" y="619784"/>
            <a:ext cx="7010400" cy="943704"/>
          </a:xfrm>
          <a:prstGeom prst="rect">
            <a:avLst/>
          </a:prstGeom>
        </p:spPr>
      </p:pic>
      <p:pic>
        <p:nvPicPr>
          <p:cNvPr id="7" name="PixVerse_V5_Image_Text_360P_talk">
            <a:hlinkClick r:id="" action="ppaction://media"/>
            <a:extLst>
              <a:ext uri="{FF2B5EF4-FFF2-40B4-BE49-F238E27FC236}">
                <a16:creationId xmlns:a16="http://schemas.microsoft.com/office/drawing/2014/main" id="{CB95E688-D327-5322-E454-92EC6D3DADD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0828" y="2307265"/>
            <a:ext cx="4649973" cy="2615610"/>
          </a:xfrm>
          <a:prstGeom prst="rect">
            <a:avLst/>
          </a:prstGeom>
        </p:spPr>
      </p:pic>
      <p:pic>
        <p:nvPicPr>
          <p:cNvPr id="10" name="tải xuống (4)">
            <a:hlinkClick r:id="" action="ppaction://media"/>
            <a:extLst>
              <a:ext uri="{FF2B5EF4-FFF2-40B4-BE49-F238E27FC236}">
                <a16:creationId xmlns:a16="http://schemas.microsoft.com/office/drawing/2014/main" id="{4EDA1F04-9862-018A-B148-CAA6527BF5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4325" y="1418265"/>
            <a:ext cx="406400" cy="406400"/>
          </a:xfrm>
          <a:prstGeom prst="rect">
            <a:avLst/>
          </a:prstGeom>
        </p:spPr>
      </p:pic>
    </p:spTree>
    <p:extLst>
      <p:ext uri="{BB962C8B-B14F-4D97-AF65-F5344CB8AC3E}">
        <p14:creationId xmlns:p14="http://schemas.microsoft.com/office/powerpoint/2010/main" val="83846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 presetClass="mediacall" presetSubtype="0" fill="hold" nodeType="withEffect">
                                  <p:stCondLst>
                                    <p:cond delay="0"/>
                                  </p:stCondLst>
                                  <p:childTnLst>
                                    <p:cmd type="call" cmd="playFrom(0.0)">
                                      <p:cBhvr>
                                        <p:cTn id="9" dur="5042" fill="hold"/>
                                        <p:tgtEl>
                                          <p:spTgt spid="7"/>
                                        </p:tgtEl>
                                      </p:cBhvr>
                                    </p:cmd>
                                  </p:childTnLst>
                                </p:cTn>
                              </p:par>
                              <p:par>
                                <p:cTn id="10" presetID="1" presetClass="mediacall" presetSubtype="0" fill="hold" nodeType="withEffect">
                                  <p:stCondLst>
                                    <p:cond delay="0"/>
                                  </p:stCondLst>
                                  <p:childTnLst>
                                    <p:cmd type="call" cmd="playFrom(0.0)">
                                      <p:cBhvr>
                                        <p:cTn id="11" dur="2109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7" name="TextBox 6">
            <a:extLst>
              <a:ext uri="{FF2B5EF4-FFF2-40B4-BE49-F238E27FC236}">
                <a16:creationId xmlns:a16="http://schemas.microsoft.com/office/drawing/2014/main" id="{F377126F-32DE-33CB-6DDC-CBFEF786279A}"/>
              </a:ext>
            </a:extLst>
          </p:cNvPr>
          <p:cNvSpPr txBox="1"/>
          <p:nvPr/>
        </p:nvSpPr>
        <p:spPr>
          <a:xfrm>
            <a:off x="217714" y="2116006"/>
            <a:ext cx="11756572"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8804">
              <a:buClr>
                <a:srgbClr val="000000"/>
              </a:buClr>
              <a:defRPr/>
            </a:pP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Em cần gọn gàng ngăn nắp mọi lúc, mọi nơi. Sự gọn gàng, ngăn nắp giúp em thấy thứ mình cần nhanh hơn, an toàn cho bản thân và người khác đồng thời sẽ giúp em giữ gìn đ</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ồ</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dùng, đồ chơi b</a:t>
            </a:r>
            <a:r>
              <a:rPr lang="en-US"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ề</a:t>
            </a:r>
            <a:r>
              <a:rPr lang="vi-V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n, đẹp,...</a:t>
            </a:r>
            <a:endParaRPr lang="en-US" sz="4800" b="1" kern="0" dirty="0">
              <a:solidFill>
                <a:srgbClr val="FF9BBA">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descr="A blue and orange text&#10;&#10;AI-generated content may be incorrect.">
            <a:extLst>
              <a:ext uri="{FF2B5EF4-FFF2-40B4-BE49-F238E27FC236}">
                <a16:creationId xmlns:a16="http://schemas.microsoft.com/office/drawing/2014/main" id="{478B9CEB-EC19-CFC0-174A-EE802E099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117" y="563393"/>
            <a:ext cx="4109060" cy="14143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515</Words>
  <Application>Microsoft Office PowerPoint</Application>
  <PresentationFormat>Widescreen</PresentationFormat>
  <Paragraphs>33</Paragraphs>
  <Slides>24</Slides>
  <Notes>21</Notes>
  <HiddenSlides>0</HiddenSlides>
  <MMClips>7</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Amatic SC</vt:lpstr>
      <vt:lpstr>Arial</vt:lpstr>
      <vt:lpstr>Calibri</vt:lpstr>
      <vt:lpstr>Calibri Light</vt:lpstr>
      <vt:lpstr>Cambria</vt:lpstr>
      <vt:lpstr>Fira Sans</vt:lpstr>
      <vt:lpstr>Montserrat Light</vt:lpstr>
      <vt:lpstr>Times New Roman</vt:lpstr>
      <vt:lpstr>Spelling Choice Boards by Slidesgo</vt:lpstr>
      <vt:lpstr>2_Office Theme</vt:lpstr>
      <vt:lpstr>PowerPoint Presentation</vt:lpstr>
      <vt:lpstr>PowerPoint Presentation</vt:lpstr>
      <vt:lpstr>Bài 15</vt:lpstr>
      <vt:lpstr>PowerPoint Presentation</vt:lpstr>
      <vt:lpstr>PowerPoint Presentation</vt:lpstr>
      <vt:lpstr>PowerPoint Presentation</vt:lpstr>
      <vt:lpstr>Khi ở nhà, bạn gái sắp xếp sách vở gọn gàng trên giá sách, mỗi khi cần dùng sách gì thì bạn tìm thấy ngay.</vt:lpstr>
      <vt:lpstr>Khi ở trường, bạn trai sắp xếp sách vở, đồ dùng gọn gàng, ngăn nắp trên bàn, sách vở phẳng phiu, đồ dùng không bị rơi, gãy. Bạn gái để sách vở bừa bộn, đồ dùng học tập mỗi thứ một nơi. Mỗi khi sử dụng mất nhiều thời gian tìm, đồ dùng dễ bị gãy, hỏng.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dc:title>
  <dc:creator>Thao Tran</dc:creator>
  <cp:lastModifiedBy>Admin</cp:lastModifiedBy>
  <cp:revision>46</cp:revision>
  <dcterms:created xsi:type="dcterms:W3CDTF">2023-05-10T11:53:43Z</dcterms:created>
  <dcterms:modified xsi:type="dcterms:W3CDTF">2026-04-28T10:40:03Z</dcterms:modified>
</cp:coreProperties>
</file>