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  <p:sldMasterId id="2147483724" r:id="rId3"/>
    <p:sldMasterId id="2147483736" r:id="rId4"/>
  </p:sldMasterIdLst>
  <p:notesMasterIdLst>
    <p:notesMasterId r:id="rId17"/>
  </p:notesMasterIdLst>
  <p:sldIdLst>
    <p:sldId id="1817239695" r:id="rId5"/>
    <p:sldId id="304" r:id="rId6"/>
    <p:sldId id="305" r:id="rId7"/>
    <p:sldId id="307" r:id="rId8"/>
    <p:sldId id="306" r:id="rId9"/>
    <p:sldId id="308" r:id="rId10"/>
    <p:sldId id="298" r:id="rId11"/>
    <p:sldId id="302" r:id="rId12"/>
    <p:sldId id="258" r:id="rId13"/>
    <p:sldId id="299" r:id="rId14"/>
    <p:sldId id="292" r:id="rId15"/>
    <p:sldId id="30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6D6-11A1-4C87-AE8E-D2235CE4A3C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1EA-D8F7-48E8-A807-0DE0FF6E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6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7569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5280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40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3806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347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7920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558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145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699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029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507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9335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262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665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455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29/4/2026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231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367E-8321-FC43-4E38-2F5EE97B6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C419E-AB8B-1209-BE1C-DEA8FA2C6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6134-E812-3DAD-E107-0639532D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0E9E-3BFB-6F81-A9EC-0DB7A350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B3257-0F2E-63D9-9B18-8E79205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32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814B-3B07-670B-587A-A60584CC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7E1D-9C59-8C2C-884A-DEE62606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3DC8-D41D-38CF-2EF8-DA83BB15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6D00-66DB-1877-5C6D-2D14B61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2666-9A41-A7CD-5178-437F252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14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7567-63D0-C9A5-A1BD-A15D7F2F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5DA4-20B5-C63F-C183-638EA10F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11A-D579-E314-D51A-1D064A54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C1DE-25A5-A1AE-5374-DF66CE4A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3CDA-004C-ACA4-1092-E906494A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EB50-193E-14A3-53E5-BD33988E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E7EE-76AF-7CDC-9813-14F2F88BE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5065E-E91C-0BB6-49F2-E5BD15C1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AA9D0-5007-14D7-1A24-B5B1EBCB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51D96-22A2-F63D-E111-2C85C422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BD4F-3041-137E-CE5B-453C2951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1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D4B-E91E-8B30-E8DA-29A3E70C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D4D6-510B-D01C-1DA1-0942765A8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A92F9-ABA0-2607-285D-68DC3805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737A8-4C38-950C-6EE0-2CF896016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D43A0-0EB3-37CF-F9BF-591617191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A8D73-18A1-0C1E-E37F-83C072CD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85CA5-4A5B-4CCD-330A-BA6F5880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42805-F7CC-0B91-2385-83825A9F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4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67227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225B-E8F8-A1E9-2A34-FDC047B0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3F36E-9B2D-DECA-D5C6-8D37247F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97ED-5BC7-59DD-D2B7-CFBAD5A0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35BDB-59C7-CD79-9B5D-8E66B842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75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15FA-C9FB-3415-081F-E264AE0A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24B0-785E-0A57-D810-5E07FC01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C3500-DBC2-5558-0E46-AB35B9E38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0F5A-123A-B5B7-E9A9-C32E5CC4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35576-8519-AC3F-986A-982E6B23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73ED-A27A-4F6E-6244-00FC6530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2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092-6F29-C655-32F0-7172A036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01F96-C66A-5374-A472-2C423D5FC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8C8F-426B-6845-437F-EFDDC28E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4D17D-A16F-CADB-7AFC-541E4F10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B2ABD-A351-303F-3497-D1C27920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D459-E89E-11AD-9902-B9CDFCA2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99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944A-B71F-23BC-F383-BE8659AF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99858-284B-FE04-2780-EA96A2833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8BF8-AEFB-9C15-B43C-AACD5F1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182F-2F57-E73B-B03B-282071B3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A961-2085-C5BA-6BC6-62A740B3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2ED51-8490-02A5-8B54-A3739030A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96D44-A9FA-8695-E088-FADED9696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502C-AA88-EAD2-70B3-EC9621A3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18B6-8EC4-A4CB-BDFF-4ABD117B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6CE0-3080-BFEB-2930-B0822E12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6810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7012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694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7289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1635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2026/4/29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81542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5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2026/4/29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30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1.png"/><Relationship Id="rId3" Type="http://schemas.openxmlformats.org/officeDocument/2006/relationships/image" Target="../media/image30.jpg"/><Relationship Id="rId7" Type="http://schemas.openxmlformats.org/officeDocument/2006/relationships/image" Target="../media/image26.png"/><Relationship Id="rId12" Type="http://schemas.openxmlformats.org/officeDocument/2006/relationships/image" Target="../media/image4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6.wdp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1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jpg"/><Relationship Id="rId7" Type="http://schemas.openxmlformats.org/officeDocument/2006/relationships/image" Target="../media/image2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hdphoto" Target="../media/hdphoto6.wdp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tags" Target="../tags/tag1.xml"/><Relationship Id="rId21" Type="http://schemas.openxmlformats.org/officeDocument/2006/relationships/slide" Target="slide6.xml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19" Type="http://schemas.microsoft.com/office/2007/relationships/hdphoto" Target="../media/hdphoto4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5.xml"/><Relationship Id="rId14" Type="http://schemas.microsoft.com/office/2007/relationships/hdphoto" Target="../media/hdphoto2.wdp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slide" Target="slide2.xml"/><Relationship Id="rId17" Type="http://schemas.openxmlformats.org/officeDocument/2006/relationships/image" Target="../media/image12.png"/><Relationship Id="rId2" Type="http://schemas.microsoft.com/office/2007/relationships/media" Target="../media/media1.mp3"/><Relationship Id="rId16" Type="http://schemas.openxmlformats.org/officeDocument/2006/relationships/slide" Target="slide12.xml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4.xml"/><Relationship Id="rId17" Type="http://schemas.openxmlformats.org/officeDocument/2006/relationships/slide" Target="slide2.xml"/><Relationship Id="rId2" Type="http://schemas.microsoft.com/office/2007/relationships/media" Target="../media/media1.mp3"/><Relationship Id="rId16" Type="http://schemas.openxmlformats.org/officeDocument/2006/relationships/image" Target="../media/image17.png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3.wdp"/><Relationship Id="rId12" Type="http://schemas.openxmlformats.org/officeDocument/2006/relationships/slide" Target="slide12.xml"/><Relationship Id="rId17" Type="http://schemas.openxmlformats.org/officeDocument/2006/relationships/image" Target="../media/image16.pn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20" Type="http://schemas.openxmlformats.org/officeDocument/2006/relationships/slide" Target="slide2.xml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slide" Target="slide4.xml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jpg"/><Relationship Id="rId7" Type="http://schemas.openxmlformats.org/officeDocument/2006/relationships/image" Target="../media/image2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477102-2605-7DC9-915A-9A0F87EF5B68}"/>
              </a:ext>
            </a:extLst>
          </p:cNvPr>
          <p:cNvSpPr/>
          <p:nvPr/>
        </p:nvSpPr>
        <p:spPr>
          <a:xfrm>
            <a:off x="406141" y="417267"/>
            <a:ext cx="11381668" cy="6212133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6E38BE-9509-02F4-CAB8-D2CF8381CDCB}"/>
              </a:ext>
            </a:extLst>
          </p:cNvPr>
          <p:cNvGrpSpPr/>
          <p:nvPr/>
        </p:nvGrpSpPr>
        <p:grpSpPr>
          <a:xfrm>
            <a:off x="1141013" y="1876604"/>
            <a:ext cx="9977313" cy="2401111"/>
            <a:chOff x="1439187" y="157135"/>
            <a:chExt cx="9977313" cy="24011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4608BA-267F-AEDF-E412-378178D8A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9187" y="157135"/>
              <a:ext cx="1975275" cy="1444877"/>
            </a:xfrm>
            <a:prstGeom prst="rect">
              <a:avLst/>
            </a:prstGeom>
          </p:spPr>
        </p:pic>
        <p:sp>
          <p:nvSpPr>
            <p:cNvPr id="10" name="Pentagon 7">
              <a:extLst>
                <a:ext uri="{FF2B5EF4-FFF2-40B4-BE49-F238E27FC236}">
                  <a16:creationId xmlns:a16="http://schemas.microsoft.com/office/drawing/2014/main" id="{863C4435-BE68-862B-7424-193D2F192661}"/>
                </a:ext>
              </a:extLst>
            </p:cNvPr>
            <p:cNvSpPr/>
            <p:nvPr/>
          </p:nvSpPr>
          <p:spPr>
            <a:xfrm>
              <a:off x="2969533" y="434588"/>
              <a:ext cx="8446967" cy="2123658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vi-VN" sz="4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đọc các câu đố về đồ dùng học tập hoặc những đồ vật khác ở trường</a:t>
              </a:r>
              <a:endParaRPr lang="en-US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1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9181021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" y="3703717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5B333A-CA49-4DCB-8122-EEEBFB2D4A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8310" y="2068864"/>
            <a:ext cx="813886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1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4"/>
            <a:ext cx="739959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Chim gì liệng tựa thoi đưa,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Báo mùa xuân đẹp, say sưa giữa trời?</a:t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291596" y="3615027"/>
            <a:ext cx="2562140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én</a:t>
            </a:r>
            <a:b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B0EE5E-43BF-466F-B0E0-9D1BA7D7A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3" y="161994"/>
            <a:ext cx="5307690" cy="30408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35E7-63FD-4BDB-8C7F-88106CDE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15" b="97683" l="7556" r="96667">
                        <a14:foregroundMark x1="54889" y1="89268" x2="67000" y2="93415"/>
                        <a14:foregroundMark x1="68556" y1="94634" x2="72111" y2="97683"/>
                        <a14:foregroundMark x1="7556" y1="66829" x2="10111" y2="66829"/>
                        <a14:foregroundMark x1="89556" y1="44268" x2="96667" y2="43780"/>
                        <a14:foregroundMark x1="47222" y1="10732" x2="50778" y2="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34" y="4081881"/>
            <a:ext cx="2241955" cy="20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5"/>
            <a:ext cx="739959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Là chim mà chẳng biết bay, 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Giỏi săn bắt cá, lội hay, bơi tài.</a:t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008861" y="3628651"/>
            <a:ext cx="375673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bói cá</a:t>
            </a:r>
            <a:endParaRPr lang="en-US" sz="4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1DEBE-F107-46E9-8E08-E9C6FDCA19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0" y="4780178"/>
            <a:ext cx="2439495" cy="162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153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8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2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8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2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8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9" y="25083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8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4" y="2499005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40" y="4576295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50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8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8531" y="1843083"/>
            <a:ext cx="640145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3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563" y="150632"/>
            <a:ext cx="8178206" cy="3674863"/>
            <a:chOff x="5667646" y="720179"/>
            <a:chExt cx="7991705" cy="3459319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7514270" cy="225534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suôn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đuồn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đuột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ruột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đen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thui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Con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nít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lui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cui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Dẫm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đầu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đè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xuống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gì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0D72DA30-840F-4187-9879-6340484384A2}"/>
              </a:ext>
            </a:extLst>
          </p:cNvPr>
          <p:cNvSpPr/>
          <p:nvPr/>
        </p:nvSpPr>
        <p:spPr>
          <a:xfrm>
            <a:off x="4498766" y="4038747"/>
            <a:ext cx="4889293" cy="183884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893040" y="146195"/>
            <a:ext cx="8727337" cy="2768849"/>
            <a:chOff x="5667646" y="720179"/>
            <a:chExt cx="6642725" cy="2768849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77929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Cày trên đồng ruộng trắng phau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Khát xuống uống nước giếng sâu đen ngòm.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Đố là cái gì?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Cloud 71">
            <a:extLst>
              <a:ext uri="{FF2B5EF4-FFF2-40B4-BE49-F238E27FC236}">
                <a16:creationId xmlns:a16="http://schemas.microsoft.com/office/drawing/2014/main" id="{3B11AE4E-F6EA-4401-8546-C4318878ED16}"/>
              </a:ext>
            </a:extLst>
          </p:cNvPr>
          <p:cNvSpPr/>
          <p:nvPr/>
        </p:nvSpPr>
        <p:spPr>
          <a:xfrm>
            <a:off x="4069534" y="3690047"/>
            <a:ext cx="4788169" cy="156487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985445" y="183107"/>
            <a:ext cx="7718565" cy="3040481"/>
            <a:chOff x="5667646" y="720179"/>
            <a:chExt cx="6753685" cy="2595486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890258" cy="1391509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 học lóc cóc theo cùng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về lại bắt khom lưng cõng về.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(Là cái gì?)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Cloud 83">
            <a:extLst>
              <a:ext uri="{FF2B5EF4-FFF2-40B4-BE49-F238E27FC236}">
                <a16:creationId xmlns:a16="http://schemas.microsoft.com/office/drawing/2014/main" id="{D898EA26-B46F-4F2F-8923-830DF1331552}"/>
              </a:ext>
            </a:extLst>
          </p:cNvPr>
          <p:cNvSpPr/>
          <p:nvPr/>
        </p:nvSpPr>
        <p:spPr>
          <a:xfrm>
            <a:off x="3921830" y="4392593"/>
            <a:ext cx="4455808" cy="151728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51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30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A133AF-1560-FBF3-5944-D626BD09515E}"/>
              </a:ext>
            </a:extLst>
          </p:cNvPr>
          <p:cNvSpPr txBox="1"/>
          <p:nvPr/>
        </p:nvSpPr>
        <p:spPr>
          <a:xfrm>
            <a:off x="4055165" y="2295939"/>
            <a:ext cx="58044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sẻ với bạn các câu đố em tìm được và cùng bạn giải các câu đố.</a:t>
            </a:r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64641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897941"/>
            <a:ext cx="12592451" cy="62962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630574" y="2652603"/>
            <a:ext cx="2691311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343319" y="3143199"/>
            <a:ext cx="220233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đố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8722456" y="4881996"/>
            <a:ext cx="1651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Ghi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vào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phiếu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19A89-52BF-4B2D-B19E-8B70BB1E5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321" y="548492"/>
            <a:ext cx="48467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312</Words>
  <Application>Microsoft Office PowerPoint</Application>
  <PresentationFormat>Widescreen</PresentationFormat>
  <Paragraphs>63</Paragraphs>
  <Slides>12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Cambria</vt:lpstr>
      <vt:lpstr>www.33ppt.com ​​</vt:lpstr>
      <vt:lpstr>2_jeppt.com</vt:lpstr>
      <vt:lpstr>9_Office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21</cp:revision>
  <dcterms:created xsi:type="dcterms:W3CDTF">2022-06-28T09:23:27Z</dcterms:created>
  <dcterms:modified xsi:type="dcterms:W3CDTF">2026-04-29T01:41:51Z</dcterms:modified>
</cp:coreProperties>
</file>