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9" r:id="rId4"/>
    <p:sldMasterId id="2147483714" r:id="rId5"/>
    <p:sldMasterId id="2147483718" r:id="rId6"/>
    <p:sldMasterId id="2147483722" r:id="rId7"/>
    <p:sldMasterId id="2147483726" r:id="rId8"/>
    <p:sldMasterId id="2147483738" r:id="rId9"/>
    <p:sldMasterId id="2147483750" r:id="rId10"/>
    <p:sldMasterId id="2147483762" r:id="rId11"/>
  </p:sldMasterIdLst>
  <p:notesMasterIdLst>
    <p:notesMasterId r:id="rId49"/>
  </p:notesMasterIdLst>
  <p:sldIdLst>
    <p:sldId id="259" r:id="rId12"/>
    <p:sldId id="320" r:id="rId13"/>
    <p:sldId id="321" r:id="rId14"/>
    <p:sldId id="322" r:id="rId15"/>
    <p:sldId id="323" r:id="rId16"/>
    <p:sldId id="324" r:id="rId17"/>
    <p:sldId id="257" r:id="rId18"/>
    <p:sldId id="3957" r:id="rId19"/>
    <p:sldId id="352" r:id="rId20"/>
    <p:sldId id="475" r:id="rId21"/>
    <p:sldId id="3995" r:id="rId22"/>
    <p:sldId id="478" r:id="rId23"/>
    <p:sldId id="491" r:id="rId24"/>
    <p:sldId id="471" r:id="rId25"/>
    <p:sldId id="3997" r:id="rId26"/>
    <p:sldId id="495" r:id="rId27"/>
    <p:sldId id="496" r:id="rId28"/>
    <p:sldId id="497" r:id="rId29"/>
    <p:sldId id="498" r:id="rId30"/>
    <p:sldId id="476" r:id="rId31"/>
    <p:sldId id="477" r:id="rId32"/>
    <p:sldId id="472" r:id="rId33"/>
    <p:sldId id="304" r:id="rId34"/>
    <p:sldId id="302" r:id="rId35"/>
    <p:sldId id="305" r:id="rId36"/>
    <p:sldId id="306" r:id="rId37"/>
    <p:sldId id="307" r:id="rId38"/>
    <p:sldId id="264" r:id="rId39"/>
    <p:sldId id="502" r:id="rId40"/>
    <p:sldId id="503" r:id="rId41"/>
    <p:sldId id="504" r:id="rId42"/>
    <p:sldId id="279" r:id="rId43"/>
    <p:sldId id="507" r:id="rId44"/>
    <p:sldId id="3996" r:id="rId45"/>
    <p:sldId id="3986" r:id="rId46"/>
    <p:sldId id="3994"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D87FD-A2E2-462C-AD8E-FDCC71F276D0}"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8A658-5AB4-4CE5-B2AA-C6D227D33F03}" type="slidenum">
              <a:rPr lang="en-US" smtClean="0"/>
              <a:t>‹#›</a:t>
            </a:fld>
            <a:endParaRPr lang="en-US"/>
          </a:p>
        </p:txBody>
      </p:sp>
    </p:spTree>
    <p:extLst>
      <p:ext uri="{BB962C8B-B14F-4D97-AF65-F5344CB8AC3E}">
        <p14:creationId xmlns:p14="http://schemas.microsoft.com/office/powerpoint/2010/main" val="273413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tổ</a:t>
            </a:r>
            <a:r>
              <a:rPr lang="en-US" baseline="0" dirty="0"/>
              <a:t> </a:t>
            </a:r>
            <a:r>
              <a:rPr lang="en-US" baseline="0" dirty="0" err="1"/>
              <a:t>chức</a:t>
            </a:r>
            <a:r>
              <a:rPr lang="en-US" baseline="0" dirty="0"/>
              <a:t> TLN 4 </a:t>
            </a:r>
            <a:r>
              <a:rPr lang="en-US" baseline="0" dirty="0" err="1"/>
              <a:t>để</a:t>
            </a:r>
            <a:r>
              <a:rPr lang="en-US" baseline="0" dirty="0"/>
              <a:t> </a:t>
            </a:r>
            <a:r>
              <a:rPr lang="en-US" baseline="0" dirty="0" err="1"/>
              <a:t>các</a:t>
            </a:r>
            <a:r>
              <a:rPr lang="en-US" baseline="0" dirty="0"/>
              <a:t> </a:t>
            </a:r>
            <a:r>
              <a:rPr lang="en-US" baseline="0" dirty="0" err="1"/>
              <a:t>em</a:t>
            </a:r>
            <a:r>
              <a:rPr lang="en-US" baseline="0" dirty="0"/>
              <a:t> TLCH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01D0E-A85B-47CD-8843-244DAA73A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khổ</a:t>
            </a:r>
            <a:r>
              <a:rPr lang="en-US" baseline="0" dirty="0"/>
              <a:t> </a:t>
            </a:r>
            <a:r>
              <a:rPr lang="en-US" baseline="0" dirty="0" err="1"/>
              <a:t>thơ</a:t>
            </a:r>
            <a:r>
              <a:rPr lang="en-US" baseline="0" dirty="0"/>
              <a:t> 5 </a:t>
            </a:r>
            <a:r>
              <a:rPr lang="en-US" baseline="0" dirty="0" err="1"/>
              <a:t>rồi</a:t>
            </a:r>
            <a:r>
              <a:rPr lang="en-US" baseline="0" dirty="0"/>
              <a:t> </a:t>
            </a:r>
            <a:r>
              <a:rPr lang="en-US" baseline="0" dirty="0" err="1"/>
              <a:t>mời</a:t>
            </a:r>
            <a:r>
              <a:rPr lang="en-US" baseline="0" dirty="0"/>
              <a:t> HS chia </a:t>
            </a:r>
            <a:r>
              <a:rPr lang="en-US" baseline="0" dirty="0" err="1"/>
              <a:t>sẻ</a:t>
            </a:r>
            <a:r>
              <a:rPr lang="en-US" baseline="0" dirty="0"/>
              <a:t> </a:t>
            </a:r>
            <a:r>
              <a:rPr lang="en-US" baseline="0" dirty="0" err="1"/>
              <a:t>cảm</a:t>
            </a:r>
            <a:r>
              <a:rPr lang="en-US" baseline="0" dirty="0"/>
              <a:t> </a:t>
            </a:r>
            <a:r>
              <a:rPr lang="en-US" baseline="0" dirty="0" err="1"/>
              <a:t>nghĩ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01D0E-A85B-47CD-8843-244DAA73A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87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63c71e562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b63c71e562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30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32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F1AD-70D0-499A-0D2D-EB8CB03E30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D92006-F770-B485-D1A0-64F04CE176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C1D2849-1A84-684C-6B4F-82C8B6B43B4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01AD3C3-61D4-1893-E867-AF7C2D5135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356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318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104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35068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3691395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29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671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60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363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13358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5617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980509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8613586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271632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170516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3091498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747562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8434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9661107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469774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6518902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459384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4609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33914970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1077654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09483486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72755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75165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200503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473595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2682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34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6067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94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9807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1562616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lt1"/>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666025" y="1850667"/>
            <a:ext cx="3990400" cy="8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dk2"/>
                </a:solidFill>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35" name="Google Shape;135;p7"/>
          <p:cNvSpPr txBox="1">
            <a:spLocks noGrp="1"/>
          </p:cNvSpPr>
          <p:nvPr>
            <p:ph type="subTitle" idx="1"/>
          </p:nvPr>
        </p:nvSpPr>
        <p:spPr>
          <a:xfrm>
            <a:off x="6666025" y="2909581"/>
            <a:ext cx="3990400" cy="22068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36" name="Google Shape;136;p7"/>
          <p:cNvGrpSpPr/>
          <p:nvPr/>
        </p:nvGrpSpPr>
        <p:grpSpPr>
          <a:xfrm>
            <a:off x="-25" y="0"/>
            <a:ext cx="12192016" cy="6858035"/>
            <a:chOff x="-19" y="0"/>
            <a:chExt cx="9144012" cy="5143526"/>
          </a:xfrm>
        </p:grpSpPr>
        <p:sp>
          <p:nvSpPr>
            <p:cNvPr id="137" name="Google Shape;137;p7"/>
            <p:cNvSpPr/>
            <p:nvPr/>
          </p:nvSpPr>
          <p:spPr>
            <a:xfrm>
              <a:off x="5667549" y="0"/>
              <a:ext cx="3476444" cy="149256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7"/>
            <p:cNvSpPr/>
            <p:nvPr/>
          </p:nvSpPr>
          <p:spPr>
            <a:xfrm flipH="1">
              <a:off x="-19" y="3650926"/>
              <a:ext cx="1804083" cy="1492599"/>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oogle Shape;139;p7"/>
          <p:cNvGrpSpPr/>
          <p:nvPr/>
        </p:nvGrpSpPr>
        <p:grpSpPr>
          <a:xfrm rot="2063237">
            <a:off x="704426" y="5409529"/>
            <a:ext cx="1230153" cy="677072"/>
            <a:chOff x="2406450" y="4052150"/>
            <a:chExt cx="242825" cy="133650"/>
          </a:xfrm>
        </p:grpSpPr>
        <p:sp>
          <p:nvSpPr>
            <p:cNvPr id="140" name="Google Shape;140;p7"/>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7"/>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9;p7"/>
          <p:cNvGrpSpPr/>
          <p:nvPr/>
        </p:nvGrpSpPr>
        <p:grpSpPr>
          <a:xfrm>
            <a:off x="676458" y="537795"/>
            <a:ext cx="1341733" cy="804404"/>
            <a:chOff x="2418650" y="2934475"/>
            <a:chExt cx="200750" cy="120350"/>
          </a:xfrm>
        </p:grpSpPr>
        <p:sp>
          <p:nvSpPr>
            <p:cNvPr id="150" name="Google Shape;150;p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5773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1565700" y="1850667"/>
            <a:ext cx="3990400" cy="8892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solidFill>
                  <a:schemeClr val="dk2"/>
                </a:solidFill>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58" name="Google Shape;158;p8"/>
          <p:cNvSpPr txBox="1">
            <a:spLocks noGrp="1"/>
          </p:cNvSpPr>
          <p:nvPr>
            <p:ph type="subTitle" idx="1"/>
          </p:nvPr>
        </p:nvSpPr>
        <p:spPr>
          <a:xfrm>
            <a:off x="1565533" y="2777633"/>
            <a:ext cx="3990400" cy="2206800"/>
          </a:xfrm>
          <a:prstGeom prst="rect">
            <a:avLst/>
          </a:prstGeom>
        </p:spPr>
        <p:txBody>
          <a:bodyPr spcFirstLastPara="1" wrap="square" lIns="91425" tIns="91425" rIns="91425" bIns="91425" anchor="t" anchorCtr="0">
            <a:noAutofit/>
          </a:bodyPr>
          <a:lstStyle>
            <a:lvl1pPr lvl="0" algn="ctr">
              <a:lnSpc>
                <a:spcPct val="200000"/>
              </a:lnSpc>
              <a:spcBef>
                <a:spcPts val="0"/>
              </a:spcBef>
              <a:spcAft>
                <a:spcPts val="0"/>
              </a:spcAft>
              <a:buSzPts val="1400"/>
              <a:buNone/>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59" name="Google Shape;159;p8"/>
          <p:cNvGrpSpPr/>
          <p:nvPr/>
        </p:nvGrpSpPr>
        <p:grpSpPr>
          <a:xfrm>
            <a:off x="-2809052" y="0"/>
            <a:ext cx="15001056" cy="7579419"/>
            <a:chOff x="-2106789" y="0"/>
            <a:chExt cx="11250792" cy="5684564"/>
          </a:xfrm>
        </p:grpSpPr>
        <p:sp>
          <p:nvSpPr>
            <p:cNvPr id="160" name="Google Shape;160;p8"/>
            <p:cNvSpPr/>
            <p:nvPr/>
          </p:nvSpPr>
          <p:spPr>
            <a:xfrm rot="-9900025">
              <a:off x="-1979163" y="3857668"/>
              <a:ext cx="3313029" cy="142240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flipH="1">
              <a:off x="5903575" y="0"/>
              <a:ext cx="3240428" cy="148742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2" name="Google Shape;162;p8"/>
          <p:cNvSpPr/>
          <p:nvPr/>
        </p:nvSpPr>
        <p:spPr>
          <a:xfrm rot="8100000">
            <a:off x="440282" y="416142"/>
            <a:ext cx="637669" cy="606389"/>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673109" y="5571362"/>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164;p8"/>
          <p:cNvGrpSpPr/>
          <p:nvPr/>
        </p:nvGrpSpPr>
        <p:grpSpPr>
          <a:xfrm>
            <a:off x="10200079" y="548675"/>
            <a:ext cx="1297400" cy="790900"/>
            <a:chOff x="4560600" y="2876550"/>
            <a:chExt cx="172325" cy="105050"/>
          </a:xfrm>
        </p:grpSpPr>
        <p:sp>
          <p:nvSpPr>
            <p:cNvPr id="165" name="Google Shape;165;p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32162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5020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6"/>
        <p:cNvGrpSpPr/>
        <p:nvPr/>
      </p:nvGrpSpPr>
      <p:grpSpPr>
        <a:xfrm>
          <a:off x="0" y="0"/>
          <a:ext cx="0" cy="0"/>
          <a:chOff x="0" y="0"/>
          <a:chExt cx="0" cy="0"/>
        </a:xfrm>
      </p:grpSpPr>
      <p:sp>
        <p:nvSpPr>
          <p:cNvPr id="207" name="Google Shape;207;p10"/>
          <p:cNvSpPr txBox="1">
            <a:spLocks noGrp="1"/>
          </p:cNvSpPr>
          <p:nvPr>
            <p:ph type="body" idx="1"/>
          </p:nvPr>
        </p:nvSpPr>
        <p:spPr>
          <a:xfrm>
            <a:off x="2096800" y="2161900"/>
            <a:ext cx="7998400" cy="2534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12800">
                <a:latin typeface="Amatic SC"/>
                <a:ea typeface="Amatic SC"/>
                <a:cs typeface="Amatic SC"/>
                <a:sym typeface="Amatic SC"/>
              </a:defRPr>
            </a:lvl1pPr>
          </a:lstStyle>
          <a:p>
            <a:endParaRPr/>
          </a:p>
        </p:txBody>
      </p:sp>
      <p:grpSp>
        <p:nvGrpSpPr>
          <p:cNvPr id="208" name="Google Shape;208;p10"/>
          <p:cNvGrpSpPr/>
          <p:nvPr/>
        </p:nvGrpSpPr>
        <p:grpSpPr>
          <a:xfrm>
            <a:off x="-5" y="-8"/>
            <a:ext cx="12139733" cy="6829376"/>
            <a:chOff x="-4" y="-6"/>
            <a:chExt cx="9104800" cy="5122032"/>
          </a:xfrm>
        </p:grpSpPr>
        <p:sp>
          <p:nvSpPr>
            <p:cNvPr id="209" name="Google Shape;209;p10"/>
            <p:cNvSpPr/>
            <p:nvPr/>
          </p:nvSpPr>
          <p:spPr>
            <a:xfrm>
              <a:off x="6807319" y="3221220"/>
              <a:ext cx="2297477" cy="19008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0"/>
            <p:cNvSpPr/>
            <p:nvPr/>
          </p:nvSpPr>
          <p:spPr>
            <a:xfrm>
              <a:off x="-4" y="-6"/>
              <a:ext cx="3007273" cy="13804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0"/>
          <p:cNvGrpSpPr/>
          <p:nvPr/>
        </p:nvGrpSpPr>
        <p:grpSpPr>
          <a:xfrm rot="-7200093">
            <a:off x="828938" y="413452"/>
            <a:ext cx="753841" cy="1257693"/>
            <a:chOff x="2751325" y="956750"/>
            <a:chExt cx="120325" cy="200750"/>
          </a:xfrm>
        </p:grpSpPr>
        <p:sp>
          <p:nvSpPr>
            <p:cNvPr id="212" name="Google Shape;212;p10"/>
            <p:cNvSpPr/>
            <p:nvPr/>
          </p:nvSpPr>
          <p:spPr>
            <a:xfrm rot="5400000">
              <a:off x="2749263" y="958813"/>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0"/>
            <p:cNvSpPr/>
            <p:nvPr/>
          </p:nvSpPr>
          <p:spPr>
            <a:xfrm rot="5400000">
              <a:off x="2825963" y="1021488"/>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0"/>
            <p:cNvSpPr/>
            <p:nvPr/>
          </p:nvSpPr>
          <p:spPr>
            <a:xfrm rot="5400000">
              <a:off x="2852013" y="1055763"/>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0"/>
            <p:cNvSpPr/>
            <p:nvPr/>
          </p:nvSpPr>
          <p:spPr>
            <a:xfrm rot="5400000">
              <a:off x="2858375" y="10912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0"/>
            <p:cNvSpPr/>
            <p:nvPr/>
          </p:nvSpPr>
          <p:spPr>
            <a:xfrm rot="5400000">
              <a:off x="2848563" y="1117113"/>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0"/>
            <p:cNvSpPr/>
            <p:nvPr/>
          </p:nvSpPr>
          <p:spPr>
            <a:xfrm rot="5400000">
              <a:off x="2827875" y="1140325"/>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 name="Google Shape;218;p10"/>
          <p:cNvGrpSpPr/>
          <p:nvPr/>
        </p:nvGrpSpPr>
        <p:grpSpPr>
          <a:xfrm>
            <a:off x="5445638" y="5345117"/>
            <a:ext cx="1356420" cy="746708"/>
            <a:chOff x="2406450" y="1822150"/>
            <a:chExt cx="242825" cy="133675"/>
          </a:xfrm>
        </p:grpSpPr>
        <p:sp>
          <p:nvSpPr>
            <p:cNvPr id="219" name="Google Shape;219;p10"/>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0"/>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0"/>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8" name="Google Shape;228;p10"/>
          <p:cNvSpPr/>
          <p:nvPr/>
        </p:nvSpPr>
        <p:spPr>
          <a:xfrm rot="6708210">
            <a:off x="726512" y="2513185"/>
            <a:ext cx="582184" cy="658407"/>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0"/>
          <p:cNvSpPr/>
          <p:nvPr/>
        </p:nvSpPr>
        <p:spPr>
          <a:xfrm>
            <a:off x="8477368" y="637168"/>
            <a:ext cx="573585" cy="578801"/>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863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0755403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06"/>
        <p:cNvGrpSpPr/>
        <p:nvPr/>
      </p:nvGrpSpPr>
      <p:grpSpPr>
        <a:xfrm>
          <a:off x="0" y="0"/>
          <a:ext cx="0" cy="0"/>
          <a:chOff x="0" y="0"/>
          <a:chExt cx="0" cy="0"/>
        </a:xfrm>
      </p:grpSpPr>
      <p:sp>
        <p:nvSpPr>
          <p:cNvPr id="207" name="Google Shape;207;p10"/>
          <p:cNvSpPr txBox="1">
            <a:spLocks noGrp="1"/>
          </p:cNvSpPr>
          <p:nvPr>
            <p:ph type="body" idx="1"/>
          </p:nvPr>
        </p:nvSpPr>
        <p:spPr>
          <a:xfrm>
            <a:off x="2096800" y="2161900"/>
            <a:ext cx="7998400" cy="2534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12800">
                <a:latin typeface="Amatic SC"/>
                <a:ea typeface="Amatic SC"/>
                <a:cs typeface="Amatic SC"/>
                <a:sym typeface="Amatic SC"/>
              </a:defRPr>
            </a:lvl1pPr>
          </a:lstStyle>
          <a:p>
            <a:endParaRPr/>
          </a:p>
        </p:txBody>
      </p:sp>
      <p:grpSp>
        <p:nvGrpSpPr>
          <p:cNvPr id="208" name="Google Shape;208;p10"/>
          <p:cNvGrpSpPr/>
          <p:nvPr/>
        </p:nvGrpSpPr>
        <p:grpSpPr>
          <a:xfrm>
            <a:off x="-5" y="-8"/>
            <a:ext cx="12139733" cy="6829376"/>
            <a:chOff x="-4" y="-6"/>
            <a:chExt cx="9104800" cy="5122032"/>
          </a:xfrm>
        </p:grpSpPr>
        <p:sp>
          <p:nvSpPr>
            <p:cNvPr id="209" name="Google Shape;209;p10"/>
            <p:cNvSpPr/>
            <p:nvPr/>
          </p:nvSpPr>
          <p:spPr>
            <a:xfrm>
              <a:off x="6807319" y="3221220"/>
              <a:ext cx="2297477" cy="19008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0"/>
            <p:cNvSpPr/>
            <p:nvPr/>
          </p:nvSpPr>
          <p:spPr>
            <a:xfrm>
              <a:off x="-4" y="-6"/>
              <a:ext cx="3007273" cy="13804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0"/>
          <p:cNvGrpSpPr/>
          <p:nvPr/>
        </p:nvGrpSpPr>
        <p:grpSpPr>
          <a:xfrm rot="-7200093">
            <a:off x="828938" y="413452"/>
            <a:ext cx="753841" cy="1257693"/>
            <a:chOff x="2751325" y="956750"/>
            <a:chExt cx="120325" cy="200750"/>
          </a:xfrm>
        </p:grpSpPr>
        <p:sp>
          <p:nvSpPr>
            <p:cNvPr id="212" name="Google Shape;212;p10"/>
            <p:cNvSpPr/>
            <p:nvPr/>
          </p:nvSpPr>
          <p:spPr>
            <a:xfrm rot="5400000">
              <a:off x="2749263" y="958813"/>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0"/>
            <p:cNvSpPr/>
            <p:nvPr/>
          </p:nvSpPr>
          <p:spPr>
            <a:xfrm rot="5400000">
              <a:off x="2825963" y="1021488"/>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0"/>
            <p:cNvSpPr/>
            <p:nvPr/>
          </p:nvSpPr>
          <p:spPr>
            <a:xfrm rot="5400000">
              <a:off x="2852013" y="1055763"/>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0"/>
            <p:cNvSpPr/>
            <p:nvPr/>
          </p:nvSpPr>
          <p:spPr>
            <a:xfrm rot="5400000">
              <a:off x="2858375" y="10912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0"/>
            <p:cNvSpPr/>
            <p:nvPr/>
          </p:nvSpPr>
          <p:spPr>
            <a:xfrm rot="5400000">
              <a:off x="2848563" y="1117113"/>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0"/>
            <p:cNvSpPr/>
            <p:nvPr/>
          </p:nvSpPr>
          <p:spPr>
            <a:xfrm rot="5400000">
              <a:off x="2827875" y="1140325"/>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 name="Google Shape;218;p10"/>
          <p:cNvGrpSpPr/>
          <p:nvPr/>
        </p:nvGrpSpPr>
        <p:grpSpPr>
          <a:xfrm>
            <a:off x="5445638" y="5345117"/>
            <a:ext cx="1356420" cy="746708"/>
            <a:chOff x="2406450" y="1822150"/>
            <a:chExt cx="242825" cy="133675"/>
          </a:xfrm>
        </p:grpSpPr>
        <p:sp>
          <p:nvSpPr>
            <p:cNvPr id="219" name="Google Shape;219;p10"/>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0"/>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0"/>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8" name="Google Shape;228;p10"/>
          <p:cNvSpPr/>
          <p:nvPr/>
        </p:nvSpPr>
        <p:spPr>
          <a:xfrm rot="6708210">
            <a:off x="726512" y="2513185"/>
            <a:ext cx="582184" cy="658407"/>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0"/>
          <p:cNvSpPr/>
          <p:nvPr/>
        </p:nvSpPr>
        <p:spPr>
          <a:xfrm>
            <a:off x="8477368" y="637168"/>
            <a:ext cx="573585" cy="578801"/>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6700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2083349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37"/>
        <p:cNvGrpSpPr/>
        <p:nvPr/>
      </p:nvGrpSpPr>
      <p:grpSpPr>
        <a:xfrm>
          <a:off x="0" y="0"/>
          <a:ext cx="0" cy="0"/>
          <a:chOff x="0" y="0"/>
          <a:chExt cx="0" cy="0"/>
        </a:xfrm>
      </p:grpSpPr>
      <p:grpSp>
        <p:nvGrpSpPr>
          <p:cNvPr id="238" name="Google Shape;238;p13"/>
          <p:cNvGrpSpPr/>
          <p:nvPr/>
        </p:nvGrpSpPr>
        <p:grpSpPr>
          <a:xfrm>
            <a:off x="-2034452" y="-38682"/>
            <a:ext cx="14226448" cy="7618103"/>
            <a:chOff x="-1525839" y="-29012"/>
            <a:chExt cx="10669836" cy="5713577"/>
          </a:xfrm>
        </p:grpSpPr>
        <p:sp>
          <p:nvSpPr>
            <p:cNvPr id="239" name="Google Shape;239;p13"/>
            <p:cNvSpPr/>
            <p:nvPr/>
          </p:nvSpPr>
          <p:spPr>
            <a:xfrm rot="-9900025">
              <a:off x="-1398213" y="3857668"/>
              <a:ext cx="3313029" cy="142240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3"/>
            <p:cNvSpPr/>
            <p:nvPr/>
          </p:nvSpPr>
          <p:spPr>
            <a:xfrm>
              <a:off x="5831000" y="-29012"/>
              <a:ext cx="3312997" cy="142238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3"/>
            <p:cNvSpPr/>
            <p:nvPr/>
          </p:nvSpPr>
          <p:spPr>
            <a:xfrm>
              <a:off x="0" y="0"/>
              <a:ext cx="3240428" cy="148742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2" name="Google Shape;242;p13"/>
          <p:cNvSpPr/>
          <p:nvPr/>
        </p:nvSpPr>
        <p:spPr>
          <a:xfrm>
            <a:off x="894522" y="4066201"/>
            <a:ext cx="4698833"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3"/>
          <p:cNvSpPr/>
          <p:nvPr/>
        </p:nvSpPr>
        <p:spPr>
          <a:xfrm>
            <a:off x="6805953" y="2045068"/>
            <a:ext cx="4706848"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3"/>
          <p:cNvSpPr/>
          <p:nvPr/>
        </p:nvSpPr>
        <p:spPr>
          <a:xfrm>
            <a:off x="6792628" y="4066201"/>
            <a:ext cx="4720173"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3"/>
          <p:cNvSpPr/>
          <p:nvPr/>
        </p:nvSpPr>
        <p:spPr>
          <a:xfrm>
            <a:off x="890390" y="2045068"/>
            <a:ext cx="4706848"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3"/>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atin typeface="Cambria" panose="02040503050406030204" pitchFamily="18" charset="0"/>
                <a:ea typeface="Cambria" panose="02040503050406030204" pitchFamily="18"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247" name="Google Shape;247;p13"/>
          <p:cNvSpPr txBox="1"/>
          <p:nvPr/>
        </p:nvSpPr>
        <p:spPr>
          <a:xfrm>
            <a:off x="762854" y="2397962"/>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1</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48" name="Google Shape;248;p13"/>
          <p:cNvGrpSpPr/>
          <p:nvPr/>
        </p:nvGrpSpPr>
        <p:grpSpPr>
          <a:xfrm rot="-5400000">
            <a:off x="1258633" y="3039833"/>
            <a:ext cx="181936" cy="491307"/>
            <a:chOff x="1478100" y="2117375"/>
            <a:chExt cx="191970" cy="518402"/>
          </a:xfrm>
        </p:grpSpPr>
        <p:sp>
          <p:nvSpPr>
            <p:cNvPr id="249" name="Google Shape;249;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51" name="Google Shape;251;p13"/>
          <p:cNvSpPr txBox="1">
            <a:spLocks noGrp="1"/>
          </p:cNvSpPr>
          <p:nvPr>
            <p:ph type="subTitle" idx="1"/>
          </p:nvPr>
        </p:nvSpPr>
        <p:spPr>
          <a:xfrm>
            <a:off x="2835319" y="2311717"/>
            <a:ext cx="2392400" cy="4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3200" b="1">
                <a:latin typeface="Cambria" panose="02040503050406030204" pitchFamily="18" charset="0"/>
                <a:ea typeface="Cambria" panose="02040503050406030204" pitchFamily="18" charset="0"/>
                <a:cs typeface="Cambria" panose="02040503050406030204" pitchFamily="18" charset="0"/>
                <a:sym typeface="Amatic SC"/>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2" name="Google Shape;252;p13"/>
          <p:cNvSpPr txBox="1">
            <a:spLocks noGrp="1"/>
          </p:cNvSpPr>
          <p:nvPr>
            <p:ph type="subTitle" idx="2"/>
          </p:nvPr>
        </p:nvSpPr>
        <p:spPr>
          <a:xfrm>
            <a:off x="2835319" y="2732227"/>
            <a:ext cx="2983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p:nvPr/>
        </p:nvSpPr>
        <p:spPr>
          <a:xfrm>
            <a:off x="6667821" y="2369171"/>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2</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54" name="Google Shape;254;p13"/>
          <p:cNvGrpSpPr/>
          <p:nvPr/>
        </p:nvGrpSpPr>
        <p:grpSpPr>
          <a:xfrm rot="-5400000">
            <a:off x="7121863" y="3032385"/>
            <a:ext cx="181936" cy="491307"/>
            <a:chOff x="1478100" y="2117375"/>
            <a:chExt cx="191970" cy="518402"/>
          </a:xfrm>
        </p:grpSpPr>
        <p:sp>
          <p:nvSpPr>
            <p:cNvPr id="255" name="Google Shape;255;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57" name="Google Shape;257;p13"/>
          <p:cNvSpPr txBox="1">
            <a:spLocks noGrp="1"/>
          </p:cNvSpPr>
          <p:nvPr>
            <p:ph type="subTitle" idx="3"/>
          </p:nvPr>
        </p:nvSpPr>
        <p:spPr>
          <a:xfrm>
            <a:off x="7254619" y="2311717"/>
            <a:ext cx="2392400" cy="4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3200" b="1">
                <a:latin typeface="Cambria" panose="02040503050406030204" pitchFamily="18" charset="0"/>
                <a:ea typeface="Cambria" panose="02040503050406030204" pitchFamily="18" charset="0"/>
                <a:cs typeface="Cambria" panose="02040503050406030204" pitchFamily="18" charset="0"/>
                <a:sym typeface="Amatic SC"/>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8" name="Google Shape;258;p13"/>
          <p:cNvSpPr txBox="1">
            <a:spLocks noGrp="1"/>
          </p:cNvSpPr>
          <p:nvPr>
            <p:ph type="subTitle" idx="4"/>
          </p:nvPr>
        </p:nvSpPr>
        <p:spPr>
          <a:xfrm>
            <a:off x="7254619" y="2732227"/>
            <a:ext cx="2983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p:nvPr/>
        </p:nvSpPr>
        <p:spPr>
          <a:xfrm>
            <a:off x="746087" y="4390384"/>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3</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60" name="Google Shape;260;p13"/>
          <p:cNvGrpSpPr/>
          <p:nvPr/>
        </p:nvGrpSpPr>
        <p:grpSpPr>
          <a:xfrm rot="-5400000">
            <a:off x="1211301" y="5076319"/>
            <a:ext cx="181936" cy="491307"/>
            <a:chOff x="1478100" y="2117375"/>
            <a:chExt cx="191970" cy="518402"/>
          </a:xfrm>
        </p:grpSpPr>
        <p:sp>
          <p:nvSpPr>
            <p:cNvPr id="261" name="Google Shape;261;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63" name="Google Shape;263;p13"/>
          <p:cNvSpPr txBox="1">
            <a:spLocks noGrp="1"/>
          </p:cNvSpPr>
          <p:nvPr>
            <p:ph type="subTitle" idx="5"/>
          </p:nvPr>
        </p:nvSpPr>
        <p:spPr>
          <a:xfrm>
            <a:off x="2835319" y="4348720"/>
            <a:ext cx="2392400" cy="4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3200" b="1">
                <a:latin typeface="Cambria" panose="02040503050406030204" pitchFamily="18" charset="0"/>
                <a:ea typeface="Cambria" panose="02040503050406030204" pitchFamily="18" charset="0"/>
                <a:cs typeface="Cambria" panose="02040503050406030204" pitchFamily="18" charset="0"/>
                <a:sym typeface="Amatic SC"/>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4" name="Google Shape;264;p13"/>
          <p:cNvSpPr txBox="1">
            <a:spLocks noGrp="1"/>
          </p:cNvSpPr>
          <p:nvPr>
            <p:ph type="subTitle" idx="6"/>
          </p:nvPr>
        </p:nvSpPr>
        <p:spPr>
          <a:xfrm>
            <a:off x="2835319" y="4769231"/>
            <a:ext cx="2983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5" name="Google Shape;265;p13"/>
          <p:cNvSpPr txBox="1"/>
          <p:nvPr/>
        </p:nvSpPr>
        <p:spPr>
          <a:xfrm>
            <a:off x="6701752" y="4318057"/>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4</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66" name="Google Shape;266;p13"/>
          <p:cNvGrpSpPr/>
          <p:nvPr/>
        </p:nvGrpSpPr>
        <p:grpSpPr>
          <a:xfrm rot="-5400000">
            <a:off x="7219258" y="5012382"/>
            <a:ext cx="181936" cy="491307"/>
            <a:chOff x="1478100" y="2117375"/>
            <a:chExt cx="191970" cy="518402"/>
          </a:xfrm>
        </p:grpSpPr>
        <p:sp>
          <p:nvSpPr>
            <p:cNvPr id="267" name="Google Shape;267;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69" name="Google Shape;269;p13"/>
          <p:cNvSpPr txBox="1">
            <a:spLocks noGrp="1"/>
          </p:cNvSpPr>
          <p:nvPr>
            <p:ph type="subTitle" idx="7"/>
          </p:nvPr>
        </p:nvSpPr>
        <p:spPr>
          <a:xfrm>
            <a:off x="7254619" y="4348720"/>
            <a:ext cx="2392400" cy="4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3200" b="1">
                <a:latin typeface="Cambria" panose="02040503050406030204" pitchFamily="18" charset="0"/>
                <a:ea typeface="Cambria" panose="02040503050406030204" pitchFamily="18" charset="0"/>
                <a:cs typeface="Cambria" panose="02040503050406030204" pitchFamily="18" charset="0"/>
                <a:sym typeface="Amatic SC"/>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70" name="Google Shape;270;p13"/>
          <p:cNvSpPr txBox="1">
            <a:spLocks noGrp="1"/>
          </p:cNvSpPr>
          <p:nvPr>
            <p:ph type="subTitle" idx="8"/>
          </p:nvPr>
        </p:nvSpPr>
        <p:spPr>
          <a:xfrm>
            <a:off x="7254619" y="4769231"/>
            <a:ext cx="2983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dirty="0"/>
          </a:p>
        </p:txBody>
      </p:sp>
      <p:grpSp>
        <p:nvGrpSpPr>
          <p:cNvPr id="271" name="Google Shape;271;p13"/>
          <p:cNvGrpSpPr/>
          <p:nvPr/>
        </p:nvGrpSpPr>
        <p:grpSpPr>
          <a:xfrm>
            <a:off x="491308" y="389801"/>
            <a:ext cx="11136873" cy="5939319"/>
            <a:chOff x="2406450" y="982358"/>
            <a:chExt cx="1825358" cy="973467"/>
          </a:xfrm>
        </p:grpSpPr>
        <p:sp>
          <p:nvSpPr>
            <p:cNvPr id="272" name="Google Shape;272;p13"/>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3"/>
            <p:cNvSpPr/>
            <p:nvPr/>
          </p:nvSpPr>
          <p:spPr>
            <a:xfrm>
              <a:off x="4133676" y="982358"/>
              <a:ext cx="98132" cy="11097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3"/>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3"/>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3"/>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3"/>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3"/>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3"/>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3"/>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3"/>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296003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282"/>
        <p:cNvGrpSpPr/>
        <p:nvPr/>
      </p:nvGrpSpPr>
      <p:grpSpPr>
        <a:xfrm>
          <a:off x="0" y="0"/>
          <a:ext cx="0" cy="0"/>
          <a:chOff x="0" y="0"/>
          <a:chExt cx="0" cy="0"/>
        </a:xfrm>
      </p:grpSpPr>
      <p:grpSp>
        <p:nvGrpSpPr>
          <p:cNvPr id="283" name="Google Shape;283;p14"/>
          <p:cNvGrpSpPr/>
          <p:nvPr/>
        </p:nvGrpSpPr>
        <p:grpSpPr>
          <a:xfrm>
            <a:off x="5" y="6"/>
            <a:ext cx="12191979" cy="6858001"/>
            <a:chOff x="4" y="4"/>
            <a:chExt cx="9143984" cy="5143501"/>
          </a:xfrm>
        </p:grpSpPr>
        <p:sp>
          <p:nvSpPr>
            <p:cNvPr id="284" name="Google Shape;284;p14"/>
            <p:cNvSpPr/>
            <p:nvPr/>
          </p:nvSpPr>
          <p:spPr>
            <a:xfrm rot="10800000">
              <a:off x="4" y="4"/>
              <a:ext cx="2425946" cy="2425895"/>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4"/>
            <p:cNvSpPr/>
            <p:nvPr/>
          </p:nvSpPr>
          <p:spPr>
            <a:xfrm>
              <a:off x="7363600" y="3363151"/>
              <a:ext cx="1780388" cy="1780354"/>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1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7" name="Google Shape;287;p14"/>
          <p:cNvSpPr txBox="1">
            <a:spLocks noGrp="1"/>
          </p:cNvSpPr>
          <p:nvPr>
            <p:ph type="title" idx="2"/>
          </p:nvPr>
        </p:nvSpPr>
        <p:spPr>
          <a:xfrm>
            <a:off x="4636600" y="2796233"/>
            <a:ext cx="2918800" cy="8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1">
                <a:solidFill>
                  <a:schemeClr val="dk2"/>
                </a:solidFill>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8" name="Google Shape;288;p14"/>
          <p:cNvSpPr txBox="1">
            <a:spLocks noGrp="1"/>
          </p:cNvSpPr>
          <p:nvPr>
            <p:ph type="subTitle" idx="1"/>
          </p:nvPr>
        </p:nvSpPr>
        <p:spPr>
          <a:xfrm>
            <a:off x="4778400" y="3766500"/>
            <a:ext cx="2635200" cy="1706000"/>
          </a:xfrm>
          <a:prstGeom prst="rect">
            <a:avLst/>
          </a:prstGeom>
        </p:spPr>
        <p:txBody>
          <a:bodyPr spcFirstLastPara="1" wrap="square" lIns="91425" tIns="91425" rIns="91425" bIns="91425" anchor="ctr" anchorCtr="0">
            <a:noAutofit/>
          </a:bodyPr>
          <a:lstStyle>
            <a:lvl1pPr lvl="0" algn="ctr">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289" name="Google Shape;289;p14"/>
          <p:cNvSpPr txBox="1">
            <a:spLocks noGrp="1"/>
          </p:cNvSpPr>
          <p:nvPr>
            <p:ph type="title" idx="3"/>
          </p:nvPr>
        </p:nvSpPr>
        <p:spPr>
          <a:xfrm>
            <a:off x="1044791"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0" name="Google Shape;290;p14"/>
          <p:cNvSpPr txBox="1">
            <a:spLocks noGrp="1"/>
          </p:cNvSpPr>
          <p:nvPr>
            <p:ph type="subTitle" idx="4"/>
          </p:nvPr>
        </p:nvSpPr>
        <p:spPr>
          <a:xfrm>
            <a:off x="1186591"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1" name="Google Shape;291;p14"/>
          <p:cNvSpPr txBox="1">
            <a:spLocks noGrp="1"/>
          </p:cNvSpPr>
          <p:nvPr>
            <p:ph type="title" idx="5"/>
          </p:nvPr>
        </p:nvSpPr>
        <p:spPr>
          <a:xfrm>
            <a:off x="8283940"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2" name="Google Shape;292;p14"/>
          <p:cNvSpPr txBox="1">
            <a:spLocks noGrp="1"/>
          </p:cNvSpPr>
          <p:nvPr>
            <p:ph type="subTitle" idx="6"/>
          </p:nvPr>
        </p:nvSpPr>
        <p:spPr>
          <a:xfrm>
            <a:off x="8425740"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93" name="Google Shape;293;p14"/>
          <p:cNvGrpSpPr/>
          <p:nvPr/>
        </p:nvGrpSpPr>
        <p:grpSpPr>
          <a:xfrm>
            <a:off x="389460" y="5639059"/>
            <a:ext cx="1356827" cy="870367"/>
            <a:chOff x="3878475" y="208600"/>
            <a:chExt cx="208375" cy="133675"/>
          </a:xfrm>
        </p:grpSpPr>
        <p:sp>
          <p:nvSpPr>
            <p:cNvPr id="294" name="Google Shape;294;p14"/>
            <p:cNvSpPr/>
            <p:nvPr/>
          </p:nvSpPr>
          <p:spPr>
            <a:xfrm>
              <a:off x="3878475" y="20860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4"/>
            <p:cNvSpPr/>
            <p:nvPr/>
          </p:nvSpPr>
          <p:spPr>
            <a:xfrm>
              <a:off x="3954625" y="31077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4"/>
            <p:cNvSpPr/>
            <p:nvPr/>
          </p:nvSpPr>
          <p:spPr>
            <a:xfrm>
              <a:off x="3986650" y="33272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4"/>
            <p:cNvSpPr/>
            <p:nvPr/>
          </p:nvSpPr>
          <p:spPr>
            <a:xfrm>
              <a:off x="4026350" y="32190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4"/>
            <p:cNvSpPr/>
            <p:nvPr/>
          </p:nvSpPr>
          <p:spPr>
            <a:xfrm>
              <a:off x="4044375" y="28970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4"/>
            <p:cNvSpPr/>
            <p:nvPr/>
          </p:nvSpPr>
          <p:spPr>
            <a:xfrm>
              <a:off x="4024850" y="27970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4"/>
            <p:cNvSpPr/>
            <p:nvPr/>
          </p:nvSpPr>
          <p:spPr>
            <a:xfrm>
              <a:off x="4025725" y="30312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4"/>
            <p:cNvSpPr/>
            <p:nvPr/>
          </p:nvSpPr>
          <p:spPr>
            <a:xfrm>
              <a:off x="4057525" y="31875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2" name="Google Shape;302;p14"/>
          <p:cNvSpPr/>
          <p:nvPr/>
        </p:nvSpPr>
        <p:spPr>
          <a:xfrm>
            <a:off x="11004760" y="5639074"/>
            <a:ext cx="591449" cy="870369"/>
          </a:xfrm>
          <a:custGeom>
            <a:avLst/>
            <a:gdLst/>
            <a:ahLst/>
            <a:cxnLst/>
            <a:rect l="l" t="t" r="r" b="b"/>
            <a:pathLst>
              <a:path w="2037" h="2998" extrusionOk="0">
                <a:moveTo>
                  <a:pt x="762" y="1"/>
                </a:moveTo>
                <a:cubicBezTo>
                  <a:pt x="705" y="1"/>
                  <a:pt x="650" y="12"/>
                  <a:pt x="600" y="34"/>
                </a:cubicBezTo>
                <a:cubicBezTo>
                  <a:pt x="419" y="112"/>
                  <a:pt x="278" y="337"/>
                  <a:pt x="397" y="648"/>
                </a:cubicBezTo>
                <a:cubicBezTo>
                  <a:pt x="663" y="1337"/>
                  <a:pt x="1141" y="2263"/>
                  <a:pt x="1161" y="2303"/>
                </a:cubicBezTo>
                <a:cubicBezTo>
                  <a:pt x="1186" y="2350"/>
                  <a:pt x="1233" y="2376"/>
                  <a:pt x="1283" y="2376"/>
                </a:cubicBezTo>
                <a:cubicBezTo>
                  <a:pt x="1304" y="2376"/>
                  <a:pt x="1325" y="2371"/>
                  <a:pt x="1346" y="2361"/>
                </a:cubicBezTo>
                <a:cubicBezTo>
                  <a:pt x="1413" y="2326"/>
                  <a:pt x="1439" y="2244"/>
                  <a:pt x="1405" y="2176"/>
                </a:cubicBezTo>
                <a:cubicBezTo>
                  <a:pt x="1400" y="2168"/>
                  <a:pt x="913" y="1225"/>
                  <a:pt x="653" y="550"/>
                </a:cubicBezTo>
                <a:cubicBezTo>
                  <a:pt x="604" y="424"/>
                  <a:pt x="626" y="320"/>
                  <a:pt x="708" y="285"/>
                </a:cubicBezTo>
                <a:cubicBezTo>
                  <a:pt x="724" y="279"/>
                  <a:pt x="741" y="275"/>
                  <a:pt x="760" y="275"/>
                </a:cubicBezTo>
                <a:cubicBezTo>
                  <a:pt x="821" y="275"/>
                  <a:pt x="893" y="315"/>
                  <a:pt x="941" y="416"/>
                </a:cubicBezTo>
                <a:cubicBezTo>
                  <a:pt x="970" y="479"/>
                  <a:pt x="1007" y="554"/>
                  <a:pt x="1049" y="639"/>
                </a:cubicBezTo>
                <a:cubicBezTo>
                  <a:pt x="1260" y="1067"/>
                  <a:pt x="1612" y="1783"/>
                  <a:pt x="1700" y="2294"/>
                </a:cubicBezTo>
                <a:cubicBezTo>
                  <a:pt x="1734" y="2493"/>
                  <a:pt x="1675" y="2641"/>
                  <a:pt x="1538" y="2699"/>
                </a:cubicBezTo>
                <a:cubicBezTo>
                  <a:pt x="1501" y="2714"/>
                  <a:pt x="1459" y="2723"/>
                  <a:pt x="1414" y="2723"/>
                </a:cubicBezTo>
                <a:cubicBezTo>
                  <a:pt x="1287" y="2723"/>
                  <a:pt x="1139" y="2657"/>
                  <a:pt x="1029" y="2505"/>
                </a:cubicBezTo>
                <a:cubicBezTo>
                  <a:pt x="762" y="2138"/>
                  <a:pt x="531" y="1395"/>
                  <a:pt x="379" y="902"/>
                </a:cubicBezTo>
                <a:cubicBezTo>
                  <a:pt x="344" y="788"/>
                  <a:pt x="311" y="685"/>
                  <a:pt x="284" y="600"/>
                </a:cubicBezTo>
                <a:cubicBezTo>
                  <a:pt x="265" y="543"/>
                  <a:pt x="211" y="506"/>
                  <a:pt x="154" y="506"/>
                </a:cubicBezTo>
                <a:cubicBezTo>
                  <a:pt x="140" y="506"/>
                  <a:pt x="125" y="509"/>
                  <a:pt x="111" y="513"/>
                </a:cubicBezTo>
                <a:cubicBezTo>
                  <a:pt x="39" y="537"/>
                  <a:pt x="0" y="614"/>
                  <a:pt x="24" y="686"/>
                </a:cubicBezTo>
                <a:cubicBezTo>
                  <a:pt x="52" y="770"/>
                  <a:pt x="82" y="871"/>
                  <a:pt x="118" y="983"/>
                </a:cubicBezTo>
                <a:cubicBezTo>
                  <a:pt x="285" y="1523"/>
                  <a:pt x="514" y="2262"/>
                  <a:pt x="807" y="2666"/>
                </a:cubicBezTo>
                <a:cubicBezTo>
                  <a:pt x="962" y="2878"/>
                  <a:pt x="1190" y="2998"/>
                  <a:pt x="1413" y="2998"/>
                </a:cubicBezTo>
                <a:cubicBezTo>
                  <a:pt x="1492" y="2998"/>
                  <a:pt x="1571" y="2983"/>
                  <a:pt x="1645" y="2951"/>
                </a:cubicBezTo>
                <a:cubicBezTo>
                  <a:pt x="1846" y="2866"/>
                  <a:pt x="2036" y="2637"/>
                  <a:pt x="1969" y="2247"/>
                </a:cubicBezTo>
                <a:cubicBezTo>
                  <a:pt x="1875" y="1697"/>
                  <a:pt x="1511" y="959"/>
                  <a:pt x="1295" y="518"/>
                </a:cubicBezTo>
                <a:cubicBezTo>
                  <a:pt x="1254" y="434"/>
                  <a:pt x="1217" y="360"/>
                  <a:pt x="1188" y="299"/>
                </a:cubicBezTo>
                <a:cubicBezTo>
                  <a:pt x="1089" y="91"/>
                  <a:pt x="920" y="1"/>
                  <a:pt x="762"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14"/>
          <p:cNvPicPr preferRelativeResize="0"/>
          <p:nvPr/>
        </p:nvPicPr>
        <p:blipFill>
          <a:blip r:embed="rId2">
            <a:alphaModFix/>
          </a:blip>
          <a:stretch>
            <a:fillRect/>
          </a:stretch>
        </p:blipFill>
        <p:spPr>
          <a:xfrm rot="-5400000">
            <a:off x="10614521" y="248167"/>
            <a:ext cx="977636" cy="985700"/>
          </a:xfrm>
          <a:prstGeom prst="rect">
            <a:avLst/>
          </a:prstGeom>
          <a:noFill/>
          <a:ln>
            <a:noFill/>
          </a:ln>
        </p:spPr>
      </p:pic>
      <p:pic>
        <p:nvPicPr>
          <p:cNvPr id="304" name="Google Shape;304;p14"/>
          <p:cNvPicPr preferRelativeResize="0"/>
          <p:nvPr/>
        </p:nvPicPr>
        <p:blipFill>
          <a:blip r:embed="rId2">
            <a:alphaModFix/>
          </a:blip>
          <a:stretch>
            <a:fillRect/>
          </a:stretch>
        </p:blipFill>
        <p:spPr>
          <a:xfrm>
            <a:off x="9994601" y="911896"/>
            <a:ext cx="767785" cy="774137"/>
          </a:xfrm>
          <a:prstGeom prst="rect">
            <a:avLst/>
          </a:prstGeom>
          <a:noFill/>
          <a:ln>
            <a:noFill/>
          </a:ln>
        </p:spPr>
      </p:pic>
      <p:pic>
        <p:nvPicPr>
          <p:cNvPr id="305" name="Google Shape;305;p14"/>
          <p:cNvPicPr preferRelativeResize="0"/>
          <p:nvPr/>
        </p:nvPicPr>
        <p:blipFill>
          <a:blip r:embed="rId2">
            <a:alphaModFix/>
          </a:blip>
          <a:stretch>
            <a:fillRect/>
          </a:stretch>
        </p:blipFill>
        <p:spPr>
          <a:xfrm rot="-5400000">
            <a:off x="11268605" y="1041519"/>
            <a:ext cx="641849" cy="647141"/>
          </a:xfrm>
          <a:prstGeom prst="rect">
            <a:avLst/>
          </a:prstGeom>
          <a:noFill/>
          <a:ln>
            <a:noFill/>
          </a:ln>
        </p:spPr>
      </p:pic>
    </p:spTree>
    <p:extLst>
      <p:ext uri="{BB962C8B-B14F-4D97-AF65-F5344CB8AC3E}">
        <p14:creationId xmlns:p14="http://schemas.microsoft.com/office/powerpoint/2010/main" val="3324404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chemeClr val="lt1"/>
        </a:solidFill>
        <a:effectLst/>
      </p:bgPr>
    </p:bg>
    <p:spTree>
      <p:nvGrpSpPr>
        <p:cNvPr id="1" name="Shape 282"/>
        <p:cNvGrpSpPr/>
        <p:nvPr/>
      </p:nvGrpSpPr>
      <p:grpSpPr>
        <a:xfrm>
          <a:off x="0" y="0"/>
          <a:ext cx="0" cy="0"/>
          <a:chOff x="0" y="0"/>
          <a:chExt cx="0" cy="0"/>
        </a:xfrm>
      </p:grpSpPr>
      <p:grpSp>
        <p:nvGrpSpPr>
          <p:cNvPr id="283" name="Google Shape;283;p14"/>
          <p:cNvGrpSpPr/>
          <p:nvPr/>
        </p:nvGrpSpPr>
        <p:grpSpPr>
          <a:xfrm>
            <a:off x="5" y="6"/>
            <a:ext cx="12191979" cy="6858001"/>
            <a:chOff x="4" y="4"/>
            <a:chExt cx="9143984" cy="5143501"/>
          </a:xfrm>
        </p:grpSpPr>
        <p:sp>
          <p:nvSpPr>
            <p:cNvPr id="284" name="Google Shape;284;p14"/>
            <p:cNvSpPr/>
            <p:nvPr/>
          </p:nvSpPr>
          <p:spPr>
            <a:xfrm rot="10800000">
              <a:off x="4" y="4"/>
              <a:ext cx="2425946" cy="2425895"/>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4"/>
            <p:cNvSpPr/>
            <p:nvPr/>
          </p:nvSpPr>
          <p:spPr>
            <a:xfrm>
              <a:off x="7363600" y="3363151"/>
              <a:ext cx="1780388" cy="1780354"/>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1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7" name="Google Shape;287;p14"/>
          <p:cNvSpPr txBox="1">
            <a:spLocks noGrp="1"/>
          </p:cNvSpPr>
          <p:nvPr>
            <p:ph type="title" idx="2"/>
          </p:nvPr>
        </p:nvSpPr>
        <p:spPr>
          <a:xfrm>
            <a:off x="4636600" y="2796233"/>
            <a:ext cx="2918800" cy="8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1">
                <a:solidFill>
                  <a:schemeClr val="dk2"/>
                </a:solidFill>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8" name="Google Shape;288;p14"/>
          <p:cNvSpPr txBox="1">
            <a:spLocks noGrp="1"/>
          </p:cNvSpPr>
          <p:nvPr>
            <p:ph type="subTitle" idx="1"/>
          </p:nvPr>
        </p:nvSpPr>
        <p:spPr>
          <a:xfrm>
            <a:off x="4778400" y="3766500"/>
            <a:ext cx="2635200" cy="1706000"/>
          </a:xfrm>
          <a:prstGeom prst="rect">
            <a:avLst/>
          </a:prstGeom>
        </p:spPr>
        <p:txBody>
          <a:bodyPr spcFirstLastPara="1" wrap="square" lIns="91425" tIns="91425" rIns="91425" bIns="91425" anchor="ctr" anchorCtr="0">
            <a:noAutofit/>
          </a:bodyPr>
          <a:lstStyle>
            <a:lvl1pPr lvl="0" algn="ctr">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289" name="Google Shape;289;p14"/>
          <p:cNvSpPr txBox="1">
            <a:spLocks noGrp="1"/>
          </p:cNvSpPr>
          <p:nvPr>
            <p:ph type="title" idx="3"/>
          </p:nvPr>
        </p:nvSpPr>
        <p:spPr>
          <a:xfrm>
            <a:off x="1044791"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0" name="Google Shape;290;p14"/>
          <p:cNvSpPr txBox="1">
            <a:spLocks noGrp="1"/>
          </p:cNvSpPr>
          <p:nvPr>
            <p:ph type="subTitle" idx="4"/>
          </p:nvPr>
        </p:nvSpPr>
        <p:spPr>
          <a:xfrm>
            <a:off x="1186591"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1" name="Google Shape;291;p14"/>
          <p:cNvSpPr txBox="1">
            <a:spLocks noGrp="1"/>
          </p:cNvSpPr>
          <p:nvPr>
            <p:ph type="title" idx="5"/>
          </p:nvPr>
        </p:nvSpPr>
        <p:spPr>
          <a:xfrm>
            <a:off x="8283940"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2" name="Google Shape;292;p14"/>
          <p:cNvSpPr txBox="1">
            <a:spLocks noGrp="1"/>
          </p:cNvSpPr>
          <p:nvPr>
            <p:ph type="subTitle" idx="6"/>
          </p:nvPr>
        </p:nvSpPr>
        <p:spPr>
          <a:xfrm>
            <a:off x="8425740"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93" name="Google Shape;293;p14"/>
          <p:cNvGrpSpPr/>
          <p:nvPr/>
        </p:nvGrpSpPr>
        <p:grpSpPr>
          <a:xfrm>
            <a:off x="389460" y="5639059"/>
            <a:ext cx="1356827" cy="870367"/>
            <a:chOff x="3878475" y="208600"/>
            <a:chExt cx="208375" cy="133675"/>
          </a:xfrm>
        </p:grpSpPr>
        <p:sp>
          <p:nvSpPr>
            <p:cNvPr id="294" name="Google Shape;294;p14"/>
            <p:cNvSpPr/>
            <p:nvPr/>
          </p:nvSpPr>
          <p:spPr>
            <a:xfrm>
              <a:off x="3878475" y="20860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4"/>
            <p:cNvSpPr/>
            <p:nvPr/>
          </p:nvSpPr>
          <p:spPr>
            <a:xfrm>
              <a:off x="3954625" y="31077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4"/>
            <p:cNvSpPr/>
            <p:nvPr/>
          </p:nvSpPr>
          <p:spPr>
            <a:xfrm>
              <a:off x="3986650" y="33272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4"/>
            <p:cNvSpPr/>
            <p:nvPr/>
          </p:nvSpPr>
          <p:spPr>
            <a:xfrm>
              <a:off x="4026350" y="32190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4"/>
            <p:cNvSpPr/>
            <p:nvPr/>
          </p:nvSpPr>
          <p:spPr>
            <a:xfrm>
              <a:off x="4044375" y="28970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4"/>
            <p:cNvSpPr/>
            <p:nvPr/>
          </p:nvSpPr>
          <p:spPr>
            <a:xfrm>
              <a:off x="4024850" y="27970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4"/>
            <p:cNvSpPr/>
            <p:nvPr/>
          </p:nvSpPr>
          <p:spPr>
            <a:xfrm>
              <a:off x="4025725" y="30312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4"/>
            <p:cNvSpPr/>
            <p:nvPr/>
          </p:nvSpPr>
          <p:spPr>
            <a:xfrm>
              <a:off x="4057525" y="31875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2" name="Google Shape;302;p14"/>
          <p:cNvSpPr/>
          <p:nvPr/>
        </p:nvSpPr>
        <p:spPr>
          <a:xfrm>
            <a:off x="11004760" y="5639074"/>
            <a:ext cx="591449" cy="870369"/>
          </a:xfrm>
          <a:custGeom>
            <a:avLst/>
            <a:gdLst/>
            <a:ahLst/>
            <a:cxnLst/>
            <a:rect l="l" t="t" r="r" b="b"/>
            <a:pathLst>
              <a:path w="2037" h="2998" extrusionOk="0">
                <a:moveTo>
                  <a:pt x="762" y="1"/>
                </a:moveTo>
                <a:cubicBezTo>
                  <a:pt x="705" y="1"/>
                  <a:pt x="650" y="12"/>
                  <a:pt x="600" y="34"/>
                </a:cubicBezTo>
                <a:cubicBezTo>
                  <a:pt x="419" y="112"/>
                  <a:pt x="278" y="337"/>
                  <a:pt x="397" y="648"/>
                </a:cubicBezTo>
                <a:cubicBezTo>
                  <a:pt x="663" y="1337"/>
                  <a:pt x="1141" y="2263"/>
                  <a:pt x="1161" y="2303"/>
                </a:cubicBezTo>
                <a:cubicBezTo>
                  <a:pt x="1186" y="2350"/>
                  <a:pt x="1233" y="2376"/>
                  <a:pt x="1283" y="2376"/>
                </a:cubicBezTo>
                <a:cubicBezTo>
                  <a:pt x="1304" y="2376"/>
                  <a:pt x="1325" y="2371"/>
                  <a:pt x="1346" y="2361"/>
                </a:cubicBezTo>
                <a:cubicBezTo>
                  <a:pt x="1413" y="2326"/>
                  <a:pt x="1439" y="2244"/>
                  <a:pt x="1405" y="2176"/>
                </a:cubicBezTo>
                <a:cubicBezTo>
                  <a:pt x="1400" y="2168"/>
                  <a:pt x="913" y="1225"/>
                  <a:pt x="653" y="550"/>
                </a:cubicBezTo>
                <a:cubicBezTo>
                  <a:pt x="604" y="424"/>
                  <a:pt x="626" y="320"/>
                  <a:pt x="708" y="285"/>
                </a:cubicBezTo>
                <a:cubicBezTo>
                  <a:pt x="724" y="279"/>
                  <a:pt x="741" y="275"/>
                  <a:pt x="760" y="275"/>
                </a:cubicBezTo>
                <a:cubicBezTo>
                  <a:pt x="821" y="275"/>
                  <a:pt x="893" y="315"/>
                  <a:pt x="941" y="416"/>
                </a:cubicBezTo>
                <a:cubicBezTo>
                  <a:pt x="970" y="479"/>
                  <a:pt x="1007" y="554"/>
                  <a:pt x="1049" y="639"/>
                </a:cubicBezTo>
                <a:cubicBezTo>
                  <a:pt x="1260" y="1067"/>
                  <a:pt x="1612" y="1783"/>
                  <a:pt x="1700" y="2294"/>
                </a:cubicBezTo>
                <a:cubicBezTo>
                  <a:pt x="1734" y="2493"/>
                  <a:pt x="1675" y="2641"/>
                  <a:pt x="1538" y="2699"/>
                </a:cubicBezTo>
                <a:cubicBezTo>
                  <a:pt x="1501" y="2714"/>
                  <a:pt x="1459" y="2723"/>
                  <a:pt x="1414" y="2723"/>
                </a:cubicBezTo>
                <a:cubicBezTo>
                  <a:pt x="1287" y="2723"/>
                  <a:pt x="1139" y="2657"/>
                  <a:pt x="1029" y="2505"/>
                </a:cubicBezTo>
                <a:cubicBezTo>
                  <a:pt x="762" y="2138"/>
                  <a:pt x="531" y="1395"/>
                  <a:pt x="379" y="902"/>
                </a:cubicBezTo>
                <a:cubicBezTo>
                  <a:pt x="344" y="788"/>
                  <a:pt x="311" y="685"/>
                  <a:pt x="284" y="600"/>
                </a:cubicBezTo>
                <a:cubicBezTo>
                  <a:pt x="265" y="543"/>
                  <a:pt x="211" y="506"/>
                  <a:pt x="154" y="506"/>
                </a:cubicBezTo>
                <a:cubicBezTo>
                  <a:pt x="140" y="506"/>
                  <a:pt x="125" y="509"/>
                  <a:pt x="111" y="513"/>
                </a:cubicBezTo>
                <a:cubicBezTo>
                  <a:pt x="39" y="537"/>
                  <a:pt x="0" y="614"/>
                  <a:pt x="24" y="686"/>
                </a:cubicBezTo>
                <a:cubicBezTo>
                  <a:pt x="52" y="770"/>
                  <a:pt x="82" y="871"/>
                  <a:pt x="118" y="983"/>
                </a:cubicBezTo>
                <a:cubicBezTo>
                  <a:pt x="285" y="1523"/>
                  <a:pt x="514" y="2262"/>
                  <a:pt x="807" y="2666"/>
                </a:cubicBezTo>
                <a:cubicBezTo>
                  <a:pt x="962" y="2878"/>
                  <a:pt x="1190" y="2998"/>
                  <a:pt x="1413" y="2998"/>
                </a:cubicBezTo>
                <a:cubicBezTo>
                  <a:pt x="1492" y="2998"/>
                  <a:pt x="1571" y="2983"/>
                  <a:pt x="1645" y="2951"/>
                </a:cubicBezTo>
                <a:cubicBezTo>
                  <a:pt x="1846" y="2866"/>
                  <a:pt x="2036" y="2637"/>
                  <a:pt x="1969" y="2247"/>
                </a:cubicBezTo>
                <a:cubicBezTo>
                  <a:pt x="1875" y="1697"/>
                  <a:pt x="1511" y="959"/>
                  <a:pt x="1295" y="518"/>
                </a:cubicBezTo>
                <a:cubicBezTo>
                  <a:pt x="1254" y="434"/>
                  <a:pt x="1217" y="360"/>
                  <a:pt x="1188" y="299"/>
                </a:cubicBezTo>
                <a:cubicBezTo>
                  <a:pt x="1089" y="91"/>
                  <a:pt x="920" y="1"/>
                  <a:pt x="762"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14"/>
          <p:cNvPicPr preferRelativeResize="0"/>
          <p:nvPr/>
        </p:nvPicPr>
        <p:blipFill>
          <a:blip r:embed="rId2">
            <a:alphaModFix/>
          </a:blip>
          <a:stretch>
            <a:fillRect/>
          </a:stretch>
        </p:blipFill>
        <p:spPr>
          <a:xfrm rot="-5400000">
            <a:off x="10614521" y="248167"/>
            <a:ext cx="977636" cy="985700"/>
          </a:xfrm>
          <a:prstGeom prst="rect">
            <a:avLst/>
          </a:prstGeom>
          <a:noFill/>
          <a:ln>
            <a:noFill/>
          </a:ln>
        </p:spPr>
      </p:pic>
      <p:pic>
        <p:nvPicPr>
          <p:cNvPr id="304" name="Google Shape;304;p14"/>
          <p:cNvPicPr preferRelativeResize="0"/>
          <p:nvPr/>
        </p:nvPicPr>
        <p:blipFill>
          <a:blip r:embed="rId2">
            <a:alphaModFix/>
          </a:blip>
          <a:stretch>
            <a:fillRect/>
          </a:stretch>
        </p:blipFill>
        <p:spPr>
          <a:xfrm>
            <a:off x="9994601" y="911896"/>
            <a:ext cx="767785" cy="774137"/>
          </a:xfrm>
          <a:prstGeom prst="rect">
            <a:avLst/>
          </a:prstGeom>
          <a:noFill/>
          <a:ln>
            <a:noFill/>
          </a:ln>
        </p:spPr>
      </p:pic>
      <p:pic>
        <p:nvPicPr>
          <p:cNvPr id="305" name="Google Shape;305;p14"/>
          <p:cNvPicPr preferRelativeResize="0"/>
          <p:nvPr/>
        </p:nvPicPr>
        <p:blipFill>
          <a:blip r:embed="rId2">
            <a:alphaModFix/>
          </a:blip>
          <a:stretch>
            <a:fillRect/>
          </a:stretch>
        </p:blipFill>
        <p:spPr>
          <a:xfrm rot="-5400000">
            <a:off x="11268605" y="1041519"/>
            <a:ext cx="641849" cy="647141"/>
          </a:xfrm>
          <a:prstGeom prst="rect">
            <a:avLst/>
          </a:prstGeom>
          <a:noFill/>
          <a:ln>
            <a:noFill/>
          </a:ln>
        </p:spPr>
      </p:pic>
    </p:spTree>
    <p:extLst>
      <p:ext uri="{BB962C8B-B14F-4D97-AF65-F5344CB8AC3E}">
        <p14:creationId xmlns:p14="http://schemas.microsoft.com/office/powerpoint/2010/main" val="1399356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6941007" y="-27964"/>
            <a:ext cx="5250820" cy="6854832"/>
            <a:chOff x="6438850" y="3725550"/>
            <a:chExt cx="1069675" cy="1396438"/>
          </a:xfrm>
        </p:grpSpPr>
        <p:sp>
          <p:nvSpPr>
            <p:cNvPr id="345" name="Google Shape;345;p17"/>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7"/>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7" name="Google Shape;347;p17"/>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7"/>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9" name="Google Shape;349;p17"/>
          <p:cNvGrpSpPr/>
          <p:nvPr/>
        </p:nvGrpSpPr>
        <p:grpSpPr>
          <a:xfrm>
            <a:off x="891097" y="719329"/>
            <a:ext cx="1444597" cy="866039"/>
            <a:chOff x="2418650" y="2934475"/>
            <a:chExt cx="200750" cy="120350"/>
          </a:xfrm>
        </p:grpSpPr>
        <p:sp>
          <p:nvSpPr>
            <p:cNvPr id="350" name="Google Shape;350;p1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7"/>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7"/>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7"/>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17"/>
          <p:cNvGrpSpPr/>
          <p:nvPr/>
        </p:nvGrpSpPr>
        <p:grpSpPr>
          <a:xfrm>
            <a:off x="10296001" y="4549332"/>
            <a:ext cx="1444633" cy="1542301"/>
            <a:chOff x="5283025" y="1885850"/>
            <a:chExt cx="651675" cy="695775"/>
          </a:xfrm>
        </p:grpSpPr>
        <p:sp>
          <p:nvSpPr>
            <p:cNvPr id="360" name="Google Shape;360;p17"/>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7"/>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 name="Google Shape;363;p17"/>
          <p:cNvGrpSpPr/>
          <p:nvPr/>
        </p:nvGrpSpPr>
        <p:grpSpPr>
          <a:xfrm rot="8999839">
            <a:off x="2759034" y="5715733"/>
            <a:ext cx="1233839" cy="752195"/>
            <a:chOff x="4560600" y="2876550"/>
            <a:chExt cx="172325" cy="105050"/>
          </a:xfrm>
        </p:grpSpPr>
        <p:sp>
          <p:nvSpPr>
            <p:cNvPr id="364" name="Google Shape;364;p17"/>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7"/>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7"/>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7"/>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7"/>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7"/>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7"/>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1" name="Google Shape;371;p17"/>
          <p:cNvSpPr txBox="1">
            <a:spLocks noGrp="1"/>
          </p:cNvSpPr>
          <p:nvPr>
            <p:ph type="title"/>
          </p:nvPr>
        </p:nvSpPr>
        <p:spPr>
          <a:xfrm>
            <a:off x="6056533" y="1985000"/>
            <a:ext cx="52508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372" name="Google Shape;372;p17"/>
          <p:cNvSpPr txBox="1">
            <a:spLocks noGrp="1"/>
          </p:cNvSpPr>
          <p:nvPr>
            <p:ph type="subTitle" idx="1"/>
          </p:nvPr>
        </p:nvSpPr>
        <p:spPr>
          <a:xfrm>
            <a:off x="6146767" y="3812100"/>
            <a:ext cx="5089600" cy="15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05769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6941007" y="-27964"/>
            <a:ext cx="5250820" cy="6854832"/>
            <a:chOff x="6438850" y="3725550"/>
            <a:chExt cx="1069675" cy="1396438"/>
          </a:xfrm>
        </p:grpSpPr>
        <p:sp>
          <p:nvSpPr>
            <p:cNvPr id="345" name="Google Shape;345;p17"/>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7"/>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7" name="Google Shape;347;p17"/>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7"/>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9" name="Google Shape;349;p17"/>
          <p:cNvGrpSpPr/>
          <p:nvPr/>
        </p:nvGrpSpPr>
        <p:grpSpPr>
          <a:xfrm>
            <a:off x="891097" y="719329"/>
            <a:ext cx="1444597" cy="866039"/>
            <a:chOff x="2418650" y="2934475"/>
            <a:chExt cx="200750" cy="120350"/>
          </a:xfrm>
        </p:grpSpPr>
        <p:sp>
          <p:nvSpPr>
            <p:cNvPr id="350" name="Google Shape;350;p1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7"/>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7"/>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7"/>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17"/>
          <p:cNvGrpSpPr/>
          <p:nvPr/>
        </p:nvGrpSpPr>
        <p:grpSpPr>
          <a:xfrm>
            <a:off x="10296001" y="4549332"/>
            <a:ext cx="1444633" cy="1542301"/>
            <a:chOff x="5283025" y="1885850"/>
            <a:chExt cx="651675" cy="695775"/>
          </a:xfrm>
        </p:grpSpPr>
        <p:sp>
          <p:nvSpPr>
            <p:cNvPr id="360" name="Google Shape;360;p17"/>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7"/>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 name="Google Shape;363;p17"/>
          <p:cNvGrpSpPr/>
          <p:nvPr/>
        </p:nvGrpSpPr>
        <p:grpSpPr>
          <a:xfrm rot="8999839">
            <a:off x="2759034" y="5715733"/>
            <a:ext cx="1233839" cy="752195"/>
            <a:chOff x="4560600" y="2876550"/>
            <a:chExt cx="172325" cy="105050"/>
          </a:xfrm>
        </p:grpSpPr>
        <p:sp>
          <p:nvSpPr>
            <p:cNvPr id="364" name="Google Shape;364;p17"/>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7"/>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7"/>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7"/>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7"/>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7"/>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7"/>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1" name="Google Shape;371;p17"/>
          <p:cNvSpPr txBox="1">
            <a:spLocks noGrp="1"/>
          </p:cNvSpPr>
          <p:nvPr>
            <p:ph type="title"/>
          </p:nvPr>
        </p:nvSpPr>
        <p:spPr>
          <a:xfrm>
            <a:off x="6056533" y="1985000"/>
            <a:ext cx="52508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372" name="Google Shape;372;p17"/>
          <p:cNvSpPr txBox="1">
            <a:spLocks noGrp="1"/>
          </p:cNvSpPr>
          <p:nvPr>
            <p:ph type="subTitle" idx="1"/>
          </p:nvPr>
        </p:nvSpPr>
        <p:spPr>
          <a:xfrm>
            <a:off x="6146767" y="3812100"/>
            <a:ext cx="5089600" cy="15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216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21445167"/>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10592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437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257607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6" name="Picture 5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7" name="Picture 5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algn="ctr" defTabSz="534654">
              <a:defRPr/>
            </a:pPr>
            <a:r>
              <a:rPr lang="en-US" sz="2105" b="1" dirty="0" err="1">
                <a:solidFill>
                  <a:srgbClr val="000000"/>
                </a:solidFill>
                <a:latin typeface="Times New Roman" panose="02020603050405020304" pitchFamily="18" charset="0"/>
                <a:cs typeface="Times New Roman" panose="02020603050405020304" pitchFamily="18" charset="0"/>
              </a:rPr>
              <a:t>Mời</a:t>
            </a:r>
            <a:r>
              <a:rPr lang="en-US" sz="2105" b="1" dirty="0">
                <a:solidFill>
                  <a:srgbClr val="000000"/>
                </a:solidFill>
                <a:latin typeface="Times New Roman" panose="02020603050405020304" pitchFamily="18" charset="0"/>
                <a:cs typeface="Times New Roman" panose="02020603050405020304" pitchFamily="18" charset="0"/>
              </a:rPr>
              <a:t> </a:t>
            </a:r>
            <a:r>
              <a:rPr lang="en-US" sz="2105" b="1" dirty="0" err="1">
                <a:solidFill>
                  <a:srgbClr val="000000"/>
                </a:solidFill>
                <a:latin typeface="Times New Roman" panose="02020603050405020304" pitchFamily="18" charset="0"/>
                <a:cs typeface="Times New Roman" panose="02020603050405020304" pitchFamily="18" charset="0"/>
              </a:rPr>
              <a:t>truy</a:t>
            </a:r>
            <a:r>
              <a:rPr lang="en-US" sz="2105" b="1" dirty="0">
                <a:solidFill>
                  <a:srgbClr val="000000"/>
                </a:solidFill>
                <a:latin typeface="Times New Roman" panose="02020603050405020304" pitchFamily="18" charset="0"/>
                <a:cs typeface="Times New Roman" panose="02020603050405020304" pitchFamily="18" charset="0"/>
              </a:rPr>
              <a:t> </a:t>
            </a:r>
            <a:r>
              <a:rPr lang="en-US" sz="2105" b="1" dirty="0" err="1">
                <a:solidFill>
                  <a:srgbClr val="000000"/>
                </a:solidFill>
                <a:latin typeface="Times New Roman" panose="02020603050405020304" pitchFamily="18" charset="0"/>
                <a:cs typeface="Times New Roman" panose="02020603050405020304" pitchFamily="18" charset="0"/>
              </a:rPr>
              <a:t>cập</a:t>
            </a:r>
            <a:r>
              <a:rPr lang="en-US" sz="2105" b="1" dirty="0">
                <a:solidFill>
                  <a:srgbClr val="000000"/>
                </a:solidFill>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err="1">
                <a:solidFill>
                  <a:srgbClr val="44546A">
                    <a:lumMod val="20000"/>
                    <a:lumOff val="80000"/>
                  </a:srgbClr>
                </a:solidFill>
                <a:latin typeface="#9Slide07 HoneyCream" pitchFamily="2" charset="0"/>
              </a:rPr>
              <a:t>Măng</a:t>
            </a:r>
            <a:r>
              <a:rPr lang="en-US" sz="1800" dirty="0">
                <a:solidFill>
                  <a:srgbClr val="44546A">
                    <a:lumMod val="20000"/>
                    <a:lumOff val="80000"/>
                  </a:srgbClr>
                </a:solidFill>
                <a:latin typeface="#9Slide07 HoneyCream" pitchFamily="2" charset="0"/>
              </a:rPr>
              <a:t> Non</a:t>
            </a:r>
          </a:p>
        </p:txBody>
      </p:sp>
      <p:sp>
        <p:nvSpPr>
          <p:cNvPr id="6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dirty="0" err="1">
                <a:solidFill>
                  <a:srgbClr val="2C9430"/>
                </a:solidFill>
                <a:latin typeface="#9Slide07 HoneyCream" pitchFamily="2" charset="0"/>
              </a:rPr>
              <a:t>Măng</a:t>
            </a:r>
            <a:r>
              <a:rPr lang="en-US" sz="3743" dirty="0">
                <a:solidFill>
                  <a:srgbClr val="2C9430"/>
                </a:solidFill>
                <a:latin typeface="#9Slide07 HoneyCream" pitchFamily="2" charset="0"/>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err="1">
                <a:solidFill>
                  <a:srgbClr val="44546A">
                    <a:lumMod val="20000"/>
                    <a:lumOff val="80000"/>
                  </a:srgbClr>
                </a:solidFill>
                <a:latin typeface="#9Slide07 HoneyCream" pitchFamily="2" charset="0"/>
              </a:rPr>
              <a:t>Măng</a:t>
            </a:r>
            <a:r>
              <a:rPr lang="en-US" sz="1800" dirty="0">
                <a:solidFill>
                  <a:srgbClr val="44546A">
                    <a:lumMod val="20000"/>
                    <a:lumOff val="80000"/>
                  </a:srgbClr>
                </a:solidFill>
                <a:latin typeface="#9Slide07 HoneyCream" pitchFamily="2" charset="0"/>
              </a:rPr>
              <a:t> Non</a:t>
            </a: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algn="ctr" defTabSz="802020">
              <a:buClr>
                <a:srgbClr val="000000"/>
              </a:buClr>
              <a:buSzPts val="1100"/>
              <a:buFont typeface="Arial"/>
              <a:buNone/>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algn="ctr" defTabSz="802020">
              <a:buClr>
                <a:srgbClr val="000000"/>
              </a:buClr>
              <a:buSzPts val="1100"/>
              <a:buFont typeface="Arial"/>
              <a:buNone/>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64" name="TextBox 63"/>
          <p:cNvSpPr txBox="1"/>
          <p:nvPr userDrawn="1"/>
        </p:nvSpPr>
        <p:spPr>
          <a:xfrm>
            <a:off x="9306272" y="6858000"/>
            <a:ext cx="2885728" cy="523220"/>
          </a:xfrm>
          <a:prstGeom prst="rect">
            <a:avLst/>
          </a:prstGeom>
          <a:noFill/>
        </p:spPr>
        <p:txBody>
          <a:bodyPr wrap="square" rtlCol="0">
            <a:spAutoFit/>
          </a:bodyPr>
          <a:lstStyle/>
          <a:p>
            <a:pPr algn="ctr"/>
            <a:r>
              <a:rPr lang="en-US" sz="2800" dirty="0">
                <a:solidFill>
                  <a:srgbClr val="000000"/>
                </a:solidFill>
                <a:latin typeface="UTM Aquarelle" panose="02040603050506020204" pitchFamily="18" charset="0"/>
              </a:rPr>
              <a:t>By </a:t>
            </a:r>
            <a:r>
              <a:rPr lang="en-US" sz="2800" dirty="0" err="1">
                <a:solidFill>
                  <a:srgbClr val="000000"/>
                </a:solidFill>
                <a:latin typeface="UTM Aquarelle" panose="02040603050506020204" pitchFamily="18" charset="0"/>
              </a:rPr>
              <a:t>Phước</a:t>
            </a:r>
            <a:r>
              <a:rPr lang="en-US" sz="2800" dirty="0">
                <a:solidFill>
                  <a:srgbClr val="000000"/>
                </a:solidFill>
                <a:latin typeface="UTM Aquarelle" panose="02040603050506020204" pitchFamily="18" charset="0"/>
              </a:rPr>
              <a:t> </a:t>
            </a:r>
            <a:r>
              <a:rPr lang="en-US" sz="2800" dirty="0" err="1">
                <a:solidFill>
                  <a:srgbClr val="000000"/>
                </a:solidFill>
                <a:latin typeface="UTM Aquarelle" panose="02040603050506020204" pitchFamily="18" charset="0"/>
              </a:rPr>
              <a:t>Trang</a:t>
            </a:r>
            <a:endParaRPr lang="en-US" sz="2800" dirty="0">
              <a:solidFill>
                <a:srgbClr val="000000"/>
              </a:solidFill>
              <a:latin typeface="UTM Aquarelle" panose="02040603050506020204" pitchFamily="18" charset="0"/>
            </a:endParaRPr>
          </a:p>
        </p:txBody>
      </p:sp>
    </p:spTree>
    <p:extLst>
      <p:ext uri="{BB962C8B-B14F-4D97-AF65-F5344CB8AC3E}">
        <p14:creationId xmlns:p14="http://schemas.microsoft.com/office/powerpoint/2010/main" val="2414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8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20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11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573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145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997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384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48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1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315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57607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26665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61900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042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25774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65442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1162696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27650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74521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5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188836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576773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451051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50480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94651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28980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987750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13578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38471407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98596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3284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95263919"/>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68066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27779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33403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74703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1338338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54622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5519914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09223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2130265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5967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1127206"/>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54552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810071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9/13/2025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94196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2977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775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6885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233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517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375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8359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3.xml"/><Relationship Id="rId7"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6.xml"/><Relationship Id="rId7" Type="http://schemas.openxmlformats.org/officeDocument/2006/relationships/image" Target="../media/image9.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image" Target="../media/image9.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a:extLst>
              <a:ext uri="{FF2B5EF4-FFF2-40B4-BE49-F238E27FC236}">
                <a16:creationId xmlns:a16="http://schemas.microsoft.com/office/drawing/2014/main" id="{54F8C090-152D-4DFA-B403-9DE15D207F05}"/>
              </a:ext>
            </a:extLst>
          </p:cNvPr>
          <p:cNvPicPr>
            <a:picLocks noChangeAspect="1"/>
          </p:cNvPicPr>
          <p:nvPr userDrawn="1"/>
        </p:nvPicPr>
        <p:blipFill>
          <a:blip r:embed="rId14"/>
          <a:stretch>
            <a:fillRect/>
          </a:stretch>
        </p:blipFill>
        <p:spPr>
          <a:xfrm>
            <a:off x="0" y="44756"/>
            <a:ext cx="12192000" cy="6768487"/>
          </a:xfrm>
          <a:prstGeom prst="rect">
            <a:avLst/>
          </a:prstGeom>
        </p:spPr>
      </p:pic>
      <p:sp>
        <p:nvSpPr>
          <p:cNvPr id="9" name="Rectangle: Rounded Corners 21">
            <a:extLst>
              <a:ext uri="{FF2B5EF4-FFF2-40B4-BE49-F238E27FC236}">
                <a16:creationId xmlns:a16="http://schemas.microsoft.com/office/drawing/2014/main" id="{FBB9EA65-B4D3-0EEC-57D0-A368917106B5}"/>
              </a:ext>
            </a:extLst>
          </p:cNvPr>
          <p:cNvSpPr/>
          <p:nvPr userDrawn="1"/>
        </p:nvSpPr>
        <p:spPr>
          <a:xfrm>
            <a:off x="256673" y="212485"/>
            <a:ext cx="11689047" cy="6517499"/>
          </a:xfrm>
          <a:prstGeom prst="roundRect">
            <a:avLst>
              <a:gd name="adj" fmla="val 6997"/>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48322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160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434071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11005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755778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标题占位符 1">
            <a:extLst>
              <a:ext uri="{FF2B5EF4-FFF2-40B4-BE49-F238E27FC236}">
                <a16:creationId xmlns:a16="http://schemas.microsoft.com/office/drawing/2014/main" id="{BF58E349-B494-2A38-BD60-0EA844B06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BEADAB-A74A-96FC-7AEA-F64D2898C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BF4826B-A25A-D9EA-5554-A22EFC7B6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D3CB94DF-EEE9-C555-1284-C73890B456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0FEF36B-807C-68E2-3EEB-DC6E60B9D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7" name="Picture 6">
            <a:extLst>
              <a:ext uri="{FF2B5EF4-FFF2-40B4-BE49-F238E27FC236}">
                <a16:creationId xmlns:a16="http://schemas.microsoft.com/office/drawing/2014/main" id="{0D1C09F7-A554-5282-6C0C-48C9C135F483}"/>
              </a:ext>
            </a:extLst>
          </p:cNvPr>
          <p:cNvPicPr>
            <a:picLocks noChangeAspect="1"/>
          </p:cNvPicPr>
          <p:nvPr userDrawn="1"/>
        </p:nvPicPr>
        <p:blipFill>
          <a:blip r:embed="rId26"/>
          <a:stretch>
            <a:fillRect/>
          </a:stretch>
        </p:blipFill>
        <p:spPr>
          <a:xfrm>
            <a:off x="0" y="44756"/>
            <a:ext cx="12192000" cy="6768487"/>
          </a:xfrm>
          <a:prstGeom prst="rect">
            <a:avLst/>
          </a:prstGeom>
        </p:spPr>
      </p:pic>
      <p:sp>
        <p:nvSpPr>
          <p:cNvPr id="8" name="Rectangle: Rounded Corners 21">
            <a:extLst>
              <a:ext uri="{FF2B5EF4-FFF2-40B4-BE49-F238E27FC236}">
                <a16:creationId xmlns:a16="http://schemas.microsoft.com/office/drawing/2014/main" id="{117DF0CE-F0E0-C090-2705-D350F53F46C4}"/>
              </a:ext>
            </a:extLst>
          </p:cNvPr>
          <p:cNvSpPr/>
          <p:nvPr userDrawn="1"/>
        </p:nvSpPr>
        <p:spPr>
          <a:xfrm>
            <a:off x="256673" y="212485"/>
            <a:ext cx="11689047" cy="6517499"/>
          </a:xfrm>
          <a:prstGeom prst="roundRect">
            <a:avLst>
              <a:gd name="adj" fmla="val 6997"/>
            </a:avLst>
          </a:prstGeom>
          <a:solidFill>
            <a:schemeClr val="accent6">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7740618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6504048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9AF41B9-E1DE-4272-8815-EA3684C7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24413015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5071" y="-1965"/>
            <a:ext cx="12207071" cy="6896957"/>
            <a:chOff x="-15072" y="-1965"/>
            <a:chExt cx="12207071" cy="6896957"/>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65"/>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2" y="362158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5072" y="5240362"/>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24273096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001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52540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14.xml"/><Relationship Id="rId21" Type="http://schemas.openxmlformats.org/officeDocument/2006/relationships/slide" Target="slide5.xml"/><Relationship Id="rId7" Type="http://schemas.openxmlformats.org/officeDocument/2006/relationships/slide" Target="slide9.xml"/><Relationship Id="rId12" Type="http://schemas.openxmlformats.org/officeDocument/2006/relationships/image" Target="../media/image24.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7.png"/><Relationship Id="rId20" Type="http://schemas.openxmlformats.org/officeDocument/2006/relationships/image" Target="../media/image29.png"/><Relationship Id="rId1" Type="http://schemas.microsoft.com/office/2007/relationships/media" Target="../media/media1.wma"/><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22.gif"/><Relationship Id="rId19" Type="http://schemas.openxmlformats.org/officeDocument/2006/relationships/slide" Target="slide6.xml"/><Relationship Id="rId4" Type="http://schemas.openxmlformats.org/officeDocument/2006/relationships/notesSlide" Target="../notesSlides/notesSlide1.xml"/><Relationship Id="rId9" Type="http://schemas.openxmlformats.org/officeDocument/2006/relationships/image" Target="../media/image21.gif"/><Relationship Id="rId14" Type="http://schemas.openxmlformats.org/officeDocument/2006/relationships/image" Target="../media/image26.png"/><Relationship Id="rId22"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9.png"/><Relationship Id="rId3" Type="http://schemas.openxmlformats.org/officeDocument/2006/relationships/tags" Target="../tags/tag5.xml"/><Relationship Id="rId7" Type="http://schemas.openxmlformats.org/officeDocument/2006/relationships/slideLayout" Target="../slideLayouts/slideLayout12.xml"/><Relationship Id="rId12" Type="http://schemas.openxmlformats.org/officeDocument/2006/relationships/image" Target="../media/image68.gi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tags" Target="../tags/tag6.xml"/><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9.png"/><Relationship Id="rId3" Type="http://schemas.openxmlformats.org/officeDocument/2006/relationships/tags" Target="../tags/tag9.xml"/><Relationship Id="rId7" Type="http://schemas.openxmlformats.org/officeDocument/2006/relationships/slideLayout" Target="../slideLayouts/slideLayout12.xml"/><Relationship Id="rId12" Type="http://schemas.openxmlformats.org/officeDocument/2006/relationships/image" Target="../media/image68.gi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tags" Target="../tags/tag10.xml"/><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9.png"/><Relationship Id="rId3" Type="http://schemas.openxmlformats.org/officeDocument/2006/relationships/tags" Target="../tags/tag13.xml"/><Relationship Id="rId7" Type="http://schemas.openxmlformats.org/officeDocument/2006/relationships/slideLayout" Target="../slideLayouts/slideLayout12.xml"/><Relationship Id="rId12" Type="http://schemas.openxmlformats.org/officeDocument/2006/relationships/image" Target="../media/image68.gi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tags" Target="../tags/tag14.xml"/><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3.xml"/><Relationship Id="rId5" Type="http://schemas.openxmlformats.org/officeDocument/2006/relationships/image" Target="../media/image69.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9.xml"/><Relationship Id="rId6" Type="http://schemas.openxmlformats.org/officeDocument/2006/relationships/image" Target="../media/image72.png"/><Relationship Id="rId5" Type="http://schemas.openxmlformats.org/officeDocument/2006/relationships/image" Target="../media/image9.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1.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2" name="Picture 1">
            <a:extLst>
              <a:ext uri="{FF2B5EF4-FFF2-40B4-BE49-F238E27FC236}">
                <a16:creationId xmlns:a16="http://schemas.microsoft.com/office/drawing/2014/main" id="{68580F15-BE8B-DB92-C759-2CF4442F43C2}"/>
              </a:ext>
            </a:extLst>
          </p:cNvPr>
          <p:cNvPicPr>
            <a:picLocks noChangeAspect="1"/>
          </p:cNvPicPr>
          <p:nvPr/>
        </p:nvPicPr>
        <p:blipFill>
          <a:blip r:embed="rId5"/>
          <a:stretch>
            <a:fillRect/>
          </a:stretch>
        </p:blipFill>
        <p:spPr>
          <a:xfrm>
            <a:off x="-1153526" y="1202912"/>
            <a:ext cx="10053175" cy="4767485"/>
          </a:xfrm>
          <a:prstGeom prst="rect">
            <a:avLst/>
          </a:prstGeom>
        </p:spPr>
      </p:pic>
    </p:spTree>
    <p:extLst>
      <p:ext uri="{BB962C8B-B14F-4D97-AF65-F5344CB8AC3E}">
        <p14:creationId xmlns:p14="http://schemas.microsoft.com/office/powerpoint/2010/main" val="782870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62" name="图片 61"/>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64" name="矩形 63"/>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72" name="组合 26">
            <a:extLst>
              <a:ext uri="{FF2B5EF4-FFF2-40B4-BE49-F238E27FC236}">
                <a16:creationId xmlns:a16="http://schemas.microsoft.com/office/drawing/2014/main" id="{D43B9ADE-3842-47B5-AC72-46B2028C1186}"/>
              </a:ext>
            </a:extLst>
          </p:cNvPr>
          <p:cNvGrpSpPr/>
          <p:nvPr/>
        </p:nvGrpSpPr>
        <p:grpSpPr>
          <a:xfrm>
            <a:off x="2208611" y="1338064"/>
            <a:ext cx="9402361" cy="3264236"/>
            <a:chOff x="2334419" y="1503963"/>
            <a:chExt cx="7774776" cy="3264236"/>
          </a:xfrm>
        </p:grpSpPr>
        <p:sp>
          <p:nvSpPr>
            <p:cNvPr id="73" name="矩形: 圆角 27">
              <a:extLst>
                <a:ext uri="{FF2B5EF4-FFF2-40B4-BE49-F238E27FC236}">
                  <a16:creationId xmlns:a16="http://schemas.microsoft.com/office/drawing/2014/main" id="{1B083165-31C8-40EB-88D7-C82B393BA8C9}"/>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Cambria" panose="02040503050406030204" pitchFamily="18" charset="0"/>
              </a:endParaRPr>
            </a:p>
          </p:txBody>
        </p:sp>
        <p:sp>
          <p:nvSpPr>
            <p:cNvPr id="74" name="矩形: 圆角 28">
              <a:extLst>
                <a:ext uri="{FF2B5EF4-FFF2-40B4-BE49-F238E27FC236}">
                  <a16:creationId xmlns:a16="http://schemas.microsoft.com/office/drawing/2014/main" id="{C9DF91D1-49A1-4C7B-BA5C-92C9E08F77C6}"/>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Cambria" panose="02040503050406030204" pitchFamily="18" charset="0"/>
              </a:endParaRPr>
            </a:p>
          </p:txBody>
        </p:sp>
      </p:grpSp>
      <p:grpSp>
        <p:nvGrpSpPr>
          <p:cNvPr id="75" name="组合 29">
            <a:extLst>
              <a:ext uri="{FF2B5EF4-FFF2-40B4-BE49-F238E27FC236}">
                <a16:creationId xmlns:a16="http://schemas.microsoft.com/office/drawing/2014/main" id="{3D0B6D82-F67C-4C9F-A206-0C9B31C66401}"/>
              </a:ext>
            </a:extLst>
          </p:cNvPr>
          <p:cNvGrpSpPr/>
          <p:nvPr/>
        </p:nvGrpSpPr>
        <p:grpSpPr>
          <a:xfrm>
            <a:off x="3877797" y="0"/>
            <a:ext cx="5674655" cy="2028074"/>
            <a:chOff x="3243995" y="165899"/>
            <a:chExt cx="5674655" cy="2028074"/>
          </a:xfrm>
        </p:grpSpPr>
        <p:grpSp>
          <p:nvGrpSpPr>
            <p:cNvPr id="76" name="组合 30">
              <a:extLst>
                <a:ext uri="{FF2B5EF4-FFF2-40B4-BE49-F238E27FC236}">
                  <a16:creationId xmlns:a16="http://schemas.microsoft.com/office/drawing/2014/main" id="{928711B5-9FEC-4E4D-9EAF-DBC9A0AF8C17}"/>
                </a:ext>
              </a:extLst>
            </p:cNvPr>
            <p:cNvGrpSpPr/>
            <p:nvPr userDrawn="1"/>
          </p:nvGrpSpPr>
          <p:grpSpPr>
            <a:xfrm>
              <a:off x="3243995" y="165899"/>
              <a:ext cx="288000" cy="2028074"/>
              <a:chOff x="3837156" y="371856"/>
              <a:chExt cx="288000" cy="2028074"/>
            </a:xfrm>
          </p:grpSpPr>
          <p:cxnSp>
            <p:nvCxnSpPr>
              <p:cNvPr id="80" name="直接连接符 34">
                <a:extLst>
                  <a:ext uri="{FF2B5EF4-FFF2-40B4-BE49-F238E27FC236}">
                    <a16:creationId xmlns:a16="http://schemas.microsoft.com/office/drawing/2014/main" id="{F77D864E-2C54-461E-AC97-DF23A4DC1607}"/>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81" name="椭圆 35">
                <a:extLst>
                  <a:ext uri="{FF2B5EF4-FFF2-40B4-BE49-F238E27FC236}">
                    <a16:creationId xmlns:a16="http://schemas.microsoft.com/office/drawing/2014/main" id="{461B1C07-719A-4C44-88FC-CFD80597A0CF}"/>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grpSp>
          <p:nvGrpSpPr>
            <p:cNvPr id="77" name="组合 31">
              <a:extLst>
                <a:ext uri="{FF2B5EF4-FFF2-40B4-BE49-F238E27FC236}">
                  <a16:creationId xmlns:a16="http://schemas.microsoft.com/office/drawing/2014/main" id="{3D23DE05-BA3C-48CB-918F-C1463279A6F2}"/>
                </a:ext>
              </a:extLst>
            </p:cNvPr>
            <p:cNvGrpSpPr/>
            <p:nvPr userDrawn="1"/>
          </p:nvGrpSpPr>
          <p:grpSpPr>
            <a:xfrm>
              <a:off x="8630650" y="165899"/>
              <a:ext cx="288000" cy="2016511"/>
              <a:chOff x="3837156" y="383419"/>
              <a:chExt cx="288000" cy="2016511"/>
            </a:xfrm>
          </p:grpSpPr>
          <p:cxnSp>
            <p:nvCxnSpPr>
              <p:cNvPr id="78" name="直接连接符 32">
                <a:extLst>
                  <a:ext uri="{FF2B5EF4-FFF2-40B4-BE49-F238E27FC236}">
                    <a16:creationId xmlns:a16="http://schemas.microsoft.com/office/drawing/2014/main" id="{2E0FDB46-2E51-424E-8E26-281F0175BE5E}"/>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79" name="椭圆 33">
                <a:extLst>
                  <a:ext uri="{FF2B5EF4-FFF2-40B4-BE49-F238E27FC236}">
                    <a16:creationId xmlns:a16="http://schemas.microsoft.com/office/drawing/2014/main" id="{C6B58900-7654-41BB-B42F-B0392D9A42AF}"/>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grpSp>
      <p:sp>
        <p:nvSpPr>
          <p:cNvPr id="82" name="TextBox 81">
            <a:extLst>
              <a:ext uri="{FF2B5EF4-FFF2-40B4-BE49-F238E27FC236}">
                <a16:creationId xmlns:a16="http://schemas.microsoft.com/office/drawing/2014/main" id="{22C36E73-3C15-4BD0-A41A-4C5C062AC764}"/>
              </a:ext>
            </a:extLst>
          </p:cNvPr>
          <p:cNvSpPr txBox="1"/>
          <p:nvPr/>
        </p:nvSpPr>
        <p:spPr>
          <a:xfrm>
            <a:off x="2965752" y="2300475"/>
            <a:ext cx="7888078" cy="1323439"/>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Đọc diễn cảm, nhấn giọng ở những từ ngữ biểu hiện cảm xúc.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3" name="TextBox 82">
            <a:extLst>
              <a:ext uri="{FF2B5EF4-FFF2-40B4-BE49-F238E27FC236}">
                <a16:creationId xmlns:a16="http://schemas.microsoft.com/office/drawing/2014/main" id="{BF3F41EA-A61E-49FC-A877-0C62496DB7D8}"/>
              </a:ext>
            </a:extLst>
          </p:cNvPr>
          <p:cNvSpPr txBox="1"/>
          <p:nvPr/>
        </p:nvSpPr>
        <p:spPr>
          <a:xfrm>
            <a:off x="5993175" y="330506"/>
            <a:ext cx="2809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Lưu</a:t>
            </a:r>
            <a:r>
              <a:rPr kumimoji="0" 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2">
                                            <p:txEl>
                                              <p:pRg st="0" end="0"/>
                                            </p:txEl>
                                          </p:spTgt>
                                        </p:tgtEl>
                                        <p:attrNameLst>
                                          <p:attrName>style.visibility</p:attrName>
                                        </p:attrNameLst>
                                      </p:cBhvr>
                                      <p:to>
                                        <p:strVal val="visible"/>
                                      </p:to>
                                    </p:set>
                                    <p:animEffect transition="in" filter="wipe(down)">
                                      <p:cBhvr>
                                        <p:cTn id="16" dur="500"/>
                                        <p:tgtEl>
                                          <p:spTgt spid="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e kể chuyện (1)">
            <a:hlinkClick r:id="" action="ppaction://media"/>
            <a:extLst>
              <a:ext uri="{FF2B5EF4-FFF2-40B4-BE49-F238E27FC236}">
                <a16:creationId xmlns:a16="http://schemas.microsoft.com/office/drawing/2014/main" id="{2D312331-B34B-1999-014B-3165F1BC1E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2068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501724" y="1403907"/>
            <a:ext cx="5057775" cy="5632311"/>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cs typeface="Arial-Rounded" panose="020B0500000000000000" pitchFamily="34" charset="0"/>
              </a:rPr>
              <a:t>Chị đã qua tuổi Đoàn</a:t>
            </a:r>
          </a:p>
          <a:p>
            <a:r>
              <a:rPr lang="vi-VN" sz="2400" dirty="0">
                <a:latin typeface="Cambria" panose="02040503050406030204" pitchFamily="18" charset="0"/>
                <a:ea typeface="Cambria" panose="02040503050406030204" pitchFamily="18" charset="0"/>
                <a:cs typeface="Arial-Rounded" panose="020B0500000000000000" pitchFamily="34" charset="0"/>
              </a:rPr>
              <a:t>Em hôm nay vào Đội</a:t>
            </a:r>
          </a:p>
          <a:p>
            <a:r>
              <a:rPr lang="vi-VN" sz="2400" dirty="0">
                <a:latin typeface="Cambria" panose="02040503050406030204" pitchFamily="18" charset="0"/>
                <a:ea typeface="Cambria" panose="02040503050406030204" pitchFamily="18" charset="0"/>
                <a:cs typeface="Arial-Rounded" panose="020B0500000000000000" pitchFamily="34" charset="0"/>
              </a:rPr>
              <a:t>Màu khăn đỏ dắt em</a:t>
            </a:r>
          </a:p>
          <a:p>
            <a:r>
              <a:rPr lang="vi-VN" sz="2400" dirty="0">
                <a:latin typeface="Cambria" panose="02040503050406030204" pitchFamily="18" charset="0"/>
                <a:ea typeface="Cambria" panose="02040503050406030204" pitchFamily="18" charset="0"/>
                <a:cs typeface="Arial-Rounded" panose="020B0500000000000000" pitchFamily="34" charset="0"/>
              </a:rPr>
              <a:t>Bước qua thời thơ dại.</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vi-VN" sz="2400" dirty="0">
              <a:latin typeface="Cambria" panose="02040503050406030204" pitchFamily="18" charset="0"/>
              <a:ea typeface="Cambria" panose="02040503050406030204" pitchFamily="18" charset="0"/>
              <a:cs typeface="Arial-Rounded" panose="020B0500000000000000" pitchFamily="34" charset="0"/>
            </a:endParaRPr>
          </a:p>
          <a:p>
            <a:r>
              <a:rPr lang="vi-VN" sz="2400" dirty="0">
                <a:latin typeface="Cambria" panose="02040503050406030204" pitchFamily="18" charset="0"/>
                <a:ea typeface="Cambria" panose="02040503050406030204" pitchFamily="18" charset="0"/>
                <a:cs typeface="Arial-Rounded" panose="020B0500000000000000" pitchFamily="34" charset="0"/>
              </a:rPr>
              <a:t>Màu khăn tuổi thiếu niên</a:t>
            </a:r>
          </a:p>
          <a:p>
            <a:r>
              <a:rPr lang="vi-VN" sz="2400" dirty="0">
                <a:latin typeface="Cambria" panose="02040503050406030204" pitchFamily="18" charset="0"/>
                <a:ea typeface="Cambria" panose="02040503050406030204" pitchFamily="18" charset="0"/>
                <a:cs typeface="Arial-Rounded" panose="020B0500000000000000" pitchFamily="34" charset="0"/>
              </a:rPr>
              <a:t>Suốt đời tươi thắm mãi</a:t>
            </a:r>
          </a:p>
          <a:p>
            <a:r>
              <a:rPr lang="vi-VN" sz="2400" dirty="0">
                <a:latin typeface="Cambria" panose="02040503050406030204" pitchFamily="18" charset="0"/>
                <a:ea typeface="Cambria" panose="02040503050406030204" pitchFamily="18" charset="0"/>
                <a:cs typeface="Arial-Rounded" panose="020B0500000000000000" pitchFamily="34" charset="0"/>
              </a:rPr>
              <a:t>Như lời ru vời vợi</a:t>
            </a:r>
          </a:p>
          <a:p>
            <a:r>
              <a:rPr lang="vi-VN" sz="2400" dirty="0">
                <a:latin typeface="Cambria" panose="02040503050406030204" pitchFamily="18" charset="0"/>
                <a:ea typeface="Cambria" panose="02040503050406030204" pitchFamily="18" charset="0"/>
                <a:cs typeface="Arial-Rounded" panose="020B0500000000000000" pitchFamily="34" charset="0"/>
              </a:rPr>
              <a:t>Chẳng bao giờ cách xa.</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en-US" sz="2400" dirty="0">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Này</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mở</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cửa</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ra</a:t>
            </a: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Một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trời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xanh</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vẫn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đợi</a:t>
            </a:r>
            <a:endPar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Cánh</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buồm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gọi</a:t>
            </a:r>
            <a:endPar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Mặt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biển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dòng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sông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p>
          <a:p>
            <a:pPr algn="l"/>
            <a:endParaRPr lang="en-US" sz="24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8086725" y="1237155"/>
            <a:ext cx="4105275" cy="3785652"/>
          </a:xfrm>
          <a:prstGeom prst="rect">
            <a:avLst/>
          </a:prstGeom>
          <a:noFill/>
        </p:spPr>
        <p:txBody>
          <a:bodyPr wrap="square" rtlCol="0">
            <a:spAutoFit/>
          </a:bodyPr>
          <a:lstStyle/>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Nắng vườn trưa mênh mông</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Bướm bay như lời hát</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tàu là đất nước</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Đưa ta tới bến xa.</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vi-VN" sz="2400" dirty="0">
                <a:latin typeface="Cambria" panose="02040503050406030204" pitchFamily="18" charset="0"/>
                <a:ea typeface="Cambria" panose="02040503050406030204" pitchFamily="18" charset="0"/>
                <a:cs typeface="Arial-Rounded" panose="020B0500000000000000" pitchFamily="34" charset="0"/>
              </a:rPr>
              <a:t>Những ngày chị đi qua</a:t>
            </a:r>
          </a:p>
          <a:p>
            <a:r>
              <a:rPr lang="vi-VN" sz="2400" dirty="0">
                <a:latin typeface="Cambria" panose="02040503050406030204" pitchFamily="18" charset="0"/>
                <a:ea typeface="Cambria" panose="02040503050406030204" pitchFamily="18" charset="0"/>
                <a:cs typeface="Arial-Rounded" panose="020B0500000000000000" pitchFamily="34" charset="0"/>
              </a:rPr>
              <a:t>Những ngày em đang tới</a:t>
            </a:r>
          </a:p>
          <a:p>
            <a:r>
              <a:rPr lang="vi-VN" sz="2400" dirty="0">
                <a:latin typeface="Cambria" panose="02040503050406030204" pitchFamily="18" charset="0"/>
                <a:ea typeface="Cambria" panose="02040503050406030204" pitchFamily="18" charset="0"/>
                <a:cs typeface="Arial-Rounded" panose="020B0500000000000000" pitchFamily="34" charset="0"/>
              </a:rPr>
              <a:t>Khao khát lại bắt đầu</a:t>
            </a:r>
          </a:p>
          <a:p>
            <a:r>
              <a:rPr lang="vi-VN" sz="2400" dirty="0">
                <a:latin typeface="Cambria" panose="02040503050406030204" pitchFamily="18" charset="0"/>
                <a:ea typeface="Cambria" panose="02040503050406030204" pitchFamily="18" charset="0"/>
                <a:cs typeface="Arial-Rounded" panose="020B0500000000000000" pitchFamily="34" charset="0"/>
              </a:rPr>
              <a:t>Từ màu khăn đỏ chói.</a:t>
            </a:r>
          </a:p>
          <a:p>
            <a:pPr algn="r"/>
            <a:r>
              <a:rPr lang="vi-VN" sz="2400" dirty="0">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3"/>
          <a:stretch>
            <a:fillRect/>
          </a:stretch>
        </p:blipFill>
        <p:spPr>
          <a:xfrm>
            <a:off x="3883777" y="1488782"/>
            <a:ext cx="3986295" cy="3772155"/>
          </a:xfrm>
          <a:prstGeom prst="rect">
            <a:avLst/>
          </a:prstGeom>
        </p:spPr>
      </p:pic>
      <p:pic>
        <p:nvPicPr>
          <p:cNvPr id="3" name="Picture 2">
            <a:extLst>
              <a:ext uri="{FF2B5EF4-FFF2-40B4-BE49-F238E27FC236}">
                <a16:creationId xmlns:a16="http://schemas.microsoft.com/office/drawing/2014/main" id="{71B3C6E2-8B03-51CB-6EE4-30BD66D1D036}"/>
              </a:ext>
            </a:extLst>
          </p:cNvPr>
          <p:cNvPicPr>
            <a:picLocks noChangeAspect="1"/>
          </p:cNvPicPr>
          <p:nvPr/>
        </p:nvPicPr>
        <p:blipFill>
          <a:blip r:embed="rId4"/>
          <a:stretch>
            <a:fillRect/>
          </a:stretch>
        </p:blipFill>
        <p:spPr>
          <a:xfrm>
            <a:off x="3226852" y="192702"/>
            <a:ext cx="5034161" cy="116826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677129" y="1371345"/>
            <a:ext cx="50577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Chị đã qua tuổi Đoàn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hôm nay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đỏ dắt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Bước qua thời thơ dại.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bao giờ cách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mở</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vẫn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đợi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buồm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8086725" y="1237155"/>
            <a:ext cx="410527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Đưa ta tới bến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màu khăn đỏ chói.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3"/>
          <a:stretch>
            <a:fillRect/>
          </a:stretch>
        </p:blipFill>
        <p:spPr>
          <a:xfrm>
            <a:off x="3883777" y="1488782"/>
            <a:ext cx="3986295" cy="3772155"/>
          </a:xfrm>
          <a:prstGeom prst="rect">
            <a:avLst/>
          </a:prstGeom>
        </p:spPr>
      </p:pic>
      <p:sp>
        <p:nvSpPr>
          <p:cNvPr id="9" name="Rectangle: Rounded Corners 11">
            <a:extLst>
              <a:ext uri="{FF2B5EF4-FFF2-40B4-BE49-F238E27FC236}">
                <a16:creationId xmlns:a16="http://schemas.microsoft.com/office/drawing/2014/main" id="{CA8D46F9-D599-487C-8A84-C9D09BD88DE2}"/>
              </a:ext>
            </a:extLst>
          </p:cNvPr>
          <p:cNvSpPr/>
          <p:nvPr/>
        </p:nvSpPr>
        <p:spPr>
          <a:xfrm>
            <a:off x="6705600" y="5995691"/>
            <a:ext cx="52292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khổ</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3" name="Teardrop 12">
            <a:extLst>
              <a:ext uri="{FF2B5EF4-FFF2-40B4-BE49-F238E27FC236}">
                <a16:creationId xmlns:a16="http://schemas.microsoft.com/office/drawing/2014/main" id="{2A7C5F89-6188-41E1-B0E0-616FCD6EC6D1}"/>
              </a:ext>
            </a:extLst>
          </p:cNvPr>
          <p:cNvSpPr/>
          <p:nvPr/>
        </p:nvSpPr>
        <p:spPr>
          <a:xfrm>
            <a:off x="32948" y="1488782"/>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32948" y="3374859"/>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32948" y="5108917"/>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7503340" y="1303845"/>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7503340" y="3168699"/>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a:t>
            </a:r>
          </a:p>
        </p:txBody>
      </p:sp>
      <p:sp>
        <p:nvSpPr>
          <p:cNvPr id="18" name="Rectangle: Rounded Corners 11">
            <a:extLst>
              <a:ext uri="{FF2B5EF4-FFF2-40B4-BE49-F238E27FC236}">
                <a16:creationId xmlns:a16="http://schemas.microsoft.com/office/drawing/2014/main" id="{52F11B66-DF7A-4BF3-A4F2-514DBBDF3ABC}"/>
              </a:ext>
            </a:extLst>
          </p:cNvPr>
          <p:cNvSpPr/>
          <p:nvPr/>
        </p:nvSpPr>
        <p:spPr>
          <a:xfrm>
            <a:off x="6705599" y="5996738"/>
            <a:ext cx="52292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khổ</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thơ</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EB65DE1A-EEBC-86B7-AB42-06CD3D715FFC}"/>
              </a:ext>
            </a:extLst>
          </p:cNvPr>
          <p:cNvPicPr>
            <a:picLocks noChangeAspect="1"/>
          </p:cNvPicPr>
          <p:nvPr/>
        </p:nvPicPr>
        <p:blipFill>
          <a:blip r:embed="rId4"/>
          <a:stretch>
            <a:fillRect/>
          </a:stretch>
        </p:blipFill>
        <p:spPr>
          <a:xfrm>
            <a:off x="3226852" y="192702"/>
            <a:ext cx="5034161" cy="1168265"/>
          </a:xfrm>
          <a:prstGeom prst="rect">
            <a:avLst/>
          </a:prstGeom>
        </p:spPr>
      </p:pic>
    </p:spTree>
    <p:extLst>
      <p:ext uri="{BB962C8B-B14F-4D97-AF65-F5344CB8AC3E}">
        <p14:creationId xmlns:p14="http://schemas.microsoft.com/office/powerpoint/2010/main" val="3115304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657600" y="1148308"/>
            <a:ext cx="4552122"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thắm</a:t>
            </a:r>
            <a:r>
              <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mãi</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5048250" y="2823336"/>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vời</a:t>
            </a:r>
            <a:r>
              <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vợi</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cánh</a:t>
            </a:r>
            <a:r>
              <a:rPr lang="en-US" sz="54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54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buồm</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731AFF-C6CB-5BEE-3D42-75EFA594F7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443299" y="401267"/>
            <a:ext cx="10077561" cy="1219306"/>
          </a:xfrm>
          <a:prstGeom prst="rect">
            <a:avLst/>
          </a:prstGeom>
        </p:spPr>
      </p:pic>
      <p:sp>
        <p:nvSpPr>
          <p:cNvPr id="3" name="Rectangle 2">
            <a:extLst>
              <a:ext uri="{FF2B5EF4-FFF2-40B4-BE49-F238E27FC236}">
                <a16:creationId xmlns:a16="http://schemas.microsoft.com/office/drawing/2014/main" id="{B210C3D1-25FB-0D19-B7C2-E5776ADE8A6F}"/>
              </a:ext>
            </a:extLst>
          </p:cNvPr>
          <p:cNvSpPr/>
          <p:nvPr/>
        </p:nvSpPr>
        <p:spPr>
          <a:xfrm>
            <a:off x="3073400" y="2597835"/>
            <a:ext cx="5882640" cy="1481175"/>
          </a:xfrm>
          <a:prstGeom prst="rect">
            <a:avLst/>
          </a:prstGeom>
        </p:spPr>
        <p:txBody>
          <a:bodyPr wrap="square">
            <a:spAutoFit/>
          </a:bodyPr>
          <a:lstStyle/>
          <a:p>
            <a:pPr>
              <a:lnSpc>
                <a:spcPct val="150000"/>
              </a:lnSpc>
            </a:pPr>
            <a:r>
              <a:rPr lang="en-US" sz="3200" b="1" dirty="0" err="1">
                <a:solidFill>
                  <a:srgbClr val="FF0000"/>
                </a:solidFill>
                <a:latin typeface="Cambria" panose="02040503050406030204" pitchFamily="18" charset="0"/>
                <a:ea typeface="Cambria" panose="02040503050406030204" pitchFamily="18" charset="0"/>
              </a:rPr>
              <a:t>Nắng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vườn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mênh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mông</a:t>
            </a:r>
            <a:endParaRPr lang="en-US" sz="3200" b="1" dirty="0">
              <a:solidFill>
                <a:srgbClr val="FF0000"/>
              </a:solidFill>
              <a:latin typeface="Cambria" panose="02040503050406030204" pitchFamily="18" charset="0"/>
              <a:ea typeface="Cambria" panose="02040503050406030204" pitchFamily="18" charset="0"/>
            </a:endParaRPr>
          </a:p>
          <a:p>
            <a:pPr>
              <a:lnSpc>
                <a:spcPct val="150000"/>
              </a:lnSpc>
            </a:pPr>
            <a:r>
              <a:rPr lang="en-US" sz="3200" b="1" dirty="0" err="1">
                <a:solidFill>
                  <a:srgbClr val="FF0000"/>
                </a:solidFill>
                <a:latin typeface="Cambria" panose="02040503050406030204" pitchFamily="18" charset="0"/>
                <a:ea typeface="Cambria" panose="02040503050406030204" pitchFamily="18" charset="0"/>
              </a:rPr>
              <a:t>Bướm</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hát</a:t>
            </a:r>
            <a:endParaRPr lang="en-US" sz="3200" b="1" dirty="0">
              <a:solidFill>
                <a:srgbClr val="FF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1D6BA32-0946-78A8-1BA5-EE190F0F85AF}"/>
              </a:ext>
            </a:extLst>
          </p:cNvPr>
          <p:cNvSpPr txBox="1"/>
          <p:nvPr/>
        </p:nvSpPr>
        <p:spPr>
          <a:xfrm>
            <a:off x="6013065" y="2566741"/>
            <a:ext cx="629920" cy="707886"/>
          </a:xfrm>
          <a:prstGeom prst="rect">
            <a:avLst/>
          </a:prstGeom>
          <a:noFill/>
          <a:ln>
            <a:noFill/>
          </a:ln>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3CB8A388-C2EA-D6A0-DBE7-221761A48892}"/>
              </a:ext>
            </a:extLst>
          </p:cNvPr>
          <p:cNvSpPr txBox="1"/>
          <p:nvPr/>
        </p:nvSpPr>
        <p:spPr>
          <a:xfrm>
            <a:off x="5799232" y="3333508"/>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B117A885-C3D9-EAD1-ECBC-B0FF7ACFACC6}"/>
              </a:ext>
            </a:extLst>
          </p:cNvPr>
          <p:cNvSpPr txBox="1"/>
          <p:nvPr/>
        </p:nvSpPr>
        <p:spPr>
          <a:xfrm>
            <a:off x="7208401" y="3365406"/>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89239C54-0F2F-0D75-9B3B-134E71487635}"/>
              </a:ext>
            </a:extLst>
          </p:cNvPr>
          <p:cNvSpPr txBox="1"/>
          <p:nvPr/>
        </p:nvSpPr>
        <p:spPr>
          <a:xfrm>
            <a:off x="8376328" y="2629733"/>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9594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0" name="TextBox 9">
            <a:extLst>
              <a:ext uri="{FF2B5EF4-FFF2-40B4-BE49-F238E27FC236}">
                <a16:creationId xmlns:a16="http://schemas.microsoft.com/office/drawing/2014/main" id="{A8A0C0C5-6F70-4097-8D5D-8996EFEB86EC}"/>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Ngày</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em</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vào</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Đội</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Tree>
    <p:extLst>
      <p:ext uri="{BB962C8B-B14F-4D97-AF65-F5344CB8AC3E}">
        <p14:creationId xmlns:p14="http://schemas.microsoft.com/office/powerpoint/2010/main" val="2815943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0CF665-C3F0-4FD9-823E-1E63FD18B603}"/>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Đoàn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Đoàn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Thanh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niên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cộng</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sản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Hồ</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Minh</a:t>
            </a:r>
            <a:endParaRPr 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4" descr="Đoàn TNCS Hồ Chí Minh thành lập năm nào? - VnExpress">
            <a:extLst>
              <a:ext uri="{FF2B5EF4-FFF2-40B4-BE49-F238E27FC236}">
                <a16:creationId xmlns:a16="http://schemas.microsoft.com/office/drawing/2014/main" id="{1A73D29C-5EFA-4ADD-B3A8-EF12131820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492457"/>
            <a:ext cx="5455917" cy="36281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Ý nghĩa, lịch sử ra đời Ngày thành lập Đoàn TNCS Hồ Chí Minh 26/3">
            <a:extLst>
              <a:ext uri="{FF2B5EF4-FFF2-40B4-BE49-F238E27FC236}">
                <a16:creationId xmlns:a16="http://schemas.microsoft.com/office/drawing/2014/main" id="{B15215AA-5AB0-4CB8-A14B-A19C159353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6043" y="553836"/>
            <a:ext cx="5455917" cy="3505426"/>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16934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Đại hội Liên Đội Trường THCS Đinh Bộ Lĩnh năm 2017 - 2018">
            <a:extLst>
              <a:ext uri="{FF2B5EF4-FFF2-40B4-BE49-F238E27FC236}">
                <a16:creationId xmlns:a16="http://schemas.microsoft.com/office/drawing/2014/main" id="{E78B58B9-3310-437B-B660-102039584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 r="-2" b="-2"/>
          <a:stretch/>
        </p:blipFill>
        <p:spPr bwMode="auto">
          <a:xfrm>
            <a:off x="370780" y="1422551"/>
            <a:ext cx="4915595" cy="52802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ết đơn xin vào Đội - Tập làm văn lớp 3 (16 mẫu)">
            <a:extLst>
              <a:ext uri="{FF2B5EF4-FFF2-40B4-BE49-F238E27FC236}">
                <a16:creationId xmlns:a16="http://schemas.microsoft.com/office/drawing/2014/main" id="{CDD0954F-5D81-4220-BFD9-D06B99BCC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6" r="41750" b="2"/>
          <a:stretch/>
        </p:blipFill>
        <p:spPr bwMode="auto">
          <a:xfrm>
            <a:off x="6272059" y="1422551"/>
            <a:ext cx="4932733" cy="5280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C72B56-0397-4CD6-B8FD-940442007F98}"/>
              </a:ext>
            </a:extLst>
          </p:cNvPr>
          <p:cNvSpPr txBox="1"/>
          <p:nvPr/>
        </p:nvSpPr>
        <p:spPr>
          <a:xfrm>
            <a:off x="1924050" y="378585"/>
            <a:ext cx="9124950" cy="646331"/>
          </a:xfrm>
          <a:prstGeom prst="rect">
            <a:avLst/>
          </a:prstGeom>
          <a:noFill/>
        </p:spPr>
        <p:txBody>
          <a:bodyPr wrap="square" rtlCol="0">
            <a:spAutoFit/>
          </a:bodyP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Tiền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Minh</a:t>
            </a:r>
          </a:p>
        </p:txBody>
      </p:sp>
    </p:spTree>
    <p:extLst>
      <p:ext uri="{BB962C8B-B14F-4D97-AF65-F5344CB8AC3E}">
        <p14:creationId xmlns:p14="http://schemas.microsoft.com/office/powerpoint/2010/main" val="15589188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Khao khát Chúa sẽ tìm thấy Ngài | ngọn lửa nhỏ">
            <a:extLst>
              <a:ext uri="{FF2B5EF4-FFF2-40B4-BE49-F238E27FC236}">
                <a16:creationId xmlns:a16="http://schemas.microsoft.com/office/drawing/2014/main" id="{BF20B738-7E20-413A-9037-EA22E39A3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F210DFC-CCF1-430A-A84C-EA894DE9D779}"/>
              </a:ext>
            </a:extLst>
          </p:cNvPr>
          <p:cNvSpPr/>
          <p:nvPr/>
        </p:nvSpPr>
        <p:spPr>
          <a:xfrm>
            <a:off x="323850" y="640080"/>
            <a:ext cx="3068584" cy="2709275"/>
          </a:xfrm>
          <a:prstGeom prst="ellipse">
            <a:avLst/>
          </a:prstGeom>
          <a:solidFill>
            <a:srgbClr val="FFFFFF"/>
          </a:solidFill>
          <a:ln w="1746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spcAft>
                <a:spcPts val="600"/>
              </a:spcAft>
            </a:pP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Khao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khát</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tha</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thiết</a:t>
            </a:r>
            <a:endParaRPr lang="en-US" sz="3600" dirty="0">
              <a:solidFill>
                <a:srgbClr val="26262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5870164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stretch>
            <a:fillRect/>
          </a:stretch>
        </p:blipFill>
        <p:spPr>
          <a:xfrm>
            <a:off x="6688280" y="1151304"/>
            <a:ext cx="3883988" cy="4700859"/>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04775"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DB83F302-688B-4419-B30F-FCF8F4687BD1}"/>
              </a:ext>
            </a:extLst>
          </p:cNvPr>
          <p:cNvSpPr/>
          <p:nvPr/>
        </p:nvSpPr>
        <p:spPr>
          <a:xfrm>
            <a:off x="10144125" y="126320"/>
            <a:ext cx="172411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984D30A-9180-415F-8816-D2CC8F353234}"/>
              </a:ext>
            </a:extLst>
          </p:cNvPr>
          <p:cNvGrpSpPr/>
          <p:nvPr/>
        </p:nvGrpSpPr>
        <p:grpSpPr>
          <a:xfrm>
            <a:off x="3441721" y="354824"/>
            <a:ext cx="3540234" cy="625703"/>
            <a:chOff x="1053394" y="206467"/>
            <a:chExt cx="2880723" cy="432581"/>
          </a:xfrm>
        </p:grpSpPr>
        <p:sp>
          <p:nvSpPr>
            <p:cNvPr id="42" name="Rectangle: Rounded Corners 43">
              <a:extLst>
                <a:ext uri="{FF2B5EF4-FFF2-40B4-BE49-F238E27FC236}">
                  <a16:creationId xmlns:a16="http://schemas.microsoft.com/office/drawing/2014/main" id="{55050A3A-4280-4E66-8CE2-8F8F0F88396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3" name="Rectangle 42">
              <a:extLst>
                <a:ext uri="{FF2B5EF4-FFF2-40B4-BE49-F238E27FC236}">
                  <a16:creationId xmlns:a16="http://schemas.microsoft.com/office/drawing/2014/main" id="{ED2DA55B-5395-4C8E-B51E-6C5EB8E9A0C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4" name="Picture 43">
            <a:extLst>
              <a:ext uri="{FF2B5EF4-FFF2-40B4-BE49-F238E27FC236}">
                <a16:creationId xmlns:a16="http://schemas.microsoft.com/office/drawing/2014/main" id="{32D6B521-0506-4F8A-8EAB-81B72E836BD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39756" y="309524"/>
            <a:ext cx="667016" cy="744576"/>
          </a:xfrm>
          <a:prstGeom prst="rect">
            <a:avLst/>
          </a:prstGeom>
        </p:spPr>
      </p:pic>
      <p:sp>
        <p:nvSpPr>
          <p:cNvPr id="45" name="Rectangle 44">
            <a:extLst>
              <a:ext uri="{FF2B5EF4-FFF2-40B4-BE49-F238E27FC236}">
                <a16:creationId xmlns:a16="http://schemas.microsoft.com/office/drawing/2014/main" id="{3C983495-DCED-4384-8318-64DA32C0C831}"/>
              </a:ext>
            </a:extLst>
          </p:cNvPr>
          <p:cNvSpPr/>
          <p:nvPr/>
        </p:nvSpPr>
        <p:spPr>
          <a:xfrm>
            <a:off x="1494539" y="2337938"/>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47" name="Picture 46">
            <a:extLst>
              <a:ext uri="{FF2B5EF4-FFF2-40B4-BE49-F238E27FC236}">
                <a16:creationId xmlns:a16="http://schemas.microsoft.com/office/drawing/2014/main" id="{B904FADD-1895-4016-8DF4-055AE3352A3B}"/>
              </a:ext>
            </a:extLst>
          </p:cNvPr>
          <p:cNvPicPr>
            <a:picLocks noChangeAspect="1"/>
          </p:cNvPicPr>
          <p:nvPr/>
        </p:nvPicPr>
        <p:blipFill>
          <a:blip r:embed="rId5"/>
          <a:stretch>
            <a:fillRect/>
          </a:stretch>
        </p:blipFill>
        <p:spPr>
          <a:xfrm>
            <a:off x="6440453" y="1993698"/>
            <a:ext cx="5196943" cy="2160122"/>
          </a:xfrm>
          <a:prstGeom prst="rect">
            <a:avLst/>
          </a:prstGeom>
        </p:spPr>
      </p:pic>
      <p:grpSp>
        <p:nvGrpSpPr>
          <p:cNvPr id="48" name="Group 47">
            <a:extLst>
              <a:ext uri="{FF2B5EF4-FFF2-40B4-BE49-F238E27FC236}">
                <a16:creationId xmlns:a16="http://schemas.microsoft.com/office/drawing/2014/main" id="{4D5DE04F-691C-4762-9DA1-B84D7BE284C5}"/>
              </a:ext>
            </a:extLst>
          </p:cNvPr>
          <p:cNvGrpSpPr/>
          <p:nvPr/>
        </p:nvGrpSpPr>
        <p:grpSpPr>
          <a:xfrm rot="260226">
            <a:off x="3534842" y="4405154"/>
            <a:ext cx="5283322" cy="2099654"/>
            <a:chOff x="561349" y="4544613"/>
            <a:chExt cx="4171068" cy="1648917"/>
          </a:xfrm>
        </p:grpSpPr>
        <p:pic>
          <p:nvPicPr>
            <p:cNvPr id="49" name="Picture 48">
              <a:extLst>
                <a:ext uri="{FF2B5EF4-FFF2-40B4-BE49-F238E27FC236}">
                  <a16:creationId xmlns:a16="http://schemas.microsoft.com/office/drawing/2014/main" id="{10BE78E3-0C5C-4D3D-81F7-34C9F09878E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50" name="Picture 49">
              <a:extLst>
                <a:ext uri="{FF2B5EF4-FFF2-40B4-BE49-F238E27FC236}">
                  <a16:creationId xmlns:a16="http://schemas.microsoft.com/office/drawing/2014/main" id="{8ECA61D3-3572-4232-BCDF-084E063A2DD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1" name="Picture 50">
              <a:extLst>
                <a:ext uri="{FF2B5EF4-FFF2-40B4-BE49-F238E27FC236}">
                  <a16:creationId xmlns:a16="http://schemas.microsoft.com/office/drawing/2014/main" id="{8F0E7F47-8DB1-43A4-9DB6-894EB813A63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52" name="Picture 51">
              <a:extLst>
                <a:ext uri="{FF2B5EF4-FFF2-40B4-BE49-F238E27FC236}">
                  <a16:creationId xmlns:a16="http://schemas.microsoft.com/office/drawing/2014/main" id="{1AD437DC-ABA8-4A8C-A279-514E6B75106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53" name="Picture 52">
            <a:extLst>
              <a:ext uri="{FF2B5EF4-FFF2-40B4-BE49-F238E27FC236}">
                <a16:creationId xmlns:a16="http://schemas.microsoft.com/office/drawing/2014/main" id="{0601C890-0C33-4017-A155-DDDAD2AA5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28018" y="4464794"/>
            <a:ext cx="918316" cy="710199"/>
          </a:xfrm>
          <a:prstGeom prst="rect">
            <a:avLst/>
          </a:prstGeom>
        </p:spPr>
      </p:pic>
      <p:pic>
        <p:nvPicPr>
          <p:cNvPr id="54" name="Picture 53">
            <a:extLst>
              <a:ext uri="{FF2B5EF4-FFF2-40B4-BE49-F238E27FC236}">
                <a16:creationId xmlns:a16="http://schemas.microsoft.com/office/drawing/2014/main" id="{BF93AA7D-E99E-44D4-B524-B4BDB76C0E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65596" y="4540244"/>
            <a:ext cx="820756" cy="6347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down)">
                                      <p:cBhvr>
                                        <p:cTn id="32" dur="500"/>
                                        <p:tgtEl>
                                          <p:spTgt spid="54"/>
                                        </p:tgtEl>
                                      </p:cBhvr>
                                    </p:animEffect>
                                  </p:childTnLst>
                                </p:cTn>
                              </p:par>
                              <p:par>
                                <p:cTn id="33" presetID="22" presetClass="entr" presetSubtype="4"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E71E02-4953-499C-9A95-69D28A139549}"/>
              </a:ext>
            </a:extLst>
          </p:cNvPr>
          <p:cNvGrpSpPr/>
          <p:nvPr/>
        </p:nvGrpSpPr>
        <p:grpSpPr>
          <a:xfrm>
            <a:off x="3423799" y="452781"/>
            <a:ext cx="3540234" cy="625703"/>
            <a:chOff x="1053394" y="206467"/>
            <a:chExt cx="2880723" cy="432581"/>
          </a:xfrm>
        </p:grpSpPr>
        <p:sp>
          <p:nvSpPr>
            <p:cNvPr id="39" name="Rectangle: Rounded Corners 43">
              <a:extLst>
                <a:ext uri="{FF2B5EF4-FFF2-40B4-BE49-F238E27FC236}">
                  <a16:creationId xmlns:a16="http://schemas.microsoft.com/office/drawing/2014/main" id="{3348300B-9638-4E5C-B6A8-F53E0F4DD07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45307783-A6C3-4137-8831-609E021D0BA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15751" y="393344"/>
            <a:ext cx="667016" cy="744576"/>
          </a:xfrm>
          <a:prstGeom prst="rect">
            <a:avLst/>
          </a:prstGeom>
        </p:spPr>
      </p:pic>
      <p:pic>
        <p:nvPicPr>
          <p:cNvPr id="42" name="Picture 41">
            <a:extLst>
              <a:ext uri="{FF2B5EF4-FFF2-40B4-BE49-F238E27FC236}">
                <a16:creationId xmlns:a16="http://schemas.microsoft.com/office/drawing/2014/main" id="{977DE8DA-2B39-42AF-B4FD-3EB0F5DF0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44" name="Picture 43">
            <a:extLst>
              <a:ext uri="{FF2B5EF4-FFF2-40B4-BE49-F238E27FC236}">
                <a16:creationId xmlns:a16="http://schemas.microsoft.com/office/drawing/2014/main" id="{4D9ADBA1-D466-4A11-93FB-001CE2C24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61405" y="4594182"/>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79A561D-5F73-D4FC-B64F-4C355ED0CE8C}"/>
              </a:ext>
            </a:extLst>
          </p:cNvPr>
          <p:cNvPicPr>
            <a:picLocks noChangeAspect="1"/>
          </p:cNvPicPr>
          <p:nvPr/>
        </p:nvPicPr>
        <p:blipFill>
          <a:blip r:embed="rId4"/>
          <a:stretch>
            <a:fillRect/>
          </a:stretch>
        </p:blipFill>
        <p:spPr>
          <a:xfrm>
            <a:off x="-149199" y="1450379"/>
            <a:ext cx="11193226" cy="540762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2993" y="195396"/>
            <a:ext cx="10441359" cy="2492990"/>
            <a:chOff x="2993" y="195396"/>
            <a:chExt cx="10441359" cy="2492990"/>
          </a:xfrm>
        </p:grpSpPr>
        <p:grpSp>
          <p:nvGrpSpPr>
            <p:cNvPr id="45" name="Group 44"/>
            <p:cNvGrpSpPr/>
            <p:nvPr/>
          </p:nvGrpSpPr>
          <p:grpSpPr>
            <a:xfrm>
              <a:off x="2993" y="195396"/>
              <a:ext cx="10441359" cy="2492990"/>
              <a:chOff x="182690" y="222864"/>
              <a:chExt cx="10441359" cy="2492990"/>
            </a:xfrm>
          </p:grpSpPr>
          <p:sp>
            <p:nvSpPr>
              <p:cNvPr id="26" name="Google Shape;9360;p61"/>
              <p:cNvSpPr/>
              <p:nvPr/>
            </p:nvSpPr>
            <p:spPr>
              <a:xfrm>
                <a:off x="182690" y="867811"/>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42"/>
              <p:cNvSpPr txBox="1"/>
              <p:nvPr/>
            </p:nvSpPr>
            <p:spPr>
              <a:xfrm>
                <a:off x="1774690" y="222864"/>
                <a:ext cx="8849359" cy="2492990"/>
              </a:xfrm>
              <a:prstGeom prst="rect">
                <a:avLst/>
              </a:prstGeom>
              <a:solidFill>
                <a:schemeClr val="accent5">
                  <a:lumMod val="20000"/>
                  <a:lumOff val="80000"/>
                </a:schemeClr>
              </a:solidFill>
              <a:ln w="7620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muốn nói gì với em của mình qua 2 dòng thơ "</a:t>
                </a:r>
                <a:r>
                  <a:rPr kumimoji="0" lang="vi-VN"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Màu khăn đỏ dắt em/Bước qua</a:t>
                </a:r>
                <a:r>
                  <a:rPr kumimoji="0" lang="en-US"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thời thơ dại</a:t>
                </a: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Chọn câu trả lời hoặc nêu ý kiến khác của 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Đeo khăn quàng sẽ giúp em khôn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Nêu ý kiến khác của em.</a:t>
                </a:r>
              </a:p>
            </p:txBody>
          </p:sp>
        </p:grpSp>
        <p:pic>
          <p:nvPicPr>
            <p:cNvPr id="52" name="Picture 51"/>
            <p:cNvPicPr>
              <a:picLocks noChangeAspect="1"/>
            </p:cNvPicPr>
            <p:nvPr/>
          </p:nvPicPr>
          <p:blipFill>
            <a:blip r:embed="rId3"/>
            <a:stretch>
              <a:fillRect/>
            </a:stretch>
          </p:blipFill>
          <p:spPr>
            <a:xfrm>
              <a:off x="130004" y="944149"/>
              <a:ext cx="999831" cy="1109568"/>
            </a:xfrm>
            <a:prstGeom prst="rect">
              <a:avLst/>
            </a:prstGeom>
          </p:spPr>
        </p:pic>
      </p:grpSp>
      <p:grpSp>
        <p:nvGrpSpPr>
          <p:cNvPr id="55" name="Group 54"/>
          <p:cNvGrpSpPr/>
          <p:nvPr/>
        </p:nvGrpSpPr>
        <p:grpSpPr>
          <a:xfrm>
            <a:off x="356802" y="2814639"/>
            <a:ext cx="10439103" cy="1235298"/>
            <a:chOff x="356802" y="2814639"/>
            <a:chExt cx="10439103" cy="1235298"/>
          </a:xfrm>
        </p:grpSpPr>
        <p:grpSp>
          <p:nvGrpSpPr>
            <p:cNvPr id="51" name="Group 50"/>
            <p:cNvGrpSpPr/>
            <p:nvPr/>
          </p:nvGrpSpPr>
          <p:grpSpPr>
            <a:xfrm>
              <a:off x="356802" y="2814639"/>
              <a:ext cx="10439103" cy="1188526"/>
              <a:chOff x="363969" y="2814639"/>
              <a:chExt cx="10439103" cy="1188526"/>
            </a:xfrm>
          </p:grpSpPr>
          <p:sp>
            <p:nvSpPr>
              <p:cNvPr id="27" name="Google Shape;9361;p61"/>
              <p:cNvSpPr/>
              <p:nvPr/>
            </p:nvSpPr>
            <p:spPr>
              <a:xfrm>
                <a:off x="363969" y="2814639"/>
                <a:ext cx="3509120" cy="1188526"/>
              </a:xfrm>
              <a:custGeom>
                <a:avLst/>
                <a:gdLst/>
                <a:ahLst/>
                <a:cxnLst/>
                <a:rect l="l" t="t" r="r" b="b"/>
                <a:pathLst>
                  <a:path w="10098" h="3470" extrusionOk="0">
                    <a:moveTo>
                      <a:pt x="1787" y="350"/>
                    </a:moveTo>
                    <a:cubicBezTo>
                      <a:pt x="2525" y="350"/>
                      <a:pt x="3168" y="969"/>
                      <a:pt x="3168" y="1707"/>
                    </a:cubicBezTo>
                    <a:cubicBezTo>
                      <a:pt x="3168" y="2446"/>
                      <a:pt x="2525" y="3089"/>
                      <a:pt x="1787" y="3089"/>
                    </a:cubicBezTo>
                    <a:cubicBezTo>
                      <a:pt x="1048" y="3089"/>
                      <a:pt x="429" y="2446"/>
                      <a:pt x="429" y="1707"/>
                    </a:cubicBezTo>
                    <a:cubicBezTo>
                      <a:pt x="429" y="969"/>
                      <a:pt x="1048" y="350"/>
                      <a:pt x="1787" y="350"/>
                    </a:cubicBezTo>
                    <a:close/>
                    <a:moveTo>
                      <a:pt x="1866" y="0"/>
                    </a:moveTo>
                    <a:cubicBezTo>
                      <a:pt x="1792" y="0"/>
                      <a:pt x="1718" y="5"/>
                      <a:pt x="1644" y="17"/>
                    </a:cubicBezTo>
                    <a:cubicBezTo>
                      <a:pt x="834" y="112"/>
                      <a:pt x="167" y="755"/>
                      <a:pt x="120" y="1588"/>
                    </a:cubicBezTo>
                    <a:cubicBezTo>
                      <a:pt x="0" y="2612"/>
                      <a:pt x="810" y="3470"/>
                      <a:pt x="1787" y="3470"/>
                    </a:cubicBezTo>
                    <a:cubicBezTo>
                      <a:pt x="2215" y="3470"/>
                      <a:pt x="2596" y="3327"/>
                      <a:pt x="2882" y="3089"/>
                    </a:cubicBezTo>
                    <a:lnTo>
                      <a:pt x="9622" y="3089"/>
                    </a:lnTo>
                    <a:cubicBezTo>
                      <a:pt x="9764" y="3089"/>
                      <a:pt x="9883" y="3017"/>
                      <a:pt x="9979" y="2898"/>
                    </a:cubicBezTo>
                    <a:cubicBezTo>
                      <a:pt x="10098" y="2755"/>
                      <a:pt x="10098" y="2541"/>
                      <a:pt x="9979" y="2398"/>
                    </a:cubicBezTo>
                    <a:lnTo>
                      <a:pt x="8717" y="612"/>
                    </a:lnTo>
                    <a:cubicBezTo>
                      <a:pt x="8621" y="493"/>
                      <a:pt x="8526" y="421"/>
                      <a:pt x="8359" y="421"/>
                    </a:cubicBezTo>
                    <a:lnTo>
                      <a:pt x="7073" y="421"/>
                    </a:lnTo>
                    <a:cubicBezTo>
                      <a:pt x="7002" y="421"/>
                      <a:pt x="6931" y="493"/>
                      <a:pt x="6907" y="588"/>
                    </a:cubicBezTo>
                    <a:cubicBezTo>
                      <a:pt x="6883" y="683"/>
                      <a:pt x="6954" y="779"/>
                      <a:pt x="7073" y="779"/>
                    </a:cubicBezTo>
                    <a:lnTo>
                      <a:pt x="8407" y="779"/>
                    </a:lnTo>
                    <a:cubicBezTo>
                      <a:pt x="8431" y="779"/>
                      <a:pt x="8455" y="779"/>
                      <a:pt x="8455" y="826"/>
                    </a:cubicBezTo>
                    <a:lnTo>
                      <a:pt x="9717" y="2612"/>
                    </a:lnTo>
                    <a:cubicBezTo>
                      <a:pt x="9741" y="2636"/>
                      <a:pt x="9717" y="2660"/>
                      <a:pt x="9717" y="2684"/>
                    </a:cubicBezTo>
                    <a:cubicBezTo>
                      <a:pt x="9717" y="2731"/>
                      <a:pt x="9669" y="2731"/>
                      <a:pt x="9645" y="2731"/>
                    </a:cubicBezTo>
                    <a:lnTo>
                      <a:pt x="3239" y="2731"/>
                    </a:lnTo>
                    <a:cubicBezTo>
                      <a:pt x="3430" y="2446"/>
                      <a:pt x="3549" y="2088"/>
                      <a:pt x="3549" y="1731"/>
                    </a:cubicBezTo>
                    <a:cubicBezTo>
                      <a:pt x="3549" y="1374"/>
                      <a:pt x="3430" y="1064"/>
                      <a:pt x="3239" y="755"/>
                    </a:cubicBezTo>
                    <a:lnTo>
                      <a:pt x="6288" y="755"/>
                    </a:lnTo>
                    <a:cubicBezTo>
                      <a:pt x="6383" y="755"/>
                      <a:pt x="6430" y="707"/>
                      <a:pt x="6454" y="612"/>
                    </a:cubicBezTo>
                    <a:cubicBezTo>
                      <a:pt x="6478" y="493"/>
                      <a:pt x="6407" y="398"/>
                      <a:pt x="6288" y="398"/>
                    </a:cubicBezTo>
                    <a:lnTo>
                      <a:pt x="2906" y="398"/>
                    </a:lnTo>
                    <a:cubicBezTo>
                      <a:pt x="2645" y="156"/>
                      <a:pt x="2265" y="0"/>
                      <a:pt x="186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45"/>
              <p:cNvSpPr txBox="1"/>
              <p:nvPr/>
            </p:nvSpPr>
            <p:spPr>
              <a:xfrm>
                <a:off x="1953713" y="2833614"/>
                <a:ext cx="8849359" cy="1169551"/>
              </a:xfrm>
              <a:prstGeom prst="rect">
                <a:avLst/>
              </a:prstGeom>
              <a:solidFill>
                <a:schemeClr val="tx2">
                  <a:lumMod val="20000"/>
                  <a:lumOff val="80000"/>
                </a:schemeClr>
              </a:solidFill>
              <a:ln w="76200">
                <a:solidFill>
                  <a:schemeClr val="tx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 tiết nào cho thấy chiếc khăn quàng đỏ gắn bó thân thương với người đội viên?</a:t>
                </a:r>
              </a:p>
            </p:txBody>
          </p:sp>
        </p:grpSp>
        <p:pic>
          <p:nvPicPr>
            <p:cNvPr id="54" name="Picture 53"/>
            <p:cNvPicPr>
              <a:picLocks noChangeAspect="1"/>
            </p:cNvPicPr>
            <p:nvPr/>
          </p:nvPicPr>
          <p:blipFill>
            <a:blip r:embed="rId4"/>
            <a:stretch>
              <a:fillRect/>
            </a:stretch>
          </p:blipFill>
          <p:spPr>
            <a:xfrm>
              <a:off x="449759" y="2898567"/>
              <a:ext cx="1094434" cy="1151370"/>
            </a:xfrm>
            <a:prstGeom prst="rect">
              <a:avLst/>
            </a:prstGeom>
          </p:spPr>
        </p:pic>
      </p:grpSp>
      <p:grpSp>
        <p:nvGrpSpPr>
          <p:cNvPr id="57" name="Group 56"/>
          <p:cNvGrpSpPr/>
          <p:nvPr/>
        </p:nvGrpSpPr>
        <p:grpSpPr>
          <a:xfrm>
            <a:off x="798593" y="4178416"/>
            <a:ext cx="10441359" cy="1222024"/>
            <a:chOff x="798593" y="4178416"/>
            <a:chExt cx="10441359" cy="1222024"/>
          </a:xfrm>
        </p:grpSpPr>
        <p:grpSp>
          <p:nvGrpSpPr>
            <p:cNvPr id="48" name="Group 47"/>
            <p:cNvGrpSpPr/>
            <p:nvPr/>
          </p:nvGrpSpPr>
          <p:grpSpPr>
            <a:xfrm>
              <a:off x="798593" y="4178416"/>
              <a:ext cx="10441359" cy="1205275"/>
              <a:chOff x="361713" y="4263328"/>
              <a:chExt cx="10441359" cy="1205275"/>
            </a:xfrm>
          </p:grpSpPr>
          <p:sp>
            <p:nvSpPr>
              <p:cNvPr id="28" name="Google Shape;9362;p61"/>
              <p:cNvSpPr/>
              <p:nvPr/>
            </p:nvSpPr>
            <p:spPr>
              <a:xfrm>
                <a:off x="361713" y="4280077"/>
                <a:ext cx="4159360" cy="1188526"/>
              </a:xfrm>
              <a:custGeom>
                <a:avLst/>
                <a:gdLst/>
                <a:ahLst/>
                <a:cxnLst/>
                <a:rect l="l" t="t" r="r" b="b"/>
                <a:pathLst>
                  <a:path w="12027" h="3463" extrusionOk="0">
                    <a:moveTo>
                      <a:pt x="1811" y="311"/>
                    </a:moveTo>
                    <a:cubicBezTo>
                      <a:pt x="2549" y="311"/>
                      <a:pt x="3192" y="953"/>
                      <a:pt x="3192" y="1692"/>
                    </a:cubicBezTo>
                    <a:cubicBezTo>
                      <a:pt x="3192" y="2430"/>
                      <a:pt x="2596" y="3073"/>
                      <a:pt x="1811" y="3073"/>
                    </a:cubicBezTo>
                    <a:cubicBezTo>
                      <a:pt x="1072" y="3073"/>
                      <a:pt x="453" y="2430"/>
                      <a:pt x="453" y="1692"/>
                    </a:cubicBezTo>
                    <a:cubicBezTo>
                      <a:pt x="453" y="953"/>
                      <a:pt x="1072" y="311"/>
                      <a:pt x="1811" y="311"/>
                    </a:cubicBezTo>
                    <a:close/>
                    <a:moveTo>
                      <a:pt x="1787" y="1"/>
                    </a:moveTo>
                    <a:cubicBezTo>
                      <a:pt x="763" y="1"/>
                      <a:pt x="1" y="858"/>
                      <a:pt x="48" y="1882"/>
                    </a:cubicBezTo>
                    <a:cubicBezTo>
                      <a:pt x="120" y="2668"/>
                      <a:pt x="763" y="3359"/>
                      <a:pt x="1572" y="3454"/>
                    </a:cubicBezTo>
                    <a:cubicBezTo>
                      <a:pt x="1627" y="3459"/>
                      <a:pt x="1682" y="3462"/>
                      <a:pt x="1736" y="3462"/>
                    </a:cubicBezTo>
                    <a:cubicBezTo>
                      <a:pt x="2156" y="3462"/>
                      <a:pt x="2563" y="3305"/>
                      <a:pt x="2858" y="3073"/>
                    </a:cubicBezTo>
                    <a:lnTo>
                      <a:pt x="3906" y="3073"/>
                    </a:lnTo>
                    <a:cubicBezTo>
                      <a:pt x="3978" y="3073"/>
                      <a:pt x="4049" y="3002"/>
                      <a:pt x="4073" y="2906"/>
                    </a:cubicBezTo>
                    <a:cubicBezTo>
                      <a:pt x="4097" y="2787"/>
                      <a:pt x="4025" y="2716"/>
                      <a:pt x="3906" y="2716"/>
                    </a:cubicBezTo>
                    <a:lnTo>
                      <a:pt x="3192" y="2716"/>
                    </a:lnTo>
                    <a:cubicBezTo>
                      <a:pt x="3359" y="2430"/>
                      <a:pt x="3478" y="2073"/>
                      <a:pt x="3478" y="1716"/>
                    </a:cubicBezTo>
                    <a:cubicBezTo>
                      <a:pt x="3478" y="1358"/>
                      <a:pt x="3359" y="1049"/>
                      <a:pt x="3192" y="739"/>
                    </a:cubicBezTo>
                    <a:lnTo>
                      <a:pt x="10265" y="739"/>
                    </a:lnTo>
                    <a:cubicBezTo>
                      <a:pt x="10289" y="739"/>
                      <a:pt x="10336" y="739"/>
                      <a:pt x="10336" y="763"/>
                    </a:cubicBezTo>
                    <a:lnTo>
                      <a:pt x="11575" y="2549"/>
                    </a:lnTo>
                    <a:cubicBezTo>
                      <a:pt x="11598" y="2597"/>
                      <a:pt x="11575" y="2620"/>
                      <a:pt x="11575" y="2644"/>
                    </a:cubicBezTo>
                    <a:cubicBezTo>
                      <a:pt x="11575" y="2668"/>
                      <a:pt x="11551" y="2668"/>
                      <a:pt x="11527" y="2668"/>
                    </a:cubicBezTo>
                    <a:lnTo>
                      <a:pt x="4716" y="2668"/>
                    </a:lnTo>
                    <a:cubicBezTo>
                      <a:pt x="4644" y="2668"/>
                      <a:pt x="4573" y="2740"/>
                      <a:pt x="4549" y="2835"/>
                    </a:cubicBezTo>
                    <a:cubicBezTo>
                      <a:pt x="4525" y="2954"/>
                      <a:pt x="4597" y="3025"/>
                      <a:pt x="4716" y="3025"/>
                    </a:cubicBezTo>
                    <a:lnTo>
                      <a:pt x="11527" y="3025"/>
                    </a:lnTo>
                    <a:cubicBezTo>
                      <a:pt x="11670" y="3025"/>
                      <a:pt x="11789" y="2978"/>
                      <a:pt x="11860" y="2859"/>
                    </a:cubicBezTo>
                    <a:cubicBezTo>
                      <a:pt x="12027" y="2716"/>
                      <a:pt x="12027" y="2501"/>
                      <a:pt x="11908" y="2359"/>
                    </a:cubicBezTo>
                    <a:lnTo>
                      <a:pt x="10646" y="572"/>
                    </a:lnTo>
                    <a:cubicBezTo>
                      <a:pt x="10574" y="453"/>
                      <a:pt x="10455" y="382"/>
                      <a:pt x="10289" y="382"/>
                    </a:cubicBezTo>
                    <a:lnTo>
                      <a:pt x="2882" y="382"/>
                    </a:lnTo>
                    <a:cubicBezTo>
                      <a:pt x="2596" y="144"/>
                      <a:pt x="2192" y="1"/>
                      <a:pt x="1787"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TextBox 46"/>
              <p:cNvSpPr txBox="1"/>
              <p:nvPr/>
            </p:nvSpPr>
            <p:spPr>
              <a:xfrm>
                <a:off x="1953713" y="4263328"/>
                <a:ext cx="8849359" cy="1169551"/>
              </a:xfrm>
              <a:prstGeom prst="rect">
                <a:avLst/>
              </a:prstGeom>
              <a:solidFill>
                <a:schemeClr val="tx1">
                  <a:lumMod val="20000"/>
                  <a:lumOff val="80000"/>
                </a:schemeClr>
              </a:solidFill>
              <a:ln w="76200">
                <a:solidFill>
                  <a:schemeClr val="tx1"/>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nào?</a:t>
                </a:r>
              </a:p>
            </p:txBody>
          </p:sp>
        </p:grpSp>
        <p:pic>
          <p:nvPicPr>
            <p:cNvPr id="56" name="Picture 55"/>
            <p:cNvPicPr>
              <a:picLocks noChangeAspect="1"/>
            </p:cNvPicPr>
            <p:nvPr/>
          </p:nvPicPr>
          <p:blipFill>
            <a:blip r:embed="rId5"/>
            <a:stretch>
              <a:fillRect/>
            </a:stretch>
          </p:blipFill>
          <p:spPr>
            <a:xfrm>
              <a:off x="881162" y="4284775"/>
              <a:ext cx="1048603" cy="1115665"/>
            </a:xfrm>
            <a:prstGeom prst="rect">
              <a:avLst/>
            </a:prstGeom>
          </p:spPr>
        </p:pic>
      </p:grpSp>
      <p:grpSp>
        <p:nvGrpSpPr>
          <p:cNvPr id="59" name="Group 58"/>
          <p:cNvGrpSpPr/>
          <p:nvPr/>
        </p:nvGrpSpPr>
        <p:grpSpPr>
          <a:xfrm>
            <a:off x="1289266" y="5528919"/>
            <a:ext cx="10458686" cy="1213374"/>
            <a:chOff x="1289266" y="5528919"/>
            <a:chExt cx="10458686" cy="1213374"/>
          </a:xfrm>
        </p:grpSpPr>
        <p:grpSp>
          <p:nvGrpSpPr>
            <p:cNvPr id="50" name="Group 49"/>
            <p:cNvGrpSpPr/>
            <p:nvPr/>
          </p:nvGrpSpPr>
          <p:grpSpPr>
            <a:xfrm>
              <a:off x="1289266" y="5528919"/>
              <a:ext cx="10458686" cy="1213374"/>
              <a:chOff x="344386" y="5561540"/>
              <a:chExt cx="10458686" cy="1213374"/>
            </a:xfrm>
          </p:grpSpPr>
          <p:sp>
            <p:nvSpPr>
              <p:cNvPr id="37" name="Google Shape;9360;p61"/>
              <p:cNvSpPr/>
              <p:nvPr/>
            </p:nvSpPr>
            <p:spPr>
              <a:xfrm>
                <a:off x="344386" y="5561540"/>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48"/>
              <p:cNvSpPr txBox="1"/>
              <p:nvPr/>
            </p:nvSpPr>
            <p:spPr>
              <a:xfrm>
                <a:off x="1953713" y="5575392"/>
                <a:ext cx="8849359" cy="1169551"/>
              </a:xfrm>
              <a:prstGeom prst="rect">
                <a:avLst/>
              </a:prstGeom>
              <a:solidFill>
                <a:schemeClr val="bg2">
                  <a:lumMod val="20000"/>
                  <a:lumOff val="80000"/>
                </a:schemeClr>
              </a:solidFill>
              <a:ln w="76200">
                <a:solidFill>
                  <a:schemeClr val="bg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bạn nhỏ cảm nhận được điều gì qua lời nhắn nhủ của chị ở khổ thơ cuối?</a:t>
                </a:r>
              </a:p>
            </p:txBody>
          </p:sp>
        </p:grpSp>
        <p:pic>
          <p:nvPicPr>
            <p:cNvPr id="58" name="Picture 57"/>
            <p:cNvPicPr>
              <a:picLocks noChangeAspect="1"/>
            </p:cNvPicPr>
            <p:nvPr/>
          </p:nvPicPr>
          <p:blipFill>
            <a:blip r:embed="rId6"/>
            <a:stretch>
              <a:fillRect/>
            </a:stretch>
          </p:blipFill>
          <p:spPr>
            <a:xfrm>
              <a:off x="1405463" y="5596063"/>
              <a:ext cx="1048603" cy="1079086"/>
            </a:xfrm>
            <a:prstGeom prst="rect">
              <a:avLst/>
            </a:prstGeom>
          </p:spPr>
        </p:pic>
      </p:grpSp>
    </p:spTree>
    <p:extLst>
      <p:ext uri="{BB962C8B-B14F-4D97-AF65-F5344CB8AC3E}">
        <p14:creationId xmlns:p14="http://schemas.microsoft.com/office/powerpoint/2010/main" val="4905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97736" y="1629389"/>
            <a:ext cx="11396528" cy="4433008"/>
            <a:chOff x="2993" y="-717571"/>
            <a:chExt cx="11396528" cy="4433008"/>
          </a:xfrm>
        </p:grpSpPr>
        <p:grpSp>
          <p:nvGrpSpPr>
            <p:cNvPr id="26" name="Group 25"/>
            <p:cNvGrpSpPr/>
            <p:nvPr/>
          </p:nvGrpSpPr>
          <p:grpSpPr>
            <a:xfrm>
              <a:off x="2993" y="-717571"/>
              <a:ext cx="11396528" cy="4433008"/>
              <a:chOff x="182690" y="-690103"/>
              <a:chExt cx="11396528" cy="4433008"/>
            </a:xfrm>
          </p:grpSpPr>
          <p:sp>
            <p:nvSpPr>
              <p:cNvPr id="28" name="Google Shape;9360;p61"/>
              <p:cNvSpPr/>
              <p:nvPr/>
            </p:nvSpPr>
            <p:spPr>
              <a:xfrm>
                <a:off x="182690" y="867811"/>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TextBox 28"/>
              <p:cNvSpPr txBox="1"/>
              <p:nvPr/>
            </p:nvSpPr>
            <p:spPr>
              <a:xfrm>
                <a:off x="1856098" y="-690103"/>
                <a:ext cx="9723120" cy="4433008"/>
              </a:xfrm>
              <a:prstGeom prst="rect">
                <a:avLst/>
              </a:prstGeom>
              <a:solidFill>
                <a:schemeClr val="accent5">
                  <a:lumMod val="20000"/>
                  <a:lumOff val="80000"/>
                </a:schemeClr>
              </a:solidFill>
              <a:ln w="76200">
                <a:solidFill>
                  <a:schemeClr val="accent5"/>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muốn nói gì với em của mình qua 2 dòng thơ "</a:t>
                </a:r>
                <a:r>
                  <a:rPr kumimoji="0" lang="vi-VN"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Màu khăn đỏ dắt em/Bước qua</a:t>
                </a:r>
                <a:r>
                  <a:rPr kumimoji="0" lang="en-US"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thời thơ dại</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Chọn câu trả lời hoặc nêu ý kiến khác của em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Đeo khăn quàng sẽ giúp em khôn lớn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Nêu ý kiến khác của em.</a:t>
                </a:r>
              </a:p>
            </p:txBody>
          </p:sp>
        </p:grpSp>
        <p:pic>
          <p:nvPicPr>
            <p:cNvPr id="27" name="Picture 26"/>
            <p:cNvPicPr>
              <a:picLocks noChangeAspect="1"/>
            </p:cNvPicPr>
            <p:nvPr/>
          </p:nvPicPr>
          <p:blipFill>
            <a:blip r:embed="rId2"/>
            <a:stretch>
              <a:fillRect/>
            </a:stretch>
          </p:blipFill>
          <p:spPr>
            <a:xfrm>
              <a:off x="130004" y="944149"/>
              <a:ext cx="999831" cy="1109568"/>
            </a:xfrm>
            <a:prstGeom prst="rect">
              <a:avLst/>
            </a:prstGeom>
          </p:spPr>
        </p:pic>
      </p:grpSp>
      <p:sp>
        <p:nvSpPr>
          <p:cNvPr id="33" name="Rectangle 32"/>
          <p:cNvSpPr/>
          <p:nvPr/>
        </p:nvSpPr>
        <p:spPr>
          <a:xfrm>
            <a:off x="2071144" y="4713377"/>
            <a:ext cx="9286240" cy="538480"/>
          </a:xfrm>
          <a:prstGeom prst="rect">
            <a:avLst/>
          </a:prstGeom>
          <a:solidFill>
            <a:schemeClr val="accent3">
              <a:lumMod val="90000"/>
              <a:alpha val="53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p:txBody>
      </p:sp>
      <p:pic>
        <p:nvPicPr>
          <p:cNvPr id="2" name="Picture 1" descr="A picture containing vector graphics&#10;&#10;Description automatically generated">
            <a:extLst>
              <a:ext uri="{FF2B5EF4-FFF2-40B4-BE49-F238E27FC236}">
                <a16:creationId xmlns:a16="http://schemas.microsoft.com/office/drawing/2014/main" id="{080ACDCC-B407-8042-33C8-9F67F50F6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925" y="4994418"/>
            <a:ext cx="1863581" cy="1863581"/>
          </a:xfrm>
          <a:prstGeom prst="rect">
            <a:avLst/>
          </a:prstGeom>
        </p:spPr>
      </p:pic>
    </p:spTree>
    <p:extLst>
      <p:ext uri="{BB962C8B-B14F-4D97-AF65-F5344CB8AC3E}">
        <p14:creationId xmlns:p14="http://schemas.microsoft.com/office/powerpoint/2010/main" val="131768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6449" y="1260159"/>
            <a:ext cx="10439103" cy="1235298"/>
            <a:chOff x="356802" y="2814639"/>
            <a:chExt cx="10439103" cy="1235298"/>
          </a:xfrm>
        </p:grpSpPr>
        <p:grpSp>
          <p:nvGrpSpPr>
            <p:cNvPr id="6" name="Group 5"/>
            <p:cNvGrpSpPr/>
            <p:nvPr/>
          </p:nvGrpSpPr>
          <p:grpSpPr>
            <a:xfrm>
              <a:off x="356802" y="2814639"/>
              <a:ext cx="10439103" cy="1188526"/>
              <a:chOff x="363969" y="2814639"/>
              <a:chExt cx="10439103" cy="1188526"/>
            </a:xfrm>
          </p:grpSpPr>
          <p:sp>
            <p:nvSpPr>
              <p:cNvPr id="8" name="Google Shape;9361;p61"/>
              <p:cNvSpPr/>
              <p:nvPr/>
            </p:nvSpPr>
            <p:spPr>
              <a:xfrm>
                <a:off x="363969" y="2814639"/>
                <a:ext cx="3509120" cy="1188526"/>
              </a:xfrm>
              <a:custGeom>
                <a:avLst/>
                <a:gdLst/>
                <a:ahLst/>
                <a:cxnLst/>
                <a:rect l="l" t="t" r="r" b="b"/>
                <a:pathLst>
                  <a:path w="10098" h="3470" extrusionOk="0">
                    <a:moveTo>
                      <a:pt x="1787" y="350"/>
                    </a:moveTo>
                    <a:cubicBezTo>
                      <a:pt x="2525" y="350"/>
                      <a:pt x="3168" y="969"/>
                      <a:pt x="3168" y="1707"/>
                    </a:cubicBezTo>
                    <a:cubicBezTo>
                      <a:pt x="3168" y="2446"/>
                      <a:pt x="2525" y="3089"/>
                      <a:pt x="1787" y="3089"/>
                    </a:cubicBezTo>
                    <a:cubicBezTo>
                      <a:pt x="1048" y="3089"/>
                      <a:pt x="429" y="2446"/>
                      <a:pt x="429" y="1707"/>
                    </a:cubicBezTo>
                    <a:cubicBezTo>
                      <a:pt x="429" y="969"/>
                      <a:pt x="1048" y="350"/>
                      <a:pt x="1787" y="350"/>
                    </a:cubicBezTo>
                    <a:close/>
                    <a:moveTo>
                      <a:pt x="1866" y="0"/>
                    </a:moveTo>
                    <a:cubicBezTo>
                      <a:pt x="1792" y="0"/>
                      <a:pt x="1718" y="5"/>
                      <a:pt x="1644" y="17"/>
                    </a:cubicBezTo>
                    <a:cubicBezTo>
                      <a:pt x="834" y="112"/>
                      <a:pt x="167" y="755"/>
                      <a:pt x="120" y="1588"/>
                    </a:cubicBezTo>
                    <a:cubicBezTo>
                      <a:pt x="0" y="2612"/>
                      <a:pt x="810" y="3470"/>
                      <a:pt x="1787" y="3470"/>
                    </a:cubicBezTo>
                    <a:cubicBezTo>
                      <a:pt x="2215" y="3470"/>
                      <a:pt x="2596" y="3327"/>
                      <a:pt x="2882" y="3089"/>
                    </a:cubicBezTo>
                    <a:lnTo>
                      <a:pt x="9622" y="3089"/>
                    </a:lnTo>
                    <a:cubicBezTo>
                      <a:pt x="9764" y="3089"/>
                      <a:pt x="9883" y="3017"/>
                      <a:pt x="9979" y="2898"/>
                    </a:cubicBezTo>
                    <a:cubicBezTo>
                      <a:pt x="10098" y="2755"/>
                      <a:pt x="10098" y="2541"/>
                      <a:pt x="9979" y="2398"/>
                    </a:cubicBezTo>
                    <a:lnTo>
                      <a:pt x="8717" y="612"/>
                    </a:lnTo>
                    <a:cubicBezTo>
                      <a:pt x="8621" y="493"/>
                      <a:pt x="8526" y="421"/>
                      <a:pt x="8359" y="421"/>
                    </a:cubicBezTo>
                    <a:lnTo>
                      <a:pt x="7073" y="421"/>
                    </a:lnTo>
                    <a:cubicBezTo>
                      <a:pt x="7002" y="421"/>
                      <a:pt x="6931" y="493"/>
                      <a:pt x="6907" y="588"/>
                    </a:cubicBezTo>
                    <a:cubicBezTo>
                      <a:pt x="6883" y="683"/>
                      <a:pt x="6954" y="779"/>
                      <a:pt x="7073" y="779"/>
                    </a:cubicBezTo>
                    <a:lnTo>
                      <a:pt x="8407" y="779"/>
                    </a:lnTo>
                    <a:cubicBezTo>
                      <a:pt x="8431" y="779"/>
                      <a:pt x="8455" y="779"/>
                      <a:pt x="8455" y="826"/>
                    </a:cubicBezTo>
                    <a:lnTo>
                      <a:pt x="9717" y="2612"/>
                    </a:lnTo>
                    <a:cubicBezTo>
                      <a:pt x="9741" y="2636"/>
                      <a:pt x="9717" y="2660"/>
                      <a:pt x="9717" y="2684"/>
                    </a:cubicBezTo>
                    <a:cubicBezTo>
                      <a:pt x="9717" y="2731"/>
                      <a:pt x="9669" y="2731"/>
                      <a:pt x="9645" y="2731"/>
                    </a:cubicBezTo>
                    <a:lnTo>
                      <a:pt x="3239" y="2731"/>
                    </a:lnTo>
                    <a:cubicBezTo>
                      <a:pt x="3430" y="2446"/>
                      <a:pt x="3549" y="2088"/>
                      <a:pt x="3549" y="1731"/>
                    </a:cubicBezTo>
                    <a:cubicBezTo>
                      <a:pt x="3549" y="1374"/>
                      <a:pt x="3430" y="1064"/>
                      <a:pt x="3239" y="755"/>
                    </a:cubicBezTo>
                    <a:lnTo>
                      <a:pt x="6288" y="755"/>
                    </a:lnTo>
                    <a:cubicBezTo>
                      <a:pt x="6383" y="755"/>
                      <a:pt x="6430" y="707"/>
                      <a:pt x="6454" y="612"/>
                    </a:cubicBezTo>
                    <a:cubicBezTo>
                      <a:pt x="6478" y="493"/>
                      <a:pt x="6407" y="398"/>
                      <a:pt x="6288" y="398"/>
                    </a:cubicBezTo>
                    <a:lnTo>
                      <a:pt x="2906" y="398"/>
                    </a:lnTo>
                    <a:cubicBezTo>
                      <a:pt x="2645" y="156"/>
                      <a:pt x="2265" y="0"/>
                      <a:pt x="186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p:cNvSpPr txBox="1"/>
              <p:nvPr/>
            </p:nvSpPr>
            <p:spPr>
              <a:xfrm>
                <a:off x="1953713" y="2833614"/>
                <a:ext cx="8849359" cy="1169551"/>
              </a:xfrm>
              <a:prstGeom prst="rect">
                <a:avLst/>
              </a:prstGeom>
              <a:solidFill>
                <a:schemeClr val="tx2">
                  <a:lumMod val="20000"/>
                  <a:lumOff val="80000"/>
                </a:schemeClr>
              </a:solidFill>
              <a:ln w="76200">
                <a:solidFill>
                  <a:schemeClr val="tx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 tiết nào cho thấy chiếc khăn quàng đỏ gắn bó thân thương với người đội viên?</a:t>
                </a:r>
              </a:p>
            </p:txBody>
          </p:sp>
        </p:grpSp>
        <p:pic>
          <p:nvPicPr>
            <p:cNvPr id="7" name="Picture 6"/>
            <p:cNvPicPr>
              <a:picLocks noChangeAspect="1"/>
            </p:cNvPicPr>
            <p:nvPr/>
          </p:nvPicPr>
          <p:blipFill>
            <a:blip r:embed="rId2"/>
            <a:stretch>
              <a:fillRect/>
            </a:stretch>
          </p:blipFill>
          <p:spPr>
            <a:xfrm>
              <a:off x="449759" y="2898567"/>
              <a:ext cx="1094434" cy="1151370"/>
            </a:xfrm>
            <a:prstGeom prst="rect">
              <a:avLst/>
            </a:prstGeom>
          </p:spPr>
        </p:pic>
      </p:grpSp>
      <p:grpSp>
        <p:nvGrpSpPr>
          <p:cNvPr id="10" name="Google Shape;619;p30"/>
          <p:cNvGrpSpPr/>
          <p:nvPr/>
        </p:nvGrpSpPr>
        <p:grpSpPr>
          <a:xfrm>
            <a:off x="3842833" y="2891812"/>
            <a:ext cx="4506334" cy="2076571"/>
            <a:chOff x="2753450" y="3348581"/>
            <a:chExt cx="600524" cy="326409"/>
          </a:xfrm>
        </p:grpSpPr>
        <p:sp>
          <p:nvSpPr>
            <p:cNvPr id="11" name="Google Shape;620;p30"/>
            <p:cNvSpPr/>
            <p:nvPr/>
          </p:nvSpPr>
          <p:spPr>
            <a:xfrm>
              <a:off x="2753450" y="3380450"/>
              <a:ext cx="600524"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Chẳng bao giờ cách xa.</a:t>
              </a:r>
            </a:p>
          </p:txBody>
        </p:sp>
        <p:sp>
          <p:nvSpPr>
            <p:cNvPr id="12" name="Google Shape;621;p30"/>
            <p:cNvSpPr/>
            <p:nvPr/>
          </p:nvSpPr>
          <p:spPr>
            <a:xfrm>
              <a:off x="2950241" y="3348581"/>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22;p30"/>
            <p:cNvSpPr/>
            <p:nvPr/>
          </p:nvSpPr>
          <p:spPr>
            <a:xfrm>
              <a:off x="3000742" y="3358981"/>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23;p30"/>
            <p:cNvSpPr/>
            <p:nvPr/>
          </p:nvSpPr>
          <p:spPr>
            <a:xfrm>
              <a:off x="3052842" y="3358707"/>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vector graphics&#10;&#10;Description automatically generated">
            <a:extLst>
              <a:ext uri="{FF2B5EF4-FFF2-40B4-BE49-F238E27FC236}">
                <a16:creationId xmlns:a16="http://schemas.microsoft.com/office/drawing/2014/main" id="{0CB7A1ED-5A63-BFBA-B31E-FD376AE6B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842" y="4136065"/>
            <a:ext cx="2721935" cy="2721935"/>
          </a:xfrm>
          <a:prstGeom prst="rect">
            <a:avLst/>
          </a:prstGeom>
        </p:spPr>
      </p:pic>
    </p:spTree>
    <p:extLst>
      <p:ext uri="{BB962C8B-B14F-4D97-AF65-F5344CB8AC3E}">
        <p14:creationId xmlns:p14="http://schemas.microsoft.com/office/powerpoint/2010/main" val="12063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0513" y="845936"/>
            <a:ext cx="10441359" cy="1222024"/>
            <a:chOff x="798593" y="4178416"/>
            <a:chExt cx="10441359" cy="1222024"/>
          </a:xfrm>
        </p:grpSpPr>
        <p:grpSp>
          <p:nvGrpSpPr>
            <p:cNvPr id="6" name="Group 5"/>
            <p:cNvGrpSpPr/>
            <p:nvPr/>
          </p:nvGrpSpPr>
          <p:grpSpPr>
            <a:xfrm>
              <a:off x="798593" y="4178416"/>
              <a:ext cx="10441359" cy="1205275"/>
              <a:chOff x="361713" y="4263328"/>
              <a:chExt cx="10441359" cy="1205275"/>
            </a:xfrm>
          </p:grpSpPr>
          <p:sp>
            <p:nvSpPr>
              <p:cNvPr id="8" name="Google Shape;9362;p61"/>
              <p:cNvSpPr/>
              <p:nvPr/>
            </p:nvSpPr>
            <p:spPr>
              <a:xfrm>
                <a:off x="361713" y="4280077"/>
                <a:ext cx="4159360" cy="1188526"/>
              </a:xfrm>
              <a:custGeom>
                <a:avLst/>
                <a:gdLst/>
                <a:ahLst/>
                <a:cxnLst/>
                <a:rect l="l" t="t" r="r" b="b"/>
                <a:pathLst>
                  <a:path w="12027" h="3463" extrusionOk="0">
                    <a:moveTo>
                      <a:pt x="1811" y="311"/>
                    </a:moveTo>
                    <a:cubicBezTo>
                      <a:pt x="2549" y="311"/>
                      <a:pt x="3192" y="953"/>
                      <a:pt x="3192" y="1692"/>
                    </a:cubicBezTo>
                    <a:cubicBezTo>
                      <a:pt x="3192" y="2430"/>
                      <a:pt x="2596" y="3073"/>
                      <a:pt x="1811" y="3073"/>
                    </a:cubicBezTo>
                    <a:cubicBezTo>
                      <a:pt x="1072" y="3073"/>
                      <a:pt x="453" y="2430"/>
                      <a:pt x="453" y="1692"/>
                    </a:cubicBezTo>
                    <a:cubicBezTo>
                      <a:pt x="453" y="953"/>
                      <a:pt x="1072" y="311"/>
                      <a:pt x="1811" y="311"/>
                    </a:cubicBezTo>
                    <a:close/>
                    <a:moveTo>
                      <a:pt x="1787" y="1"/>
                    </a:moveTo>
                    <a:cubicBezTo>
                      <a:pt x="763" y="1"/>
                      <a:pt x="1" y="858"/>
                      <a:pt x="48" y="1882"/>
                    </a:cubicBezTo>
                    <a:cubicBezTo>
                      <a:pt x="120" y="2668"/>
                      <a:pt x="763" y="3359"/>
                      <a:pt x="1572" y="3454"/>
                    </a:cubicBezTo>
                    <a:cubicBezTo>
                      <a:pt x="1627" y="3459"/>
                      <a:pt x="1682" y="3462"/>
                      <a:pt x="1736" y="3462"/>
                    </a:cubicBezTo>
                    <a:cubicBezTo>
                      <a:pt x="2156" y="3462"/>
                      <a:pt x="2563" y="3305"/>
                      <a:pt x="2858" y="3073"/>
                    </a:cubicBezTo>
                    <a:lnTo>
                      <a:pt x="3906" y="3073"/>
                    </a:lnTo>
                    <a:cubicBezTo>
                      <a:pt x="3978" y="3073"/>
                      <a:pt x="4049" y="3002"/>
                      <a:pt x="4073" y="2906"/>
                    </a:cubicBezTo>
                    <a:cubicBezTo>
                      <a:pt x="4097" y="2787"/>
                      <a:pt x="4025" y="2716"/>
                      <a:pt x="3906" y="2716"/>
                    </a:cubicBezTo>
                    <a:lnTo>
                      <a:pt x="3192" y="2716"/>
                    </a:lnTo>
                    <a:cubicBezTo>
                      <a:pt x="3359" y="2430"/>
                      <a:pt x="3478" y="2073"/>
                      <a:pt x="3478" y="1716"/>
                    </a:cubicBezTo>
                    <a:cubicBezTo>
                      <a:pt x="3478" y="1358"/>
                      <a:pt x="3359" y="1049"/>
                      <a:pt x="3192" y="739"/>
                    </a:cubicBezTo>
                    <a:lnTo>
                      <a:pt x="10265" y="739"/>
                    </a:lnTo>
                    <a:cubicBezTo>
                      <a:pt x="10289" y="739"/>
                      <a:pt x="10336" y="739"/>
                      <a:pt x="10336" y="763"/>
                    </a:cubicBezTo>
                    <a:lnTo>
                      <a:pt x="11575" y="2549"/>
                    </a:lnTo>
                    <a:cubicBezTo>
                      <a:pt x="11598" y="2597"/>
                      <a:pt x="11575" y="2620"/>
                      <a:pt x="11575" y="2644"/>
                    </a:cubicBezTo>
                    <a:cubicBezTo>
                      <a:pt x="11575" y="2668"/>
                      <a:pt x="11551" y="2668"/>
                      <a:pt x="11527" y="2668"/>
                    </a:cubicBezTo>
                    <a:lnTo>
                      <a:pt x="4716" y="2668"/>
                    </a:lnTo>
                    <a:cubicBezTo>
                      <a:pt x="4644" y="2668"/>
                      <a:pt x="4573" y="2740"/>
                      <a:pt x="4549" y="2835"/>
                    </a:cubicBezTo>
                    <a:cubicBezTo>
                      <a:pt x="4525" y="2954"/>
                      <a:pt x="4597" y="3025"/>
                      <a:pt x="4716" y="3025"/>
                    </a:cubicBezTo>
                    <a:lnTo>
                      <a:pt x="11527" y="3025"/>
                    </a:lnTo>
                    <a:cubicBezTo>
                      <a:pt x="11670" y="3025"/>
                      <a:pt x="11789" y="2978"/>
                      <a:pt x="11860" y="2859"/>
                    </a:cubicBezTo>
                    <a:cubicBezTo>
                      <a:pt x="12027" y="2716"/>
                      <a:pt x="12027" y="2501"/>
                      <a:pt x="11908" y="2359"/>
                    </a:cubicBezTo>
                    <a:lnTo>
                      <a:pt x="10646" y="572"/>
                    </a:lnTo>
                    <a:cubicBezTo>
                      <a:pt x="10574" y="453"/>
                      <a:pt x="10455" y="382"/>
                      <a:pt x="10289" y="382"/>
                    </a:cubicBezTo>
                    <a:lnTo>
                      <a:pt x="2882" y="382"/>
                    </a:lnTo>
                    <a:cubicBezTo>
                      <a:pt x="2596" y="144"/>
                      <a:pt x="2192" y="1"/>
                      <a:pt x="1787"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p:cNvSpPr txBox="1"/>
              <p:nvPr/>
            </p:nvSpPr>
            <p:spPr>
              <a:xfrm>
                <a:off x="1953713" y="4263328"/>
                <a:ext cx="8849359" cy="1169551"/>
              </a:xfrm>
              <a:prstGeom prst="rect">
                <a:avLst/>
              </a:prstGeom>
              <a:solidFill>
                <a:schemeClr val="tx1">
                  <a:lumMod val="20000"/>
                  <a:lumOff val="80000"/>
                </a:schemeClr>
              </a:solidFill>
              <a:ln w="76200">
                <a:solidFill>
                  <a:schemeClr val="tx1"/>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nào?</a:t>
                </a:r>
              </a:p>
            </p:txBody>
          </p:sp>
        </p:grpSp>
        <p:pic>
          <p:nvPicPr>
            <p:cNvPr id="7" name="Picture 6"/>
            <p:cNvPicPr>
              <a:picLocks noChangeAspect="1"/>
            </p:cNvPicPr>
            <p:nvPr/>
          </p:nvPicPr>
          <p:blipFill>
            <a:blip r:embed="rId2"/>
            <a:stretch>
              <a:fillRect/>
            </a:stretch>
          </p:blipFill>
          <p:spPr>
            <a:xfrm>
              <a:off x="881162" y="4284775"/>
              <a:ext cx="1048603" cy="1115665"/>
            </a:xfrm>
            <a:prstGeom prst="rect">
              <a:avLst/>
            </a:prstGeom>
          </p:spPr>
        </p:pic>
      </p:grpSp>
      <p:grpSp>
        <p:nvGrpSpPr>
          <p:cNvPr id="12" name="Google Shape;696;p32"/>
          <p:cNvGrpSpPr/>
          <p:nvPr/>
        </p:nvGrpSpPr>
        <p:grpSpPr>
          <a:xfrm>
            <a:off x="5425441" y="2697772"/>
            <a:ext cx="5750559" cy="3052417"/>
            <a:chOff x="2555054" y="3322025"/>
            <a:chExt cx="903891" cy="479799"/>
          </a:xfrm>
        </p:grpSpPr>
        <p:sp>
          <p:nvSpPr>
            <p:cNvPr id="13" name="Google Shape;697;p32"/>
            <p:cNvSpPr/>
            <p:nvPr/>
          </p:nvSpPr>
          <p:spPr>
            <a:xfrm>
              <a:off x="2555054" y="3367128"/>
              <a:ext cx="903891" cy="434696"/>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a:ln>
                    <a:noFill/>
                  </a:ln>
                  <a:solidFill>
                    <a:srgbClr val="002060"/>
                  </a:solidFill>
                  <a:effectLst/>
                  <a:uLnTx/>
                  <a:uFillTx/>
                  <a:latin typeface="OpenSans"/>
                  <a:ea typeface="+mn-ea"/>
                  <a:cs typeface="+mn-cs"/>
                </a:rPr>
                <a:t>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a:ln>
                    <a:noFill/>
                  </a:ln>
                  <a:solidFill>
                    <a:srgbClr val="002060"/>
                  </a:solidFill>
                  <a:effectLst/>
                  <a:uLnTx/>
                  <a:uFillTx/>
                  <a:latin typeface="OpenSans"/>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a:t>
              </a:r>
              <a:r>
                <a:rPr kumimoji="0" lang="vi-VN" sz="28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trời xanh, cánh buồm, mặt biển, dòng sông, nắng trưa, bướm bay, con tàu.</a:t>
              </a:r>
              <a:endParaRPr kumimoji="0" lang="en-US" sz="28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endParaRPr>
            </a:p>
          </p:txBody>
        </p:sp>
        <p:sp>
          <p:nvSpPr>
            <p:cNvPr id="14" name="Google Shape;698;p32"/>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99;p32"/>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00;p32"/>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619;p30"/>
          <p:cNvGrpSpPr/>
          <p:nvPr/>
        </p:nvGrpSpPr>
        <p:grpSpPr>
          <a:xfrm>
            <a:off x="485336" y="2157570"/>
            <a:ext cx="3820533" cy="2066411"/>
            <a:chOff x="2753450" y="3350178"/>
            <a:chExt cx="600524" cy="324812"/>
          </a:xfrm>
        </p:grpSpPr>
        <p:sp>
          <p:nvSpPr>
            <p:cNvPr id="22" name="Google Shape;620;p30"/>
            <p:cNvSpPr/>
            <p:nvPr/>
          </p:nvSpPr>
          <p:spPr>
            <a:xfrm>
              <a:off x="2753450" y="3380450"/>
              <a:ext cx="600524"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Này em, mở cửa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Một trời xanh vẫn đợi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Cánh buồm là tiếng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Mặt biển và dòng sông.</a:t>
              </a:r>
            </a:p>
          </p:txBody>
        </p:sp>
        <p:sp>
          <p:nvSpPr>
            <p:cNvPr id="23" name="Google Shape;621;p30"/>
            <p:cNvSpPr/>
            <p:nvPr/>
          </p:nvSpPr>
          <p:spPr>
            <a:xfrm>
              <a:off x="2936702" y="3350178"/>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22;p30"/>
            <p:cNvSpPr/>
            <p:nvPr/>
          </p:nvSpPr>
          <p:spPr>
            <a:xfrm>
              <a:off x="2987203" y="3360578"/>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23;p30"/>
            <p:cNvSpPr/>
            <p:nvPr/>
          </p:nvSpPr>
          <p:spPr>
            <a:xfrm>
              <a:off x="3039303" y="3360304"/>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 name="Google Shape;619;p30"/>
          <p:cNvGrpSpPr/>
          <p:nvPr/>
        </p:nvGrpSpPr>
        <p:grpSpPr>
          <a:xfrm>
            <a:off x="280754" y="4361381"/>
            <a:ext cx="4229699" cy="2048350"/>
            <a:chOff x="2753450" y="3353017"/>
            <a:chExt cx="664838" cy="321973"/>
          </a:xfrm>
        </p:grpSpPr>
        <p:sp>
          <p:nvSpPr>
            <p:cNvPr id="27" name="Google Shape;620;p30"/>
            <p:cNvSpPr/>
            <p:nvPr/>
          </p:nvSpPr>
          <p:spPr>
            <a:xfrm>
              <a:off x="2753450" y="3380450"/>
              <a:ext cx="664838"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ta tới bến xa.</a:t>
              </a:r>
            </a:p>
          </p:txBody>
        </p:sp>
        <p:sp>
          <p:nvSpPr>
            <p:cNvPr id="28" name="Google Shape;621;p30"/>
            <p:cNvSpPr/>
            <p:nvPr/>
          </p:nvSpPr>
          <p:spPr>
            <a:xfrm>
              <a:off x="3002500" y="3353017"/>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2;p30"/>
            <p:cNvSpPr/>
            <p:nvPr/>
          </p:nvSpPr>
          <p:spPr>
            <a:xfrm>
              <a:off x="3053000" y="3363417"/>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3;p30"/>
            <p:cNvSpPr/>
            <p:nvPr/>
          </p:nvSpPr>
          <p:spPr>
            <a:xfrm>
              <a:off x="3105101" y="3363143"/>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vector graphics&#10;&#10;Description automatically generated">
            <a:extLst>
              <a:ext uri="{FF2B5EF4-FFF2-40B4-BE49-F238E27FC236}">
                <a16:creationId xmlns:a16="http://schemas.microsoft.com/office/drawing/2014/main" id="{3C8DECDD-6F87-DA3A-AF6C-FA44FCA1D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5991" y="5058214"/>
            <a:ext cx="1799786" cy="1799786"/>
          </a:xfrm>
          <a:prstGeom prst="rect">
            <a:avLst/>
          </a:prstGeom>
        </p:spPr>
      </p:pic>
    </p:spTree>
    <p:extLst>
      <p:ext uri="{BB962C8B-B14F-4D97-AF65-F5344CB8AC3E}">
        <p14:creationId xmlns:p14="http://schemas.microsoft.com/office/powerpoint/2010/main" val="283392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8634" y="411587"/>
            <a:ext cx="10458686" cy="1213374"/>
            <a:chOff x="1289266" y="5528919"/>
            <a:chExt cx="10458686" cy="1213374"/>
          </a:xfrm>
        </p:grpSpPr>
        <p:grpSp>
          <p:nvGrpSpPr>
            <p:cNvPr id="3" name="Group 2"/>
            <p:cNvGrpSpPr/>
            <p:nvPr/>
          </p:nvGrpSpPr>
          <p:grpSpPr>
            <a:xfrm>
              <a:off x="1289266" y="5528919"/>
              <a:ext cx="10458686" cy="1213374"/>
              <a:chOff x="344386" y="5561540"/>
              <a:chExt cx="10458686" cy="1213374"/>
            </a:xfrm>
          </p:grpSpPr>
          <p:sp>
            <p:nvSpPr>
              <p:cNvPr id="5" name="Google Shape;9360;p61"/>
              <p:cNvSpPr/>
              <p:nvPr/>
            </p:nvSpPr>
            <p:spPr>
              <a:xfrm>
                <a:off x="344386" y="5561540"/>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TextBox 5"/>
              <p:cNvSpPr txBox="1"/>
              <p:nvPr/>
            </p:nvSpPr>
            <p:spPr>
              <a:xfrm>
                <a:off x="1953713" y="5575392"/>
                <a:ext cx="8849359" cy="1169551"/>
              </a:xfrm>
              <a:prstGeom prst="rect">
                <a:avLst/>
              </a:prstGeom>
              <a:solidFill>
                <a:schemeClr val="bg2">
                  <a:lumMod val="20000"/>
                  <a:lumOff val="80000"/>
                </a:schemeClr>
              </a:solidFill>
              <a:ln w="76200">
                <a:solidFill>
                  <a:schemeClr val="bg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bạn nhỏ cảm nhận được điều gì qua lời nhắn nhủ của chị ở khổ thơ cuối?</a:t>
                </a:r>
              </a:p>
            </p:txBody>
          </p:sp>
        </p:grpSp>
        <p:pic>
          <p:nvPicPr>
            <p:cNvPr id="4" name="Picture 3"/>
            <p:cNvPicPr>
              <a:picLocks noChangeAspect="1"/>
            </p:cNvPicPr>
            <p:nvPr/>
          </p:nvPicPr>
          <p:blipFill>
            <a:blip r:embed="rId3"/>
            <a:stretch>
              <a:fillRect/>
            </a:stretch>
          </p:blipFill>
          <p:spPr>
            <a:xfrm>
              <a:off x="1405463" y="5596063"/>
              <a:ext cx="1048603" cy="1079086"/>
            </a:xfrm>
            <a:prstGeom prst="rect">
              <a:avLst/>
            </a:prstGeom>
          </p:spPr>
        </p:pic>
      </p:grpSp>
      <p:grpSp>
        <p:nvGrpSpPr>
          <p:cNvPr id="7" name="Google Shape;619;p30"/>
          <p:cNvGrpSpPr/>
          <p:nvPr/>
        </p:nvGrpSpPr>
        <p:grpSpPr>
          <a:xfrm>
            <a:off x="0" y="2370884"/>
            <a:ext cx="3903609" cy="2062295"/>
            <a:chOff x="2807546" y="3353017"/>
            <a:chExt cx="586107" cy="324165"/>
          </a:xfrm>
        </p:grpSpPr>
        <p:sp>
          <p:nvSpPr>
            <p:cNvPr id="8" name="Google Shape;620;p30"/>
            <p:cNvSpPr/>
            <p:nvPr/>
          </p:nvSpPr>
          <p:spPr>
            <a:xfrm>
              <a:off x="2807546" y="3382642"/>
              <a:ext cx="586107"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27432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Từ màu khăn đỏ chói.</a:t>
              </a:r>
            </a:p>
          </p:txBody>
        </p:sp>
        <p:sp>
          <p:nvSpPr>
            <p:cNvPr id="9" name="Google Shape;621;p30"/>
            <p:cNvSpPr/>
            <p:nvPr/>
          </p:nvSpPr>
          <p:spPr>
            <a:xfrm>
              <a:off x="3002500" y="3353017"/>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accent5"/>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22;p30"/>
            <p:cNvSpPr/>
            <p:nvPr/>
          </p:nvSpPr>
          <p:spPr>
            <a:xfrm>
              <a:off x="3053000" y="3363417"/>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23;p30"/>
            <p:cNvSpPr/>
            <p:nvPr/>
          </p:nvSpPr>
          <p:spPr>
            <a:xfrm>
              <a:off x="3105101" y="3363143"/>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 name="Google Shape;696;p32"/>
          <p:cNvGrpSpPr/>
          <p:nvPr/>
        </p:nvGrpSpPr>
        <p:grpSpPr>
          <a:xfrm>
            <a:off x="4330662" y="1791998"/>
            <a:ext cx="7345686" cy="3593983"/>
            <a:chOff x="2429691" y="3342150"/>
            <a:chExt cx="1154618" cy="564926"/>
          </a:xfrm>
        </p:grpSpPr>
        <p:sp>
          <p:nvSpPr>
            <p:cNvPr id="15" name="Google Shape;697;p32"/>
            <p:cNvSpPr/>
            <p:nvPr/>
          </p:nvSpPr>
          <p:spPr>
            <a:xfrm>
              <a:off x="2429691" y="3377300"/>
              <a:ext cx="1154618" cy="529776"/>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muốn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nói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rằng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rất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giống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ở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năm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trở</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viên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bước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con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đường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qua,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lòng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người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viên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Người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cảm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nhận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niềm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vui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niềm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xúc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mình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kết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nạp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vào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16" name="Google Shape;698;p32"/>
            <p:cNvSpPr/>
            <p:nvPr/>
          </p:nvSpPr>
          <p:spPr>
            <a:xfrm>
              <a:off x="2905175" y="3342150"/>
              <a:ext cx="185850" cy="73275"/>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9;p32"/>
            <p:cNvSpPr/>
            <p:nvPr/>
          </p:nvSpPr>
          <p:spPr>
            <a:xfrm>
              <a:off x="2981603" y="33509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00;p32"/>
            <p:cNvSpPr/>
            <p:nvPr/>
          </p:nvSpPr>
          <p:spPr>
            <a:xfrm>
              <a:off x="3033703" y="33513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2" name="Picture 11" descr="A picture containing vector graphics&#10;&#10;Description automatically generated">
            <a:extLst>
              <a:ext uri="{FF2B5EF4-FFF2-40B4-BE49-F238E27FC236}">
                <a16:creationId xmlns:a16="http://schemas.microsoft.com/office/drawing/2014/main" id="{5A2D9150-5680-C5D7-F170-154199228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623" y="5068846"/>
            <a:ext cx="1789154" cy="1789154"/>
          </a:xfrm>
          <a:prstGeom prst="rect">
            <a:avLst/>
          </a:prstGeom>
        </p:spPr>
      </p:pic>
    </p:spTree>
    <p:extLst>
      <p:ext uri="{BB962C8B-B14F-4D97-AF65-F5344CB8AC3E}">
        <p14:creationId xmlns:p14="http://schemas.microsoft.com/office/powerpoint/2010/main" val="950172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pSp>
        <p:nvGrpSpPr>
          <p:cNvPr id="716" name="Google Shape;716;p33"/>
          <p:cNvGrpSpPr/>
          <p:nvPr/>
        </p:nvGrpSpPr>
        <p:grpSpPr>
          <a:xfrm>
            <a:off x="5220587" y="729954"/>
            <a:ext cx="6037768" cy="5249268"/>
            <a:chOff x="4571996" y="539491"/>
            <a:chExt cx="3847846" cy="3936951"/>
          </a:xfrm>
        </p:grpSpPr>
        <p:grpSp>
          <p:nvGrpSpPr>
            <p:cNvPr id="717" name="Google Shape;717;p33"/>
            <p:cNvGrpSpPr/>
            <p:nvPr/>
          </p:nvGrpSpPr>
          <p:grpSpPr>
            <a:xfrm>
              <a:off x="4571996" y="882701"/>
              <a:ext cx="3847846" cy="3593741"/>
              <a:chOff x="746746" y="882701"/>
              <a:chExt cx="3847846" cy="3593741"/>
            </a:xfrm>
          </p:grpSpPr>
          <p:sp>
            <p:nvSpPr>
              <p:cNvPr id="718" name="Google Shape;718;p33"/>
              <p:cNvSpPr/>
              <p:nvPr/>
            </p:nvSpPr>
            <p:spPr>
              <a:xfrm>
                <a:off x="746746" y="882701"/>
                <a:ext cx="3847846" cy="3593741"/>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33"/>
              <p:cNvSpPr/>
              <p:nvPr/>
            </p:nvSpPr>
            <p:spPr>
              <a:xfrm>
                <a:off x="1113234" y="1651650"/>
                <a:ext cx="321277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24" name="Google Shape;724;p33"/>
            <p:cNvGrpSpPr/>
            <p:nvPr/>
          </p:nvGrpSpPr>
          <p:grpSpPr>
            <a:xfrm>
              <a:off x="5782930" y="539491"/>
              <a:ext cx="1390695" cy="548641"/>
              <a:chOff x="1639601" y="539501"/>
              <a:chExt cx="1091683" cy="548641"/>
            </a:xfrm>
          </p:grpSpPr>
          <p:sp>
            <p:nvSpPr>
              <p:cNvPr id="725"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728" name="Google Shape;728;p33"/>
          <p:cNvSpPr txBox="1">
            <a:spLocks noGrp="1"/>
          </p:cNvSpPr>
          <p:nvPr>
            <p:ph type="title" idx="4294967295"/>
          </p:nvPr>
        </p:nvSpPr>
        <p:spPr>
          <a:xfrm>
            <a:off x="5560827" y="1485294"/>
            <a:ext cx="5125239" cy="889200"/>
          </a:xfrm>
          <a:prstGeom prst="rect">
            <a:avLst/>
          </a:prstGeom>
        </p:spPr>
        <p:txBody>
          <a:bodyPr spcFirstLastPara="1" wrap="square" lIns="121900" tIns="121900" rIns="121900" bIns="121900" anchor="b" anchorCtr="0">
            <a:noAutofit/>
          </a:bodyPr>
          <a:lstStyle/>
          <a:p>
            <a:r>
              <a:rPr lang="en" sz="4800" dirty="0">
                <a:solidFill>
                  <a:schemeClr val="accent5">
                    <a:lumMod val="75000"/>
                  </a:schemeClr>
                </a:solidFill>
                <a:latin typeface="Cambria" panose="02040503050406030204" pitchFamily="18" charset="0"/>
                <a:ea typeface="Cambria" panose="02040503050406030204" pitchFamily="18" charset="0"/>
              </a:rPr>
              <a:t>Nội dung bài học</a:t>
            </a:r>
            <a:endParaRPr sz="4800" dirty="0">
              <a:solidFill>
                <a:schemeClr val="accent5">
                  <a:lumMod val="75000"/>
                </a:schemeClr>
              </a:solidFill>
              <a:latin typeface="Cambria" panose="02040503050406030204" pitchFamily="18" charset="0"/>
              <a:ea typeface="Cambria" panose="02040503050406030204" pitchFamily="18" charset="0"/>
            </a:endParaRPr>
          </a:p>
        </p:txBody>
      </p:sp>
      <p:sp>
        <p:nvSpPr>
          <p:cNvPr id="3" name="Rectangle 2"/>
          <p:cNvSpPr/>
          <p:nvPr/>
        </p:nvSpPr>
        <p:spPr>
          <a:xfrm>
            <a:off x="5330644" y="2331896"/>
            <a:ext cx="5757903"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thơ</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niềm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vui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nỗi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sự</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đồng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người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chị</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trước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tim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em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mình</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được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vào</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Đội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thơ</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cũng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nói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lên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các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nhỏ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trước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sự</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kiện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quan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trọng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ở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lứa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tuổi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thiếu</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niên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nhi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đồng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 name="Picture 1" descr="A picture containing vector graphics&#10;&#10;Description automatically generated">
            <a:extLst>
              <a:ext uri="{FF2B5EF4-FFF2-40B4-BE49-F238E27FC236}">
                <a16:creationId xmlns:a16="http://schemas.microsoft.com/office/drawing/2014/main" id="{82C0C11D-F7C1-5A4E-0C19-DD9291EE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991" y="2700670"/>
            <a:ext cx="3875551" cy="4061637"/>
          </a:xfrm>
          <a:prstGeom prst="rect">
            <a:avLst/>
          </a:prstGeom>
        </p:spPr>
      </p:pic>
    </p:spTree>
    <p:extLst>
      <p:ext uri="{BB962C8B-B14F-4D97-AF65-F5344CB8AC3E}">
        <p14:creationId xmlns:p14="http://schemas.microsoft.com/office/powerpoint/2010/main" val="326810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algn="ctr">
              <a:defRPr/>
            </a:pPr>
            <a:r>
              <a:rPr lang="vi-VN" altLang="zh-CN" sz="3200" b="1" kern="0" dirty="0">
                <a:solidFill>
                  <a:srgbClr val="0070C0"/>
                </a:solidFill>
                <a:latin typeface="Cambria" panose="02040503050406030204" pitchFamily="18" charset="0"/>
                <a:ea typeface="Cambria" panose="02040503050406030204" pitchFamily="18" charset="0"/>
                <a:cs typeface="Times New Roman" panose="02020603050405020304" pitchFamily="18" charset="0"/>
              </a:rPr>
              <a:t>Học thuộc lòng</a:t>
            </a:r>
            <a:endParaRPr lang="zh-CN" altLang="en-US" sz="3200" b="1" kern="0"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algn="ctr">
              <a:lnSpc>
                <a:spcPct val="150000"/>
              </a:lnSpc>
            </a:pPr>
            <a:r>
              <a:rPr lang="vi-VN"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Ngày</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em</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vào</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Đội</a:t>
            </a:r>
            <a:endParaRPr lang="vi-VN" altLang="zh-CN" sz="4000" b="1"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endParaRP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Màu khăn tuổi thiếu niên</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Suốt đời tươi thắm mãi</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Như lời ru vời vợi</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Chẳng bao giờ cách xa.</a:t>
            </a:r>
          </a:p>
          <a:p>
            <a:pPr algn="ctr">
              <a:lnSpc>
                <a:spcPct val="150000"/>
              </a:lnSpc>
            </a:pPr>
            <a:endParaRPr lang="vi-VN" altLang="zh-CN" sz="28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7397613" y="3762991"/>
            <a:ext cx="233995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086317" y="3065197"/>
            <a:ext cx="264247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7319212" y="2333397"/>
            <a:ext cx="254780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8043932" y="4513948"/>
            <a:ext cx="1461576"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1" y="3773624"/>
            <a:ext cx="180018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2" y="3012034"/>
            <a:ext cx="152146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5" y="2313087"/>
            <a:ext cx="173800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24028" y="4539909"/>
            <a:ext cx="24078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163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Thư</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Học thuộc lòng</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Ngày</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vào</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Đội</a:t>
            </a:r>
            <a:endPar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Này em, mở cửa ra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Một trời xanh vẫn đợi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Cánh buồm là tiếng gọi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Mặt biển và dòng sông.</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altLang="zh-C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7611909" y="3784257"/>
            <a:ext cx="201932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473885" y="3065196"/>
            <a:ext cx="213072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6970344" y="2309839"/>
            <a:ext cx="234811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7099398" y="4535214"/>
            <a:ext cx="24076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0" y="3773624"/>
            <a:ext cx="191714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1" y="3012034"/>
            <a:ext cx="191486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4" y="2313087"/>
            <a:ext cx="130207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02764" y="4571807"/>
            <a:ext cx="204535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6525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Học thuộc lòng</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Ngày</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vào</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Đội</a:t>
            </a:r>
            <a:endPar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Nắng vườn trưa mênh mông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Bướm bay như lời hát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Con tàu là đất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Đưa ta tới bến xa.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altLang="zh-C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6944907" y="3778426"/>
            <a:ext cx="201932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393038" y="3080739"/>
            <a:ext cx="191506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7561554" y="2351313"/>
            <a:ext cx="292176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6729118" y="4555451"/>
            <a:ext cx="24076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1" y="3773624"/>
            <a:ext cx="1396147"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0" y="3006311"/>
            <a:ext cx="179791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4" y="2313087"/>
            <a:ext cx="2631945"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02764" y="4571807"/>
            <a:ext cx="1142585"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851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75371A23-356F-7B03-F9BA-85D3F2D8FDDF}"/>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D3A9CC56-C294-D40F-12FB-B7ED184FBE61}"/>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5" name="Picture 4">
            <a:extLst>
              <a:ext uri="{FF2B5EF4-FFF2-40B4-BE49-F238E27FC236}">
                <a16:creationId xmlns:a16="http://schemas.microsoft.com/office/drawing/2014/main" id="{1C066608-DC5D-BC64-8E66-32619675AC1E}"/>
              </a:ext>
            </a:extLst>
          </p:cNvPr>
          <p:cNvPicPr>
            <a:picLocks noChangeAspect="1"/>
          </p:cNvPicPr>
          <p:nvPr/>
        </p:nvPicPr>
        <p:blipFill>
          <a:blip r:embed="rId5"/>
          <a:stretch>
            <a:fillRect/>
          </a:stretch>
        </p:blipFill>
        <p:spPr>
          <a:xfrm>
            <a:off x="499387" y="1792082"/>
            <a:ext cx="11193226" cy="3273836"/>
          </a:xfrm>
          <a:prstGeom prst="rect">
            <a:avLst/>
          </a:prstGeom>
        </p:spPr>
      </p:pic>
    </p:spTree>
    <p:extLst>
      <p:ext uri="{BB962C8B-B14F-4D97-AF65-F5344CB8AC3E}">
        <p14:creationId xmlns:p14="http://schemas.microsoft.com/office/powerpoint/2010/main" val="1267531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E71E02-4953-499C-9A95-69D28A139549}"/>
              </a:ext>
            </a:extLst>
          </p:cNvPr>
          <p:cNvGrpSpPr/>
          <p:nvPr/>
        </p:nvGrpSpPr>
        <p:grpSpPr>
          <a:xfrm>
            <a:off x="3423798" y="452781"/>
            <a:ext cx="4174865" cy="1077218"/>
            <a:chOff x="1053394" y="206467"/>
            <a:chExt cx="2880723" cy="744737"/>
          </a:xfrm>
        </p:grpSpPr>
        <p:sp>
          <p:nvSpPr>
            <p:cNvPr id="39" name="Rectangle: Rounded Corners 43">
              <a:extLst>
                <a:ext uri="{FF2B5EF4-FFF2-40B4-BE49-F238E27FC236}">
                  <a16:creationId xmlns:a16="http://schemas.microsoft.com/office/drawing/2014/main" id="{3348300B-9638-4E5C-B6A8-F53E0F4DD07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45307783-A6C3-4137-8831-609E021D0BA3}"/>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15751" y="393344"/>
            <a:ext cx="667016" cy="744576"/>
          </a:xfrm>
          <a:prstGeom prst="rect">
            <a:avLst/>
          </a:prstGeom>
        </p:spPr>
      </p:pic>
      <p:pic>
        <p:nvPicPr>
          <p:cNvPr id="42" name="Picture 41">
            <a:extLst>
              <a:ext uri="{FF2B5EF4-FFF2-40B4-BE49-F238E27FC236}">
                <a16:creationId xmlns:a16="http://schemas.microsoft.com/office/drawing/2014/main" id="{977DE8DA-2B39-42AF-B4FD-3EB0F5DF0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44" name="Picture 43">
            <a:extLst>
              <a:ext uri="{FF2B5EF4-FFF2-40B4-BE49-F238E27FC236}">
                <a16:creationId xmlns:a16="http://schemas.microsoft.com/office/drawing/2014/main" id="{4D9ADBA1-D466-4A11-93FB-001CE2C24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61405" y="4594182"/>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24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50E44-6C0F-4CEB-5B07-61114E38AB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AB2C57-62AD-8F58-91B2-780905DB5F76}"/>
              </a:ext>
            </a:extLst>
          </p:cNvPr>
          <p:cNvSpPr txBox="1"/>
          <p:nvPr/>
        </p:nvSpPr>
        <p:spPr>
          <a:xfrm>
            <a:off x="501724" y="1403907"/>
            <a:ext cx="50577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Chị đã qua tuổi Đoàn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hôm nay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đỏ dắt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Bước qua thời thơ dại.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bao giờ cách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mở</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vẫn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đợi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buồm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2391FB43-441B-D9B1-BD57-7F9326D74226}"/>
              </a:ext>
            </a:extLst>
          </p:cNvPr>
          <p:cNvSpPr txBox="1"/>
          <p:nvPr/>
        </p:nvSpPr>
        <p:spPr>
          <a:xfrm>
            <a:off x="8086725" y="1237155"/>
            <a:ext cx="410527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Đưa ta tới bến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màu khăn đỏ chói.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5BBB05E3-729E-87DC-6E40-4522C8536CA1}"/>
              </a:ext>
            </a:extLst>
          </p:cNvPr>
          <p:cNvPicPr>
            <a:picLocks noChangeAspect="1"/>
          </p:cNvPicPr>
          <p:nvPr/>
        </p:nvPicPr>
        <p:blipFill>
          <a:blip r:embed="rId3"/>
          <a:stretch>
            <a:fillRect/>
          </a:stretch>
        </p:blipFill>
        <p:spPr>
          <a:xfrm>
            <a:off x="3883777" y="1488782"/>
            <a:ext cx="3986295" cy="3772155"/>
          </a:xfrm>
          <a:prstGeom prst="rect">
            <a:avLst/>
          </a:prstGeom>
        </p:spPr>
      </p:pic>
      <p:pic>
        <p:nvPicPr>
          <p:cNvPr id="3" name="Picture 2">
            <a:extLst>
              <a:ext uri="{FF2B5EF4-FFF2-40B4-BE49-F238E27FC236}">
                <a16:creationId xmlns:a16="http://schemas.microsoft.com/office/drawing/2014/main" id="{7507E0C1-73AD-FA83-10F1-4B9AB484D1EA}"/>
              </a:ext>
            </a:extLst>
          </p:cNvPr>
          <p:cNvPicPr>
            <a:picLocks noChangeAspect="1"/>
          </p:cNvPicPr>
          <p:nvPr/>
        </p:nvPicPr>
        <p:blipFill>
          <a:blip r:embed="rId4"/>
          <a:stretch>
            <a:fillRect/>
          </a:stretch>
        </p:blipFill>
        <p:spPr>
          <a:xfrm>
            <a:off x="3226852" y="192702"/>
            <a:ext cx="5034161" cy="1168265"/>
          </a:xfrm>
          <a:prstGeom prst="rect">
            <a:avLst/>
          </a:prstGeom>
        </p:spPr>
      </p:pic>
    </p:spTree>
    <p:extLst>
      <p:ext uri="{BB962C8B-B14F-4D97-AF65-F5344CB8AC3E}">
        <p14:creationId xmlns:p14="http://schemas.microsoft.com/office/powerpoint/2010/main" val="3114446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A270AF-E87A-45C3-A5C8-F09C05664846}"/>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TextBox 34">
            <a:extLst>
              <a:ext uri="{FF2B5EF4-FFF2-40B4-BE49-F238E27FC236}">
                <a16:creationId xmlns:a16="http://schemas.microsoft.com/office/drawing/2014/main" id="{B835D39F-5581-404F-A6F0-AB12BA990F36}"/>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12C338EE-853C-4396-BE6C-0F0C22FD7B43}"/>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9" name="TextBox 36">
            <a:extLst>
              <a:ext uri="{FF2B5EF4-FFF2-40B4-BE49-F238E27FC236}">
                <a16:creationId xmlns:a16="http://schemas.microsoft.com/office/drawing/2014/main" id="{A41CB41F-7470-45D5-90BF-AA7AB31AD2E1}"/>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0C4BD63D-A80C-4969-AAEF-5725290B0A4D}"/>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1" name="TextBox 38">
            <a:extLst>
              <a:ext uri="{FF2B5EF4-FFF2-40B4-BE49-F238E27FC236}">
                <a16:creationId xmlns:a16="http://schemas.microsoft.com/office/drawing/2014/main" id="{ADF2C17D-A9FF-4DCF-A7F6-6B43ECDFC450}"/>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9555A62-C91B-4CB2-90E9-E1E7719AC978}"/>
              </a:ext>
            </a:extLst>
          </p:cNvPr>
          <p:cNvPicPr>
            <a:picLocks noChangeAspect="1"/>
          </p:cNvPicPr>
          <p:nvPr/>
        </p:nvPicPr>
        <p:blipFill>
          <a:blip r:embed="rId2"/>
          <a:stretch>
            <a:fillRect/>
          </a:stretch>
        </p:blipFill>
        <p:spPr>
          <a:xfrm rot="737208" flipH="1">
            <a:off x="627572" y="3680089"/>
            <a:ext cx="919996" cy="919996"/>
          </a:xfrm>
          <a:prstGeom prst="rect">
            <a:avLst/>
          </a:prstGeom>
        </p:spPr>
      </p:pic>
      <p:sp>
        <p:nvSpPr>
          <p:cNvPr id="13" name="TextBox 40">
            <a:extLst>
              <a:ext uri="{FF2B5EF4-FFF2-40B4-BE49-F238E27FC236}">
                <a16:creationId xmlns:a16="http://schemas.microsoft.com/office/drawing/2014/main" id="{B0647E4B-E9A9-471A-9E91-D7E6C1DCA41D}"/>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E55CD409-437F-49AF-B0BF-3A155917497E}"/>
              </a:ext>
            </a:extLst>
          </p:cNvPr>
          <p:cNvPicPr>
            <a:picLocks noChangeAspect="1"/>
          </p:cNvPicPr>
          <p:nvPr/>
        </p:nvPicPr>
        <p:blipFill>
          <a:blip r:embed="rId2"/>
          <a:stretch>
            <a:fillRect/>
          </a:stretch>
        </p:blipFill>
        <p:spPr>
          <a:xfrm rot="737208" flipH="1">
            <a:off x="627572" y="4661101"/>
            <a:ext cx="919996" cy="919996"/>
          </a:xfrm>
          <a:prstGeom prst="rect">
            <a:avLst/>
          </a:prstGeom>
        </p:spPr>
      </p:pic>
      <p:pic>
        <p:nvPicPr>
          <p:cNvPr id="2" name="Picture 1">
            <a:extLst>
              <a:ext uri="{FF2B5EF4-FFF2-40B4-BE49-F238E27FC236}">
                <a16:creationId xmlns:a16="http://schemas.microsoft.com/office/drawing/2014/main" id="{2432702F-55C3-9A5F-C8F0-B0C997E68035}"/>
              </a:ext>
            </a:extLst>
          </p:cNvPr>
          <p:cNvPicPr>
            <a:picLocks noChangeAspect="1"/>
          </p:cNvPicPr>
          <p:nvPr/>
        </p:nvPicPr>
        <p:blipFill>
          <a:blip r:embed="rId3"/>
          <a:stretch>
            <a:fillRect/>
          </a:stretch>
        </p:blipFill>
        <p:spPr>
          <a:xfrm>
            <a:off x="3740696" y="390089"/>
            <a:ext cx="4974767" cy="1261981"/>
          </a:xfrm>
          <a:prstGeom prst="rect">
            <a:avLst/>
          </a:prstGeom>
        </p:spPr>
      </p:pic>
    </p:spTree>
    <p:extLst>
      <p:ext uri="{BB962C8B-B14F-4D97-AF65-F5344CB8AC3E}">
        <p14:creationId xmlns:p14="http://schemas.microsoft.com/office/powerpoint/2010/main" val="42809931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594325" y="294399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3245847" y="1881948"/>
            <a:ext cx="5516297" cy="5097439"/>
          </a:xfrm>
          <a:prstGeom prst="rect">
            <a:avLst/>
          </a:prstGeom>
        </p:spPr>
      </p:pic>
      <p:sp>
        <p:nvSpPr>
          <p:cNvPr id="10" name="Google Shape;1910;p31">
            <a:extLst>
              <a:ext uri="{FF2B5EF4-FFF2-40B4-BE49-F238E27FC236}">
                <a16:creationId xmlns:a16="http://schemas.microsoft.com/office/drawing/2014/main" id="{1ADF4D6D-F413-4043-B282-C2E79356AAAD}"/>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sym typeface="Chango"/>
              </a:rPr>
              <a:t>TẠM BIỆT VÀ HẸN GẶP LẠI</a:t>
            </a:r>
            <a:endPar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endParaRPr>
          </a:p>
        </p:txBody>
      </p:sp>
    </p:spTree>
    <p:extLst>
      <p:ext uri="{BB962C8B-B14F-4D97-AF65-F5344CB8AC3E}">
        <p14:creationId xmlns:p14="http://schemas.microsoft.com/office/powerpoint/2010/main" val="332462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loại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phuơng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tiện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toa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3781425" y="3695700"/>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Trong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Thư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tuyệt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124075" y="274637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Các bạn đã phát hiện ra một căn phòng mới đã biến thành thư viện.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Thầy hiệu trưởng đã dặn các bạn học sinh đã làm được những điều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Thầy hiệu trưởng dặn các bạn học sinh thoải mái vào thư viện, mượn sách về đọc và trả lại, mang sách của mình đến thu viện, có thể đọc bất kì quyển nào.</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descr="A yellow circles with red lines&#10;&#10;Description automatically generated">
            <a:extLst>
              <a:ext uri="{FF2B5EF4-FFF2-40B4-BE49-F238E27FC236}">
                <a16:creationId xmlns:a16="http://schemas.microsoft.com/office/drawing/2014/main" id="{F1479FAA-DDE4-5979-B2EE-986A266AF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321"/>
            <a:ext cx="2628010" cy="1573213"/>
          </a:xfrm>
          <a:prstGeom prst="rect">
            <a:avLst/>
          </a:prstGeom>
        </p:spPr>
      </p:pic>
      <p:pic>
        <p:nvPicPr>
          <p:cNvPr id="8" name="Picture 7">
            <a:extLst>
              <a:ext uri="{FF2B5EF4-FFF2-40B4-BE49-F238E27FC236}">
                <a16:creationId xmlns:a16="http://schemas.microsoft.com/office/drawing/2014/main" id="{E9C47133-E0B0-0690-0B67-60DF390A57D4}"/>
              </a:ext>
            </a:extLst>
          </p:cNvPr>
          <p:cNvPicPr>
            <a:picLocks noChangeAspect="1"/>
          </p:cNvPicPr>
          <p:nvPr/>
        </p:nvPicPr>
        <p:blipFill>
          <a:blip r:embed="rId4"/>
          <a:stretch>
            <a:fillRect/>
          </a:stretch>
        </p:blipFill>
        <p:spPr>
          <a:xfrm>
            <a:off x="1294109" y="1521772"/>
            <a:ext cx="10114141" cy="2347163"/>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7AD2FD-1C8B-BEEA-94B3-7A36126E3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103" y="3484596"/>
            <a:ext cx="3373404" cy="3373404"/>
          </a:xfrm>
          <a:prstGeom prst="rect">
            <a:avLst/>
          </a:prstGeom>
        </p:spPr>
      </p:pic>
    </p:spTree>
    <p:extLst>
      <p:ext uri="{BB962C8B-B14F-4D97-AF65-F5344CB8AC3E}">
        <p14:creationId xmlns:p14="http://schemas.microsoft.com/office/powerpoint/2010/main" val="3640157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id="{7FE2C4FC-7188-4193-A233-E12BA4C2CA0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pic>
        <p:nvPicPr>
          <p:cNvPr id="2" name="Picture 1">
            <a:extLst>
              <a:ext uri="{FF2B5EF4-FFF2-40B4-BE49-F238E27FC236}">
                <a16:creationId xmlns:a16="http://schemas.microsoft.com/office/drawing/2014/main" id="{4B607378-D5A8-E169-CC39-4512D2A1D9C6}"/>
              </a:ext>
            </a:extLst>
          </p:cNvPr>
          <p:cNvPicPr>
            <a:picLocks noChangeAspect="1"/>
          </p:cNvPicPr>
          <p:nvPr/>
        </p:nvPicPr>
        <p:blipFill>
          <a:blip r:embed="rId4"/>
          <a:stretch>
            <a:fillRect/>
          </a:stretch>
        </p:blipFill>
        <p:spPr>
          <a:xfrm>
            <a:off x="1150687" y="942695"/>
            <a:ext cx="10175106" cy="3529890"/>
          </a:xfrm>
          <a:prstGeom prst="rect">
            <a:avLst/>
          </a:prstGeom>
        </p:spPr>
      </p:pic>
    </p:spTree>
    <p:extLst>
      <p:ext uri="{BB962C8B-B14F-4D97-AF65-F5344CB8AC3E}">
        <p14:creationId xmlns:p14="http://schemas.microsoft.com/office/powerpoint/2010/main" val="244863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8" name="矩形 27"/>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Rectangle 17">
            <a:extLst>
              <a:ext uri="{FF2B5EF4-FFF2-40B4-BE49-F238E27FC236}">
                <a16:creationId xmlns:a16="http://schemas.microsoft.com/office/drawing/2014/main" id="{967F63D3-C83D-491F-B3A3-2A3C5B44DB1D}"/>
              </a:ext>
            </a:extLst>
          </p:cNvPr>
          <p:cNvSpPr/>
          <p:nvPr/>
        </p:nvSpPr>
        <p:spPr>
          <a:xfrm>
            <a:off x="3262732" y="389378"/>
            <a:ext cx="1915909" cy="584775"/>
          </a:xfrm>
          <a:prstGeom prst="rect">
            <a:avLst/>
          </a:prstGeom>
        </p:spPr>
        <p:txBody>
          <a:bodyPr wrap="none">
            <a:spAutoFit/>
          </a:bodyPr>
          <a:lstStyle/>
          <a:p>
            <a:pPr algn="ctr">
              <a:defRPr/>
            </a:pPr>
            <a:r>
              <a:rPr lang="en-US" altLang="zh-CN" sz="3200" b="1" kern="0" dirty="0" err="1">
                <a:solidFill>
                  <a:srgbClr val="FFFF00"/>
                </a:solidFill>
                <a:latin typeface="Arial"/>
                <a:ea typeface="inpin heiti" charset="-122"/>
                <a:cs typeface="Times New Roman" panose="02020603050405020304" pitchFamily="18" charset="0"/>
                <a:sym typeface="Arial"/>
              </a:rPr>
              <a:t>Đọc</a:t>
            </a:r>
            <a:r>
              <a:rPr lang="en-US" altLang="zh-CN" sz="3200" b="1" kern="0" dirty="0">
                <a:solidFill>
                  <a:srgbClr val="FFFF00"/>
                </a:solidFill>
                <a:latin typeface="Arial"/>
                <a:ea typeface="inpin heiti" charset="-122"/>
                <a:cs typeface="Times New Roman" panose="02020603050405020304" pitchFamily="18" charset="0"/>
                <a:sym typeface="Arial"/>
              </a:rPr>
              <a:t> </a:t>
            </a:r>
            <a:r>
              <a:rPr lang="en-US" altLang="zh-CN" sz="3200" b="1" kern="0" dirty="0" err="1">
                <a:solidFill>
                  <a:srgbClr val="FFFF00"/>
                </a:solidFill>
                <a:latin typeface="Arial"/>
                <a:ea typeface="inpin heiti" charset="-122"/>
                <a:cs typeface="Times New Roman" panose="02020603050405020304" pitchFamily="18" charset="0"/>
                <a:sym typeface="Arial"/>
              </a:rPr>
              <a:t>mẫu</a:t>
            </a:r>
            <a:endParaRPr lang="zh-CN" altLang="en-US" sz="3200" b="1" kern="0" dirty="0">
              <a:solidFill>
                <a:srgbClr val="FFFF00"/>
              </a:solidFill>
              <a:latin typeface="Arial"/>
              <a:ea typeface="inpin heiti" charset="-122"/>
              <a:cs typeface="Times New Roman" panose="02020603050405020304" pitchFamily="18" charset="0"/>
              <a:sym typeface="Arial"/>
            </a:endParaRPr>
          </a:p>
        </p:txBody>
      </p:sp>
      <p:pic>
        <p:nvPicPr>
          <p:cNvPr id="29" name="图片 2">
            <a:extLst>
              <a:ext uri="{FF2B5EF4-FFF2-40B4-BE49-F238E27FC236}">
                <a16:creationId xmlns:a16="http://schemas.microsoft.com/office/drawing/2014/main" id="{217E9B81-AE32-434D-BA0B-A2A5A13A0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0" name="Picture 29" descr="A close-up of a toy&#10;&#10;Description automatically generated with medium confidence">
            <a:extLst>
              <a:ext uri="{FF2B5EF4-FFF2-40B4-BE49-F238E27FC236}">
                <a16:creationId xmlns:a16="http://schemas.microsoft.com/office/drawing/2014/main" id="{76051555-3A56-4015-9FE2-51246FA6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1" name="TextBox 28">
            <a:extLst>
              <a:ext uri="{FF2B5EF4-FFF2-40B4-BE49-F238E27FC236}">
                <a16:creationId xmlns:a16="http://schemas.microsoft.com/office/drawing/2014/main" id="{79C1B098-FEAB-44F3-B6EF-91F47535B4E4}"/>
              </a:ext>
            </a:extLst>
          </p:cNvPr>
          <p:cNvSpPr txBox="1"/>
          <p:nvPr/>
        </p:nvSpPr>
        <p:spPr>
          <a:xfrm>
            <a:off x="4392825" y="5308951"/>
            <a:ext cx="3717630" cy="983873"/>
          </a:xfrm>
          <a:prstGeom prst="cloud">
            <a:avLst/>
          </a:prstGeom>
          <a:solidFill>
            <a:srgbClr val="EC9DAE"/>
          </a:solidFill>
        </p:spPr>
        <p:txBody>
          <a:bodyPr wrap="square" rtlCol="0">
            <a:spAutoFit/>
          </a:bodyPr>
          <a:lstStyle/>
          <a:p>
            <a:pPr algn="ctr">
              <a:defRPr/>
            </a:pPr>
            <a:r>
              <a:rPr lang="en-US" altLang="zh-CN" sz="3600" b="1">
                <a:solidFill>
                  <a:prstClr val="black"/>
                </a:solidFill>
                <a:latin typeface="Arial"/>
                <a:ea typeface="inpin heiti" charset="-122"/>
                <a:cs typeface="Times New Roman" panose="02020603050405020304" pitchFamily="18" charset="0"/>
                <a:sym typeface="Arial"/>
              </a:rPr>
              <a:t>MẮT DÕI</a:t>
            </a:r>
            <a:endParaRPr lang="zh-CN" altLang="en-US" sz="3600" b="1" dirty="0">
              <a:solidFill>
                <a:prstClr val="black"/>
              </a:solidFill>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A4E5C8F8-8D20-4767-9B9A-B4B3CD366D92}"/>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algn="ctr">
              <a:defRPr/>
            </a:pPr>
            <a:r>
              <a:rPr lang="en-US" altLang="zh-CN" sz="3600" b="1" kern="0" dirty="0">
                <a:solidFill>
                  <a:prstClr val="black"/>
                </a:solidFill>
                <a:latin typeface="Arial"/>
                <a:ea typeface="inpin heiti" charset="-122"/>
                <a:cs typeface="Times New Roman" panose="02020603050405020304" pitchFamily="18" charset="0"/>
                <a:sym typeface="Arial"/>
              </a:rPr>
              <a:t>TAI NGHE</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08759AF1-6E05-4C6E-AE76-063DBB02670D}"/>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algn="ctr">
              <a:defRPr/>
            </a:pPr>
            <a:r>
              <a:rPr lang="en-US" altLang="zh-CN" sz="3600" b="1" kern="0">
                <a:solidFill>
                  <a:prstClr val="black"/>
                </a:solidFill>
                <a:latin typeface="Arial"/>
                <a:ea typeface="inpin heiti" charset="-122"/>
                <a:cs typeface="Times New Roman" panose="02020603050405020304" pitchFamily="18" charset="0"/>
                <a:sym typeface="Arial"/>
              </a:rPr>
              <a:t>TAY DÒ</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7769C0AF-00DA-4CBF-B266-A310F290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646F3B86-332B-4F8A-AAAF-398DE3822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9C46E108-D023-4DF1-BF99-1F63A04A0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AE8CE94-DA8A-427C-8D9D-DEA1642F08B1}"/>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900" decel="100000" fill="hold"/>
                                        <p:tgtEl>
                                          <p:spTgt spid="2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strVal val="#ppt_w*0.7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animEffect transition="in" filter="fade">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594</TotalTime>
  <Words>1478</Words>
  <Application>Microsoft Office PowerPoint</Application>
  <PresentationFormat>Widescreen</PresentationFormat>
  <Paragraphs>217</Paragraphs>
  <Slides>37</Slides>
  <Notes>17</Notes>
  <HiddenSlides>0</HiddenSlides>
  <MMClips>5</MMClips>
  <ScaleCrop>false</ScaleCrop>
  <HeadingPairs>
    <vt:vector size="6" baseType="variant">
      <vt:variant>
        <vt:lpstr>Fonts Used</vt:lpstr>
      </vt:variant>
      <vt:variant>
        <vt:i4>24</vt:i4>
      </vt:variant>
      <vt:variant>
        <vt:lpstr>Theme</vt:lpstr>
      </vt:variant>
      <vt:variant>
        <vt:i4>11</vt:i4>
      </vt:variant>
      <vt:variant>
        <vt:lpstr>Slide Titles</vt:lpstr>
      </vt:variant>
      <vt:variant>
        <vt:i4>37</vt:i4>
      </vt:variant>
    </vt:vector>
  </HeadingPairs>
  <TitlesOfParts>
    <vt:vector size="72" baseType="lpstr">
      <vt:lpstr>Chango</vt:lpstr>
      <vt:lpstr>等线</vt:lpstr>
      <vt:lpstr>等线 Light</vt:lpstr>
      <vt:lpstr>DFPOP1-W9</vt:lpstr>
      <vt:lpstr>OpenSans</vt:lpstr>
      <vt:lpstr>思源黑体</vt:lpstr>
      <vt:lpstr>#9Slide07 HoneyCream</vt:lpstr>
      <vt:lpstr>Amatic SC</vt:lpstr>
      <vt:lpstr>Arial</vt:lpstr>
      <vt:lpstr>Arial Black</vt:lpstr>
      <vt:lpstr>Arial-Rounded</vt:lpstr>
      <vt:lpstr>Calibri</vt:lpstr>
      <vt:lpstr>Cambria</vt:lpstr>
      <vt:lpstr>iCiel Cadena</vt:lpstr>
      <vt:lpstr>Lato</vt:lpstr>
      <vt:lpstr>Montserrat</vt:lpstr>
      <vt:lpstr>Nunito</vt:lpstr>
      <vt:lpstr>Roboto</vt:lpstr>
      <vt:lpstr>Roboto Condensed Light</vt:lpstr>
      <vt:lpstr>SVN-Hole Hearted</vt:lpstr>
      <vt:lpstr>SVN-Newton</vt:lpstr>
      <vt:lpstr>Times New Roman</vt:lpstr>
      <vt:lpstr>UTM Aquarelle</vt:lpstr>
      <vt:lpstr>UTM Avo</vt:lpstr>
      <vt:lpstr>​​</vt:lpstr>
      <vt:lpstr>5_Office 主题​​</vt:lpstr>
      <vt:lpstr>Office 主题</vt:lpstr>
      <vt:lpstr>Mini Theme With Doodle Gifs by Slidesgo</vt:lpstr>
      <vt:lpstr>2_Office 主题​​</vt:lpstr>
      <vt:lpstr>3_Office 主题​​</vt:lpstr>
      <vt:lpstr>Office 主题​​</vt:lpstr>
      <vt:lpstr>Custom Design</vt:lpstr>
      <vt:lpstr>1_Custom Design</vt:lpstr>
      <vt:lpstr>2_Custom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67</cp:revision>
  <dcterms:created xsi:type="dcterms:W3CDTF">2022-06-28T01:22:44Z</dcterms:created>
  <dcterms:modified xsi:type="dcterms:W3CDTF">2025-09-13T04:39:00Z</dcterms:modified>
</cp:coreProperties>
</file>