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85" r:id="rId3"/>
    <p:sldMasterId id="2147483690" r:id="rId4"/>
    <p:sldMasterId id="2147483702" r:id="rId5"/>
    <p:sldMasterId id="2147483707" r:id="rId6"/>
    <p:sldMasterId id="2147483719" r:id="rId7"/>
  </p:sldMasterIdLst>
  <p:notesMasterIdLst>
    <p:notesMasterId r:id="rId35"/>
  </p:notesMasterIdLst>
  <p:sldIdLst>
    <p:sldId id="292" r:id="rId8"/>
    <p:sldId id="3441" r:id="rId9"/>
    <p:sldId id="358" r:id="rId10"/>
    <p:sldId id="361" r:id="rId11"/>
    <p:sldId id="315" r:id="rId12"/>
    <p:sldId id="3442" r:id="rId13"/>
    <p:sldId id="277" r:id="rId14"/>
    <p:sldId id="320" r:id="rId15"/>
    <p:sldId id="3428" r:id="rId16"/>
    <p:sldId id="3447" r:id="rId17"/>
    <p:sldId id="420" r:id="rId18"/>
    <p:sldId id="284" r:id="rId19"/>
    <p:sldId id="3429" r:id="rId20"/>
    <p:sldId id="3443" r:id="rId21"/>
    <p:sldId id="3432" r:id="rId22"/>
    <p:sldId id="3444" r:id="rId23"/>
    <p:sldId id="3445" r:id="rId24"/>
    <p:sldId id="3446" r:id="rId25"/>
    <p:sldId id="3433" r:id="rId26"/>
    <p:sldId id="3448" r:id="rId27"/>
    <p:sldId id="3435" r:id="rId28"/>
    <p:sldId id="3449" r:id="rId29"/>
    <p:sldId id="3437" r:id="rId30"/>
    <p:sldId id="3438" r:id="rId31"/>
    <p:sldId id="3450" r:id="rId32"/>
    <p:sldId id="3440"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1714F-CFC5-4777-978C-B1E8CFB4B8D6}"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62860-D906-4C84-B6C0-66408C9C36F0}" type="slidenum">
              <a:rPr lang="en-US" smtClean="0"/>
              <a:t>‹#›</a:t>
            </a:fld>
            <a:endParaRPr lang="en-US"/>
          </a:p>
        </p:txBody>
      </p:sp>
    </p:spTree>
    <p:extLst>
      <p:ext uri="{BB962C8B-B14F-4D97-AF65-F5344CB8AC3E}">
        <p14:creationId xmlns:p14="http://schemas.microsoft.com/office/powerpoint/2010/main" val="317577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16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8640-779D-F726-C597-ADE01C8D16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83D800-239B-20E9-5E27-345BD2C0CB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4F21434-7719-A458-489D-8EC775C7B5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AC715AC-0352-9252-63B0-927F07C73E7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823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072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E2F6-E73A-A1EF-3F81-2E9BBD0FBA4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F34A86-67E3-4EFE-B931-5A31A7DC64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F636E4-7222-17C5-CE0D-63AD92F095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66787A5-0ABD-9584-B08B-0BF48883EFC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480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9AC0E-8818-04D3-FAD7-9D1B266937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90C32CC-A233-2F17-0010-9ED8844CFDC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27F323-A4F2-C396-9C90-0A45E46B9D2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6CD1910-D2A4-F00D-F76A-2A94FFEEE20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585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83791-213F-87EB-5BF1-989F7C6798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FAB5FAA-979B-8C4C-1837-983B5E17937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BAE1B9-918C-1080-29FB-D2EB4C1F796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6887C0B-36EA-921D-D5C7-356571FE3BC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892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209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2026/4/28</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79126235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348625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0117092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7323348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4"/>
        <p:cNvGrpSpPr/>
        <p:nvPr/>
      </p:nvGrpSpPr>
      <p:grpSpPr>
        <a:xfrm>
          <a:off x="0" y="0"/>
          <a:ext cx="0" cy="0"/>
          <a:chOff x="0" y="0"/>
          <a:chExt cx="0" cy="0"/>
        </a:xfrm>
      </p:grpSpPr>
      <p:sp>
        <p:nvSpPr>
          <p:cNvPr id="1452" name="Google Shape;1452;p11"/>
          <p:cNvSpPr txBox="1">
            <a:spLocks noGrp="1"/>
          </p:cNvSpPr>
          <p:nvPr>
            <p:ph type="subTitle" idx="1"/>
          </p:nvPr>
        </p:nvSpPr>
        <p:spPr>
          <a:xfrm>
            <a:off x="5665267" y="4207563"/>
            <a:ext cx="5205200" cy="5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2133"/>
              </a:spcBef>
              <a:spcAft>
                <a:spcPts val="0"/>
              </a:spcAft>
              <a:buSzPts val="1600"/>
              <a:buNone/>
              <a:defRPr sz="2133"/>
            </a:lvl2pPr>
            <a:lvl3pPr lvl="2" algn="r" rtl="0">
              <a:lnSpc>
                <a:spcPct val="100000"/>
              </a:lnSpc>
              <a:spcBef>
                <a:spcPts val="2133"/>
              </a:spcBef>
              <a:spcAft>
                <a:spcPts val="0"/>
              </a:spcAft>
              <a:buSzPts val="1600"/>
              <a:buNone/>
              <a:defRPr sz="2133"/>
            </a:lvl3pPr>
            <a:lvl4pPr lvl="3" algn="r" rtl="0">
              <a:lnSpc>
                <a:spcPct val="100000"/>
              </a:lnSpc>
              <a:spcBef>
                <a:spcPts val="2133"/>
              </a:spcBef>
              <a:spcAft>
                <a:spcPts val="0"/>
              </a:spcAft>
              <a:buSzPts val="1600"/>
              <a:buNone/>
              <a:defRPr sz="2133"/>
            </a:lvl4pPr>
            <a:lvl5pPr lvl="4" algn="r" rtl="0">
              <a:lnSpc>
                <a:spcPct val="100000"/>
              </a:lnSpc>
              <a:spcBef>
                <a:spcPts val="2133"/>
              </a:spcBef>
              <a:spcAft>
                <a:spcPts val="0"/>
              </a:spcAft>
              <a:buSzPts val="1600"/>
              <a:buNone/>
              <a:defRPr sz="2133"/>
            </a:lvl5pPr>
            <a:lvl6pPr lvl="5" algn="r" rtl="0">
              <a:lnSpc>
                <a:spcPct val="100000"/>
              </a:lnSpc>
              <a:spcBef>
                <a:spcPts val="2133"/>
              </a:spcBef>
              <a:spcAft>
                <a:spcPts val="0"/>
              </a:spcAft>
              <a:buSzPts val="1600"/>
              <a:buNone/>
              <a:defRPr sz="2133"/>
            </a:lvl6pPr>
            <a:lvl7pPr lvl="6" algn="r" rtl="0">
              <a:lnSpc>
                <a:spcPct val="100000"/>
              </a:lnSpc>
              <a:spcBef>
                <a:spcPts val="2133"/>
              </a:spcBef>
              <a:spcAft>
                <a:spcPts val="0"/>
              </a:spcAft>
              <a:buSzPts val="1600"/>
              <a:buNone/>
              <a:defRPr sz="2133"/>
            </a:lvl7pPr>
            <a:lvl8pPr lvl="7" algn="r" rtl="0">
              <a:lnSpc>
                <a:spcPct val="100000"/>
              </a:lnSpc>
              <a:spcBef>
                <a:spcPts val="2133"/>
              </a:spcBef>
              <a:spcAft>
                <a:spcPts val="0"/>
              </a:spcAft>
              <a:buSzPts val="1600"/>
              <a:buNone/>
              <a:defRPr sz="2133"/>
            </a:lvl8pPr>
            <a:lvl9pPr lvl="8" algn="r" rtl="0">
              <a:lnSpc>
                <a:spcPct val="100000"/>
              </a:lnSpc>
              <a:spcBef>
                <a:spcPts val="2133"/>
              </a:spcBef>
              <a:spcAft>
                <a:spcPts val="2133"/>
              </a:spcAft>
              <a:buSzPts val="1600"/>
              <a:buNone/>
              <a:defRPr sz="2133"/>
            </a:lvl9pPr>
          </a:lstStyle>
          <a:p>
            <a:endParaRPr/>
          </a:p>
        </p:txBody>
      </p:sp>
      <p:sp>
        <p:nvSpPr>
          <p:cNvPr id="1453" name="Google Shape;1453;p11"/>
          <p:cNvSpPr txBox="1">
            <a:spLocks noGrp="1"/>
          </p:cNvSpPr>
          <p:nvPr>
            <p:ph type="title" hasCustomPrompt="1"/>
          </p:nvPr>
        </p:nvSpPr>
        <p:spPr>
          <a:xfrm rot="264">
            <a:off x="5665275" y="2063700"/>
            <a:ext cx="5205200" cy="21436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4666"/>
            </a:lvl1pPr>
            <a:lvl2pPr lvl="1" algn="r">
              <a:spcBef>
                <a:spcPts val="0"/>
              </a:spcBef>
              <a:spcAft>
                <a:spcPts val="0"/>
              </a:spcAft>
              <a:buSzPts val="9600"/>
              <a:buNone/>
              <a:defRPr sz="12800"/>
            </a:lvl2pPr>
            <a:lvl3pPr lvl="2" algn="r">
              <a:spcBef>
                <a:spcPts val="0"/>
              </a:spcBef>
              <a:spcAft>
                <a:spcPts val="0"/>
              </a:spcAft>
              <a:buSzPts val="9600"/>
              <a:buNone/>
              <a:defRPr sz="12800"/>
            </a:lvl3pPr>
            <a:lvl4pPr lvl="3" algn="r">
              <a:spcBef>
                <a:spcPts val="0"/>
              </a:spcBef>
              <a:spcAft>
                <a:spcPts val="0"/>
              </a:spcAft>
              <a:buSzPts val="9600"/>
              <a:buNone/>
              <a:defRPr sz="12800"/>
            </a:lvl4pPr>
            <a:lvl5pPr lvl="4" algn="r">
              <a:spcBef>
                <a:spcPts val="0"/>
              </a:spcBef>
              <a:spcAft>
                <a:spcPts val="0"/>
              </a:spcAft>
              <a:buSzPts val="9600"/>
              <a:buNone/>
              <a:defRPr sz="12800"/>
            </a:lvl5pPr>
            <a:lvl6pPr lvl="5" algn="r">
              <a:spcBef>
                <a:spcPts val="0"/>
              </a:spcBef>
              <a:spcAft>
                <a:spcPts val="0"/>
              </a:spcAft>
              <a:buSzPts val="9600"/>
              <a:buNone/>
              <a:defRPr sz="12800"/>
            </a:lvl6pPr>
            <a:lvl7pPr lvl="6" algn="r">
              <a:spcBef>
                <a:spcPts val="0"/>
              </a:spcBef>
              <a:spcAft>
                <a:spcPts val="0"/>
              </a:spcAft>
              <a:buSzPts val="9600"/>
              <a:buNone/>
              <a:defRPr sz="12800"/>
            </a:lvl7pPr>
            <a:lvl8pPr lvl="7" algn="r">
              <a:spcBef>
                <a:spcPts val="0"/>
              </a:spcBef>
              <a:spcAft>
                <a:spcPts val="0"/>
              </a:spcAft>
              <a:buSzPts val="9600"/>
              <a:buNone/>
              <a:defRPr sz="12800"/>
            </a:lvl8pPr>
            <a:lvl9pPr lvl="8" algn="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12278004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5887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5293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61606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77641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90195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9124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09199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9700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88604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02074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576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27569343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426897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676085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956738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50699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118281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17802408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374827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4496923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84542409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65623201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7739160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21539676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15644342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2137063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5506566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4363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834637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97901160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94740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6150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96815960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30862004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53288533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50123575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024812231"/>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12009985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2489244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10473849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1642831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11876892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95248193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654119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7951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290996017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7991"/>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367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15419452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7859538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05462436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p:txBody>
          <a:bodyPr/>
          <a:lstStyle/>
          <a:p>
            <a:fld id="{5D57ED49-BF2E-47B1-A866-84764E7DF897}" type="datetimeFigureOut">
              <a:rPr lang="en-US" smtClean="0"/>
              <a:t>4/28/2026</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85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4.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em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sp>
        <p:nvSpPr>
          <p:cNvPr id="2" name="标题占位符 1">
            <a:extLst>
              <a:ext uri="{FF2B5EF4-FFF2-40B4-BE49-F238E27FC236}">
                <a16:creationId xmlns:a16="http://schemas.microsoft.com/office/drawing/2014/main" id="{4739B717-6AFE-17C6-BD3A-F35A06458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0C1B973-9A8D-88CE-43B9-F1853A73F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8B1FBB8-7D0B-50F3-BB5A-E4686F180E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2026/4/28</a:t>
            </a:fld>
            <a:endParaRPr lang="zh-CN" altLang="en-US"/>
          </a:p>
        </p:txBody>
      </p:sp>
      <p:sp>
        <p:nvSpPr>
          <p:cNvPr id="5" name="页脚占位符 4">
            <a:extLst>
              <a:ext uri="{FF2B5EF4-FFF2-40B4-BE49-F238E27FC236}">
                <a16:creationId xmlns:a16="http://schemas.microsoft.com/office/drawing/2014/main" id="{6BA06524-7475-6D2D-AB94-52471CFEF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99C89B-52F2-786B-6AE0-F4C87BEE3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pic>
        <p:nvPicPr>
          <p:cNvPr id="8" name="图片 6">
            <a:extLst>
              <a:ext uri="{FF2B5EF4-FFF2-40B4-BE49-F238E27FC236}">
                <a16:creationId xmlns:a16="http://schemas.microsoft.com/office/drawing/2014/main" id="{0F5D03C6-30CD-68B1-E583-815F269F28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9" name="矩形 7">
            <a:extLst>
              <a:ext uri="{FF2B5EF4-FFF2-40B4-BE49-F238E27FC236}">
                <a16:creationId xmlns:a16="http://schemas.microsoft.com/office/drawing/2014/main" id="{08BF0742-3613-F698-DE87-520E49E72813}"/>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0" name="图片 2">
            <a:extLst>
              <a:ext uri="{FF2B5EF4-FFF2-40B4-BE49-F238E27FC236}">
                <a16:creationId xmlns:a16="http://schemas.microsoft.com/office/drawing/2014/main" id="{47F2213C-C678-63D4-9FCB-A8E2758A5E3A}"/>
              </a:ext>
            </a:extLst>
          </p:cNvPr>
          <p:cNvPicPr>
            <a:picLocks noChangeAspect="1"/>
          </p:cNvPicPr>
          <p:nvPr userDrawn="1"/>
        </p:nvPicPr>
        <p:blipFill>
          <a:blip r:embed="rId5"/>
          <a:stretch>
            <a:fillRect/>
          </a:stretch>
        </p:blipFill>
        <p:spPr>
          <a:xfrm>
            <a:off x="0" y="0"/>
            <a:ext cx="12193057" cy="6858594"/>
          </a:xfrm>
          <a:prstGeom prst="rect">
            <a:avLst/>
          </a:prstGeom>
        </p:spPr>
      </p:pic>
      <p:sp>
        <p:nvSpPr>
          <p:cNvPr id="11" name="圆角矩形 17">
            <a:extLst>
              <a:ext uri="{FF2B5EF4-FFF2-40B4-BE49-F238E27FC236}">
                <a16:creationId xmlns:a16="http://schemas.microsoft.com/office/drawing/2014/main" id="{03451E0C-8879-7D97-1C83-323361C02226}"/>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009265989"/>
      </p:ext>
    </p:extLst>
  </p:cSld>
  <p:clrMap bg1="lt1" tx1="dk1" bg2="lt2" tx2="dk2" accent1="accent1" accent2="accent2" accent3="accent3" accent4="accent4" accent5="accent5" accent6="accent6" hlink="hlink" folHlink="folHlink"/>
  <p:sldLayoutIdLst>
    <p:sldLayoutId id="2147483661"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0ECC4918-5C1E-457C-AEFA-34BC3999B4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E6FD6C4-56AA-4C03-BB13-4F019FD66A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03397-093A-466E-8251-B44E6ECF4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9BC58-4079-47D8-A7A6-06660BF58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7ED49-BF2E-47B1-A866-84764E7DF897}" type="datetimeFigureOut">
              <a:rPr lang="en-US" smtClean="0"/>
              <a:t>4/28/2026</a:t>
            </a:fld>
            <a:endParaRPr lang="en-US"/>
          </a:p>
        </p:txBody>
      </p:sp>
      <p:sp>
        <p:nvSpPr>
          <p:cNvPr id="5" name="Footer Placeholder 4">
            <a:extLst>
              <a:ext uri="{FF2B5EF4-FFF2-40B4-BE49-F238E27FC236}">
                <a16:creationId xmlns:a16="http://schemas.microsoft.com/office/drawing/2014/main" id="{BE182BAD-F3C8-4C74-8286-6E35D53D5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3029BE-848F-40DD-863C-34CB046EF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7C98C-7B00-4CC6-A8CA-D46544A90438}" type="slidenum">
              <a:rPr lang="en-US" smtClean="0"/>
              <a:t>‹#›</a:t>
            </a:fld>
            <a:endParaRPr lang="en-US"/>
          </a:p>
        </p:txBody>
      </p:sp>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16595868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90931972"/>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4/28/2026</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31183301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2912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pic>
        <p:nvPicPr>
          <p:cNvPr id="8" name="图片 6">
            <a:extLst>
              <a:ext uri="{FF2B5EF4-FFF2-40B4-BE49-F238E27FC236}">
                <a16:creationId xmlns:a16="http://schemas.microsoft.com/office/drawing/2014/main" id="{59D41EC6-0213-8D7F-D0C9-742FFF97B68A}"/>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9" name="矩形 7">
            <a:extLst>
              <a:ext uri="{FF2B5EF4-FFF2-40B4-BE49-F238E27FC236}">
                <a16:creationId xmlns:a16="http://schemas.microsoft.com/office/drawing/2014/main" id="{CD6EC7C9-EE0B-57D4-A120-350D688CD6FD}"/>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0" name="图片 2">
            <a:extLst>
              <a:ext uri="{FF2B5EF4-FFF2-40B4-BE49-F238E27FC236}">
                <a16:creationId xmlns:a16="http://schemas.microsoft.com/office/drawing/2014/main" id="{BC48DB64-70E7-94F8-4C56-3BB5E6B868B5}"/>
              </a:ext>
            </a:extLst>
          </p:cNvPr>
          <p:cNvPicPr>
            <a:picLocks noChangeAspect="1"/>
          </p:cNvPicPr>
          <p:nvPr userDrawn="1"/>
        </p:nvPicPr>
        <p:blipFill>
          <a:blip r:embed="rId14"/>
          <a:stretch>
            <a:fillRect/>
          </a:stretch>
        </p:blipFill>
        <p:spPr>
          <a:xfrm>
            <a:off x="0" y="0"/>
            <a:ext cx="12193057" cy="6858594"/>
          </a:xfrm>
          <a:prstGeom prst="rect">
            <a:avLst/>
          </a:prstGeom>
        </p:spPr>
      </p:pic>
      <p:sp>
        <p:nvSpPr>
          <p:cNvPr id="11" name="圆角矩形 17">
            <a:extLst>
              <a:ext uri="{FF2B5EF4-FFF2-40B4-BE49-F238E27FC236}">
                <a16:creationId xmlns:a16="http://schemas.microsoft.com/office/drawing/2014/main" id="{9E244D46-AB80-98DE-644C-99FFC9BE3453}"/>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41142826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Tree>
    <p:extLst>
      <p:ext uri="{BB962C8B-B14F-4D97-AF65-F5344CB8AC3E}">
        <p14:creationId xmlns:p14="http://schemas.microsoft.com/office/powerpoint/2010/main" val="42434281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9.xml"/><Relationship Id="rId5" Type="http://schemas.openxmlformats.org/officeDocument/2006/relationships/image" Target="../media/image4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6.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6.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38.jpe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9.xml"/><Relationship Id="rId5" Type="http://schemas.openxmlformats.org/officeDocument/2006/relationships/image" Target="../media/image41.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D35D736E-DAAE-F06B-DABA-23465895E9B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4" name="Picture 3">
            <a:extLst>
              <a:ext uri="{FF2B5EF4-FFF2-40B4-BE49-F238E27FC236}">
                <a16:creationId xmlns:a16="http://schemas.microsoft.com/office/drawing/2014/main" id="{1D1F3EC3-1658-05E2-D557-664CD6AE4121}"/>
              </a:ext>
            </a:extLst>
          </p:cNvPr>
          <p:cNvPicPr>
            <a:picLocks noChangeAspect="1"/>
          </p:cNvPicPr>
          <p:nvPr/>
        </p:nvPicPr>
        <p:blipFill>
          <a:blip r:embed="rId10"/>
          <a:stretch>
            <a:fillRect/>
          </a:stretch>
        </p:blipFill>
        <p:spPr>
          <a:xfrm>
            <a:off x="2829028" y="972328"/>
            <a:ext cx="8189228" cy="3057226"/>
          </a:xfrm>
          <a:prstGeom prst="rect">
            <a:avLst/>
          </a:prstGeom>
        </p:spPr>
      </p:pic>
    </p:spTree>
    <p:extLst>
      <p:ext uri="{BB962C8B-B14F-4D97-AF65-F5344CB8AC3E}">
        <p14:creationId xmlns:p14="http://schemas.microsoft.com/office/powerpoint/2010/main" val="412785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5079BBC3-E6C3-8236-0065-B74C7B66BB3D}"/>
              </a:ext>
            </a:extLst>
          </p:cNvPr>
          <p:cNvSpPr/>
          <p:nvPr/>
        </p:nvSpPr>
        <p:spPr>
          <a:xfrm flipH="1">
            <a:off x="-5" y="142892"/>
            <a:ext cx="8944303" cy="5095858"/>
          </a:xfrm>
          <a:custGeom>
            <a:avLst/>
            <a:gdLst>
              <a:gd name="csX0" fmla="*/ 5687169 w 8944303"/>
              <a:gd name="csY0" fmla="*/ 400 h 5095858"/>
              <a:gd name="csX1" fmla="*/ 4819068 w 8944303"/>
              <a:gd name="csY1" fmla="*/ 34004 h 5095858"/>
              <a:gd name="csX2" fmla="*/ 1092545 w 8944303"/>
              <a:gd name="csY2" fmla="*/ 267234 h 5095858"/>
              <a:gd name="csX3" fmla="*/ 986258 w 8944303"/>
              <a:gd name="csY3" fmla="*/ 4003316 h 5095858"/>
              <a:gd name="csX4" fmla="*/ 2100923 w 8944303"/>
              <a:gd name="csY4" fmla="*/ 4183740 h 5095858"/>
              <a:gd name="csX5" fmla="*/ 2754292 w 8944303"/>
              <a:gd name="csY5" fmla="*/ 4162137 h 5095858"/>
              <a:gd name="csX6" fmla="*/ 2960392 w 8944303"/>
              <a:gd name="csY6" fmla="*/ 5055052 h 5095858"/>
              <a:gd name="csX7" fmla="*/ 3015424 w 8944303"/>
              <a:gd name="csY7" fmla="*/ 5095858 h 5095858"/>
              <a:gd name="csX8" fmla="*/ 4873560 w 8944303"/>
              <a:gd name="csY8" fmla="*/ 4094928 h 5095858"/>
              <a:gd name="csX9" fmla="*/ 8454411 w 8944303"/>
              <a:gd name="csY9" fmla="*/ 3662472 h 5095858"/>
              <a:gd name="csX10" fmla="*/ 8390207 w 8944303"/>
              <a:gd name="csY10" fmla="*/ 573274 h 5095858"/>
              <a:gd name="csX11" fmla="*/ 5687169 w 8944303"/>
              <a:gd name="csY11" fmla="*/ 400 h 5095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944303" h="5095858" fill="none" extrusionOk="0">
                <a:moveTo>
                  <a:pt x="5687169" y="400"/>
                </a:moveTo>
                <a:cubicBezTo>
                  <a:pt x="5180553" y="400"/>
                  <a:pt x="4819067" y="34004"/>
                  <a:pt x="4819068" y="34004"/>
                </a:cubicBezTo>
                <a:cubicBezTo>
                  <a:pt x="4866883" y="-32312"/>
                  <a:pt x="1358167" y="103745"/>
                  <a:pt x="1092545" y="267234"/>
                </a:cubicBezTo>
                <a:cubicBezTo>
                  <a:pt x="66054" y="711312"/>
                  <a:pt x="792430" y="3754638"/>
                  <a:pt x="986258" y="4003316"/>
                </a:cubicBezTo>
                <a:cubicBezTo>
                  <a:pt x="1050925" y="4146398"/>
                  <a:pt x="1572288" y="4186248"/>
                  <a:pt x="2100923" y="4183740"/>
                </a:cubicBezTo>
                <a:cubicBezTo>
                  <a:pt x="2455394" y="4183740"/>
                  <a:pt x="2754292" y="4162137"/>
                  <a:pt x="2754292" y="4162137"/>
                </a:cubicBezTo>
                <a:cubicBezTo>
                  <a:pt x="2754652" y="4149438"/>
                  <a:pt x="2953925" y="4792535"/>
                  <a:pt x="2960392" y="5055052"/>
                </a:cubicBezTo>
                <a:cubicBezTo>
                  <a:pt x="2960741" y="5086158"/>
                  <a:pt x="2985392" y="5096062"/>
                  <a:pt x="3015424" y="5095858"/>
                </a:cubicBezTo>
                <a:cubicBezTo>
                  <a:pt x="3321938" y="5092639"/>
                  <a:pt x="4749645" y="4186729"/>
                  <a:pt x="4873560" y="4094928"/>
                </a:cubicBezTo>
                <a:cubicBezTo>
                  <a:pt x="5018947" y="4022320"/>
                  <a:pt x="8189361" y="4148524"/>
                  <a:pt x="8454411" y="3662472"/>
                </a:cubicBezTo>
                <a:cubicBezTo>
                  <a:pt x="8680880" y="3291434"/>
                  <a:pt x="9070464" y="1023387"/>
                  <a:pt x="8390207" y="573274"/>
                </a:cubicBezTo>
                <a:cubicBezTo>
                  <a:pt x="7634665" y="85539"/>
                  <a:pt x="6582425" y="-32194"/>
                  <a:pt x="5687169" y="400"/>
                </a:cubicBezTo>
                <a:close/>
              </a:path>
              <a:path w="8944303" h="5095858" stroke="0" extrusionOk="0">
                <a:moveTo>
                  <a:pt x="5687169" y="400"/>
                </a:moveTo>
                <a:cubicBezTo>
                  <a:pt x="5180552" y="400"/>
                  <a:pt x="4819068" y="34004"/>
                  <a:pt x="4819068" y="34004"/>
                </a:cubicBezTo>
                <a:cubicBezTo>
                  <a:pt x="4827228" y="23693"/>
                  <a:pt x="1444849" y="148773"/>
                  <a:pt x="1092545" y="267234"/>
                </a:cubicBezTo>
                <a:cubicBezTo>
                  <a:pt x="-22263" y="681281"/>
                  <a:pt x="784401" y="3780647"/>
                  <a:pt x="986258" y="4003316"/>
                </a:cubicBezTo>
                <a:cubicBezTo>
                  <a:pt x="1196162" y="4115473"/>
                  <a:pt x="1629665" y="4147007"/>
                  <a:pt x="2100923" y="4183740"/>
                </a:cubicBezTo>
                <a:cubicBezTo>
                  <a:pt x="2455395" y="4183740"/>
                  <a:pt x="2754291" y="4162137"/>
                  <a:pt x="2754292" y="4162137"/>
                </a:cubicBezTo>
                <a:cubicBezTo>
                  <a:pt x="2731579" y="4181966"/>
                  <a:pt x="2936762" y="4786214"/>
                  <a:pt x="2960392" y="5055052"/>
                </a:cubicBezTo>
                <a:cubicBezTo>
                  <a:pt x="2961535" y="5079601"/>
                  <a:pt x="2980342" y="5092694"/>
                  <a:pt x="3015424" y="5095858"/>
                </a:cubicBezTo>
                <a:cubicBezTo>
                  <a:pt x="3317680" y="5078228"/>
                  <a:pt x="4770262" y="4172176"/>
                  <a:pt x="4873560" y="4094928"/>
                </a:cubicBezTo>
                <a:cubicBezTo>
                  <a:pt x="5062675" y="3871198"/>
                  <a:pt x="8195627" y="4130331"/>
                  <a:pt x="8454411" y="3662472"/>
                </a:cubicBezTo>
                <a:cubicBezTo>
                  <a:pt x="8639828" y="2993670"/>
                  <a:pt x="8933882" y="823769"/>
                  <a:pt x="8390207" y="573274"/>
                </a:cubicBezTo>
                <a:cubicBezTo>
                  <a:pt x="7638733" y="171388"/>
                  <a:pt x="6465927" y="-164297"/>
                  <a:pt x="5687169" y="40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EF3E21ED-0FB7-4D89-D0A1-D7DF9CD8596A}"/>
              </a:ext>
            </a:extLst>
          </p:cNvPr>
          <p:cNvSpPr txBox="1"/>
          <p:nvPr/>
        </p:nvSpPr>
        <p:spPr>
          <a:xfrm>
            <a:off x="577216" y="607601"/>
            <a:ext cx="7434328" cy="304698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Quan </a:t>
            </a:r>
            <a:r>
              <a:rPr lang="en-US" sz="3200" dirty="0" err="1">
                <a:solidFill>
                  <a:srgbClr val="002060"/>
                </a:solidFill>
                <a:latin typeface="Cambria" panose="02040503050406030204" pitchFamily="18" charset="0"/>
                <a:ea typeface="Cambria" panose="02040503050406030204" pitchFamily="18" charset="0"/>
              </a:rPr>
              <a:t>sát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sinh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Qua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đổi</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a:t>
            </a:r>
          </a:p>
        </p:txBody>
      </p:sp>
      <p:sp>
        <p:nvSpPr>
          <p:cNvPr id="4" name="Cloud 3">
            <a:extLst>
              <a:ext uri="{FF2B5EF4-FFF2-40B4-BE49-F238E27FC236}">
                <a16:creationId xmlns:a16="http://schemas.microsoft.com/office/drawing/2014/main" id="{5FD61713-51AA-497F-05A8-0AF69E5562CD}"/>
              </a:ext>
            </a:extLst>
          </p:cNvPr>
          <p:cNvSpPr/>
          <p:nvPr/>
        </p:nvSpPr>
        <p:spPr>
          <a:xfrm>
            <a:off x="7920103" y="1594347"/>
            <a:ext cx="3693649" cy="2258192"/>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695E"/>
                </a:solidFill>
                <a:effectLst/>
                <a:uLnTx/>
                <a:uFillTx/>
                <a:latin typeface="UTM Cookies" panose="02040603050506020204" pitchFamily="18" charset="0"/>
                <a:ea typeface="+mn-ea"/>
                <a:cs typeface="+mn-cs"/>
              </a:rPr>
              <a:t>CHIA SẺ NHÓM ĐÔI</a:t>
            </a:r>
          </a:p>
        </p:txBody>
      </p:sp>
      <p:pic>
        <p:nvPicPr>
          <p:cNvPr id="5" name="图片 12">
            <a:extLst>
              <a:ext uri="{FF2B5EF4-FFF2-40B4-BE49-F238E27FC236}">
                <a16:creationId xmlns:a16="http://schemas.microsoft.com/office/drawing/2014/main" id="{C459386F-292F-6827-3CA1-3838F690339B}"/>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7008045" y="2772044"/>
            <a:ext cx="3433272" cy="3949119"/>
          </a:xfrm>
          <a:prstGeom prst="rect">
            <a:avLst/>
          </a:prstGeom>
        </p:spPr>
      </p:pic>
      <p:pic>
        <p:nvPicPr>
          <p:cNvPr id="6" name="图片 13">
            <a:extLst>
              <a:ext uri="{FF2B5EF4-FFF2-40B4-BE49-F238E27FC236}">
                <a16:creationId xmlns:a16="http://schemas.microsoft.com/office/drawing/2014/main" id="{9DF4FB1C-B195-79A8-4BA1-FB4D7C3183B8}"/>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spTree>
    <p:extLst>
      <p:ext uri="{BB962C8B-B14F-4D97-AF65-F5344CB8AC3E}">
        <p14:creationId xmlns:p14="http://schemas.microsoft.com/office/powerpoint/2010/main" val="27121195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8" fill="hold" grpId="0" nodeType="withEffect" p14:presetBounceEnd="44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44000">
                                          <p:cBhvr additive="base">
                                            <p:cTn id="20"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3">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84000">
                                      <p:stCondLst>
                                        <p:cond delay="0"/>
                                      </p:stCondLst>
                                      <p:iterate type="wd">
                                        <p:tmPct val="10000"/>
                                      </p:iterate>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14:bounceEnd="84000">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14:bounceEnd="84000">
                                          <p:cBhvr additive="base">
                                            <p:cTn id="29"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iterate type="wd">
                                        <p:tmPct val="10000"/>
                                      </p:iterate>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DE84E22-AF95-6DE6-DF7C-F0CCEA2924F5}"/>
              </a:ext>
            </a:extLst>
          </p:cNvPr>
          <p:cNvSpPr txBox="1"/>
          <p:nvPr/>
        </p:nvSpPr>
        <p:spPr>
          <a:xfrm>
            <a:off x="3280901" y="382331"/>
            <a:ext cx="4483947" cy="2554545"/>
          </a:xfrm>
          <a:prstGeom prst="rect">
            <a:avLst/>
          </a:prstGeom>
          <a:noFill/>
        </p:spPr>
        <p:txBody>
          <a:bodyPr wrap="square" rtlCol="0">
            <a:spAutoFit/>
          </a:bodyPr>
          <a:lstStyle/>
          <a:p>
            <a:pPr algn="ctr" defTabSz="1219140">
              <a:buClr>
                <a:srgbClr val="000000"/>
              </a:buClr>
            </a:pPr>
            <a:r>
              <a:rPr lang="vi-VN" sz="8000" kern="0" dirty="0">
                <a:solidFill>
                  <a:srgbClr val="FFFFFF"/>
                </a:solidFill>
                <a:latin typeface="+mj-lt"/>
                <a:cs typeface="Arial"/>
                <a:sym typeface="Arial"/>
              </a:rPr>
              <a:t>Chia sẻ </a:t>
            </a:r>
            <a:r>
              <a:rPr lang="en-US" sz="8000" kern="0" dirty="0" err="1">
                <a:solidFill>
                  <a:srgbClr val="FFFFFF"/>
                </a:solidFill>
                <a:latin typeface="+mj-lt"/>
                <a:cs typeface="Arial"/>
                <a:sym typeface="Arial"/>
              </a:rPr>
              <a:t>trước</a:t>
            </a:r>
            <a:r>
              <a:rPr lang="en-US" sz="8000" kern="0" dirty="0">
                <a:solidFill>
                  <a:srgbClr val="FFFFFF"/>
                </a:solidFill>
                <a:latin typeface="+mj-lt"/>
                <a:cs typeface="Arial"/>
                <a:sym typeface="Arial"/>
              </a:rPr>
              <a:t> </a:t>
            </a:r>
            <a:r>
              <a:rPr lang="en-US" sz="8000" kern="0" dirty="0" err="1">
                <a:solidFill>
                  <a:srgbClr val="FFFFFF"/>
                </a:solidFill>
                <a:latin typeface="+mj-lt"/>
                <a:cs typeface="Arial"/>
                <a:sym typeface="Arial"/>
              </a:rPr>
              <a:t>lớp</a:t>
            </a:r>
            <a:endParaRPr lang="en-US" sz="8000" kern="0" dirty="0">
              <a:solidFill>
                <a:srgbClr val="FFFFFF"/>
              </a:solidFill>
              <a:latin typeface="#9Slide05 SVNClementine"/>
              <a:cs typeface="Arial"/>
              <a:sym typeface="Arial"/>
            </a:endParaRPr>
          </a:p>
        </p:txBody>
      </p:sp>
      <p:grpSp>
        <p:nvGrpSpPr>
          <p:cNvPr id="4" name="Nhóm 3">
            <a:extLst>
              <a:ext uri="{FF2B5EF4-FFF2-40B4-BE49-F238E27FC236}">
                <a16:creationId xmlns:a16="http://schemas.microsoft.com/office/drawing/2014/main" id="{6A81A8F0-F411-1CD2-965E-EAA1BD598665}"/>
              </a:ext>
            </a:extLst>
          </p:cNvPr>
          <p:cNvGrpSpPr/>
          <p:nvPr/>
        </p:nvGrpSpPr>
        <p:grpSpPr>
          <a:xfrm>
            <a:off x="7798260" y="2009200"/>
            <a:ext cx="1303867" cy="533400"/>
            <a:chOff x="5838825" y="1495425"/>
            <a:chExt cx="977900" cy="400050"/>
          </a:xfrm>
        </p:grpSpPr>
        <p:sp>
          <p:nvSpPr>
            <p:cNvPr id="2" name="Hình chữ nhật 1">
              <a:extLst>
                <a:ext uri="{FF2B5EF4-FFF2-40B4-BE49-F238E27FC236}">
                  <a16:creationId xmlns:a16="http://schemas.microsoft.com/office/drawing/2014/main" id="{D132EDB9-A7B5-7DF9-358C-36011FEA4E79}"/>
                </a:ext>
              </a:extLst>
            </p:cNvPr>
            <p:cNvSpPr/>
            <p:nvPr/>
          </p:nvSpPr>
          <p:spPr>
            <a:xfrm>
              <a:off x="5838825" y="1495425"/>
              <a:ext cx="428625"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B43F"/>
                </a:solidFill>
                <a:latin typeface="Calibri"/>
                <a:sym typeface="Arial"/>
              </a:endParaRPr>
            </a:p>
          </p:txBody>
        </p:sp>
        <p:sp>
          <p:nvSpPr>
            <p:cNvPr id="3" name="Hình chữ nhật 2">
              <a:extLst>
                <a:ext uri="{FF2B5EF4-FFF2-40B4-BE49-F238E27FC236}">
                  <a16:creationId xmlns:a16="http://schemas.microsoft.com/office/drawing/2014/main" id="{FA131A33-FAE0-C222-2A9E-304DAF9EFF9D}"/>
                </a:ext>
              </a:extLst>
            </p:cNvPr>
            <p:cNvSpPr/>
            <p:nvPr/>
          </p:nvSpPr>
          <p:spPr>
            <a:xfrm>
              <a:off x="6388101" y="1495425"/>
              <a:ext cx="428624"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B43F"/>
                </a:solidFill>
                <a:latin typeface="Calibri"/>
                <a:sym typeface="Arial"/>
              </a:endParaRPr>
            </a:p>
          </p:txBody>
        </p:sp>
      </p:grpSp>
    </p:spTree>
    <p:extLst>
      <p:ext uri="{BB962C8B-B14F-4D97-AF65-F5344CB8AC3E}">
        <p14:creationId xmlns:p14="http://schemas.microsoft.com/office/powerpoint/2010/main" val="2555930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1810410"/>
          </a:xfrm>
          <a:custGeom>
            <a:avLst/>
            <a:gdLst>
              <a:gd name="csX0" fmla="*/ 0 w 10416546"/>
              <a:gd name="csY0" fmla="*/ 259377 h 1810410"/>
              <a:gd name="csX1" fmla="*/ 259377 w 10416546"/>
              <a:gd name="csY1" fmla="*/ 0 h 1810410"/>
              <a:gd name="csX2" fmla="*/ 10157169 w 10416546"/>
              <a:gd name="csY2" fmla="*/ 0 h 1810410"/>
              <a:gd name="csX3" fmla="*/ 10416546 w 10416546"/>
              <a:gd name="csY3" fmla="*/ 259377 h 1810410"/>
              <a:gd name="csX4" fmla="*/ 10416546 w 10416546"/>
              <a:gd name="csY4" fmla="*/ 1551033 h 1810410"/>
              <a:gd name="csX5" fmla="*/ 10157169 w 10416546"/>
              <a:gd name="csY5" fmla="*/ 1810410 h 1810410"/>
              <a:gd name="csX6" fmla="*/ 259377 w 10416546"/>
              <a:gd name="csY6" fmla="*/ 1810410 h 1810410"/>
              <a:gd name="csX7" fmla="*/ 0 w 10416546"/>
              <a:gd name="csY7" fmla="*/ 1551033 h 1810410"/>
              <a:gd name="csX8" fmla="*/ 0 w 10416546"/>
              <a:gd name="csY8" fmla="*/ 259377 h 18104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416546" h="1810410" fill="none" extrusionOk="0">
                <a:moveTo>
                  <a:pt x="0" y="259377"/>
                </a:moveTo>
                <a:cubicBezTo>
                  <a:pt x="22912" y="125507"/>
                  <a:pt x="110518" y="-3677"/>
                  <a:pt x="259377" y="0"/>
                </a:cubicBezTo>
                <a:cubicBezTo>
                  <a:pt x="5143557" y="157069"/>
                  <a:pt x="8216707" y="6204"/>
                  <a:pt x="10157169" y="0"/>
                </a:cubicBezTo>
                <a:cubicBezTo>
                  <a:pt x="10293688" y="-24822"/>
                  <a:pt x="10393487" y="123903"/>
                  <a:pt x="10416546" y="259377"/>
                </a:cubicBezTo>
                <a:cubicBezTo>
                  <a:pt x="10370887" y="813631"/>
                  <a:pt x="10328079" y="1349105"/>
                  <a:pt x="10416546" y="1551033"/>
                </a:cubicBezTo>
                <a:cubicBezTo>
                  <a:pt x="10424650" y="1692330"/>
                  <a:pt x="10315149" y="1832630"/>
                  <a:pt x="10157169" y="1810410"/>
                </a:cubicBezTo>
                <a:cubicBezTo>
                  <a:pt x="5235165" y="1865890"/>
                  <a:pt x="3108376" y="1955519"/>
                  <a:pt x="259377" y="1810410"/>
                </a:cubicBezTo>
                <a:cubicBezTo>
                  <a:pt x="117970" y="1828340"/>
                  <a:pt x="-22458" y="1678131"/>
                  <a:pt x="0" y="1551033"/>
                </a:cubicBezTo>
                <a:cubicBezTo>
                  <a:pt x="113831" y="1131753"/>
                  <a:pt x="61045" y="716619"/>
                  <a:pt x="0" y="259377"/>
                </a:cubicBezTo>
                <a:close/>
              </a:path>
              <a:path w="10416546" h="1810410" stroke="0" extrusionOk="0">
                <a:moveTo>
                  <a:pt x="0" y="259377"/>
                </a:moveTo>
                <a:cubicBezTo>
                  <a:pt x="-348" y="118494"/>
                  <a:pt x="131031" y="9298"/>
                  <a:pt x="259377" y="0"/>
                </a:cubicBezTo>
                <a:cubicBezTo>
                  <a:pt x="4206953" y="-28491"/>
                  <a:pt x="8928343" y="-147017"/>
                  <a:pt x="10157169" y="0"/>
                </a:cubicBezTo>
                <a:cubicBezTo>
                  <a:pt x="10287464" y="10299"/>
                  <a:pt x="10408541" y="121976"/>
                  <a:pt x="10416546" y="259377"/>
                </a:cubicBezTo>
                <a:cubicBezTo>
                  <a:pt x="10504157" y="795376"/>
                  <a:pt x="10500021" y="1176209"/>
                  <a:pt x="10416546" y="1551033"/>
                </a:cubicBezTo>
                <a:cubicBezTo>
                  <a:pt x="10425780" y="1683265"/>
                  <a:pt x="10284845" y="1802868"/>
                  <a:pt x="10157169" y="1810410"/>
                </a:cubicBezTo>
                <a:cubicBezTo>
                  <a:pt x="7343707" y="1827035"/>
                  <a:pt x="2638661" y="1742622"/>
                  <a:pt x="259377" y="1810410"/>
                </a:cubicBezTo>
                <a:cubicBezTo>
                  <a:pt x="136620" y="1811366"/>
                  <a:pt x="16576" y="1701117"/>
                  <a:pt x="0" y="1551033"/>
                </a:cubicBezTo>
                <a:cubicBezTo>
                  <a:pt x="48187" y="1113363"/>
                  <a:pt x="90584" y="753856"/>
                  <a:pt x="0" y="25937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1101944" y="518608"/>
            <a:ext cx="9232681" cy="1569660"/>
          </a:xfrm>
          <a:prstGeom prst="rect">
            <a:avLst/>
          </a:prstGeom>
          <a:noFill/>
        </p:spPr>
        <p:txBody>
          <a:bodyPr wrap="square" rtlCol="0">
            <a:spAutoFit/>
            <a:scene3d>
              <a:camera prst="orthographicFront"/>
              <a:lightRig rig="threePt" dir="t"/>
            </a:scene3d>
            <a:sp3d contourW="12700"/>
          </a:bodyPr>
          <a:lstStyle/>
          <a:p>
            <a:pPr lvl="0" algn="ct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Theo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giờ</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noFill/>
              </a:ln>
              <a:solidFill>
                <a:prstClr val="black"/>
              </a:solidFill>
              <a:effectLst/>
              <a:uLnTx/>
              <a:uFillTx/>
              <a:latin typeface="Cambria" panose="02040503050406030204" pitchFamily="18" charset="0"/>
              <a:ea typeface="汉仪乐喵体W" panose="00020600040101010101" pitchFamily="18" charset="-122"/>
              <a:cs typeface="Calibri" panose="020F0502020204030204" pitchFamily="34" charset="0"/>
            </a:endParaRPr>
          </a:p>
        </p:txBody>
      </p:sp>
      <p:sp>
        <p:nvSpPr>
          <p:cNvPr id="2" name="Rectangle: Rounded Corners 1">
            <a:extLst>
              <a:ext uri="{FF2B5EF4-FFF2-40B4-BE49-F238E27FC236}">
                <a16:creationId xmlns:a16="http://schemas.microsoft.com/office/drawing/2014/main" id="{2194972B-18C3-B92D-2C51-2E5CAFA83385}"/>
              </a:ext>
            </a:extLst>
          </p:cNvPr>
          <p:cNvSpPr/>
          <p:nvPr/>
        </p:nvSpPr>
        <p:spPr>
          <a:xfrm>
            <a:off x="308046" y="2628240"/>
            <a:ext cx="9350304" cy="1810410"/>
          </a:xfrm>
          <a:custGeom>
            <a:avLst/>
            <a:gdLst>
              <a:gd name="csX0" fmla="*/ 0 w 9350304"/>
              <a:gd name="csY0" fmla="*/ 259377 h 1810410"/>
              <a:gd name="csX1" fmla="*/ 259377 w 9350304"/>
              <a:gd name="csY1" fmla="*/ 0 h 1810410"/>
              <a:gd name="csX2" fmla="*/ 9090927 w 9350304"/>
              <a:gd name="csY2" fmla="*/ 0 h 1810410"/>
              <a:gd name="csX3" fmla="*/ 9350304 w 9350304"/>
              <a:gd name="csY3" fmla="*/ 259377 h 1810410"/>
              <a:gd name="csX4" fmla="*/ 9350304 w 9350304"/>
              <a:gd name="csY4" fmla="*/ 1551033 h 1810410"/>
              <a:gd name="csX5" fmla="*/ 9090927 w 9350304"/>
              <a:gd name="csY5" fmla="*/ 1810410 h 1810410"/>
              <a:gd name="csX6" fmla="*/ 259377 w 9350304"/>
              <a:gd name="csY6" fmla="*/ 1810410 h 1810410"/>
              <a:gd name="csX7" fmla="*/ 0 w 9350304"/>
              <a:gd name="csY7" fmla="*/ 1551033 h 1810410"/>
              <a:gd name="csX8" fmla="*/ 0 w 9350304"/>
              <a:gd name="csY8" fmla="*/ 259377 h 18104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350304" h="1810410" fill="none" extrusionOk="0">
                <a:moveTo>
                  <a:pt x="0" y="259377"/>
                </a:moveTo>
                <a:cubicBezTo>
                  <a:pt x="22912" y="125507"/>
                  <a:pt x="110518" y="-3677"/>
                  <a:pt x="259377" y="0"/>
                </a:cubicBezTo>
                <a:cubicBezTo>
                  <a:pt x="4608333" y="157069"/>
                  <a:pt x="7035913" y="6204"/>
                  <a:pt x="9090927" y="0"/>
                </a:cubicBezTo>
                <a:cubicBezTo>
                  <a:pt x="9227446" y="-24822"/>
                  <a:pt x="9327245" y="123903"/>
                  <a:pt x="9350304" y="259377"/>
                </a:cubicBezTo>
                <a:cubicBezTo>
                  <a:pt x="9304645" y="813631"/>
                  <a:pt x="9261837" y="1349105"/>
                  <a:pt x="9350304" y="1551033"/>
                </a:cubicBezTo>
                <a:cubicBezTo>
                  <a:pt x="9358408" y="1692330"/>
                  <a:pt x="9248907" y="1832630"/>
                  <a:pt x="9090927" y="1810410"/>
                </a:cubicBezTo>
                <a:cubicBezTo>
                  <a:pt x="6680012" y="1865890"/>
                  <a:pt x="3034542" y="1955519"/>
                  <a:pt x="259377" y="1810410"/>
                </a:cubicBezTo>
                <a:cubicBezTo>
                  <a:pt x="117970" y="1828340"/>
                  <a:pt x="-22458" y="1678131"/>
                  <a:pt x="0" y="1551033"/>
                </a:cubicBezTo>
                <a:cubicBezTo>
                  <a:pt x="113831" y="1131753"/>
                  <a:pt x="61045" y="716619"/>
                  <a:pt x="0" y="259377"/>
                </a:cubicBezTo>
                <a:close/>
              </a:path>
              <a:path w="9350304" h="1810410" stroke="0" extrusionOk="0">
                <a:moveTo>
                  <a:pt x="0" y="259377"/>
                </a:moveTo>
                <a:cubicBezTo>
                  <a:pt x="-348" y="118494"/>
                  <a:pt x="131031" y="9298"/>
                  <a:pt x="259377" y="0"/>
                </a:cubicBezTo>
                <a:cubicBezTo>
                  <a:pt x="1187876" y="-28491"/>
                  <a:pt x="5433044" y="-147017"/>
                  <a:pt x="9090927" y="0"/>
                </a:cubicBezTo>
                <a:cubicBezTo>
                  <a:pt x="9221222" y="10299"/>
                  <a:pt x="9342299" y="121976"/>
                  <a:pt x="9350304" y="259377"/>
                </a:cubicBezTo>
                <a:cubicBezTo>
                  <a:pt x="9437915" y="795376"/>
                  <a:pt x="9433779" y="1176209"/>
                  <a:pt x="9350304" y="1551033"/>
                </a:cubicBezTo>
                <a:cubicBezTo>
                  <a:pt x="9359538" y="1683265"/>
                  <a:pt x="9218603" y="1802868"/>
                  <a:pt x="9090927" y="1810410"/>
                </a:cubicBezTo>
                <a:cubicBezTo>
                  <a:pt x="6566111" y="1827035"/>
                  <a:pt x="4493070" y="1742622"/>
                  <a:pt x="259377" y="1810410"/>
                </a:cubicBezTo>
                <a:cubicBezTo>
                  <a:pt x="136620" y="1811366"/>
                  <a:pt x="16576" y="1701117"/>
                  <a:pt x="0" y="1551033"/>
                </a:cubicBezTo>
                <a:cubicBezTo>
                  <a:pt x="48187" y="1113363"/>
                  <a:pt x="90584" y="753856"/>
                  <a:pt x="0" y="25937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文本框 2">
            <a:extLst>
              <a:ext uri="{FF2B5EF4-FFF2-40B4-BE49-F238E27FC236}">
                <a16:creationId xmlns:a16="http://schemas.microsoft.com/office/drawing/2014/main" id="{F12FA27C-636B-7ECF-1469-DC887916BA1C}"/>
              </a:ext>
            </a:extLst>
          </p:cNvPr>
          <p:cNvSpPr txBox="1"/>
          <p:nvPr/>
        </p:nvSpPr>
        <p:spPr>
          <a:xfrm>
            <a:off x="831435" y="2854138"/>
            <a:ext cx="8287620" cy="1569660"/>
          </a:xfrm>
          <a:prstGeom prst="rect">
            <a:avLst/>
          </a:prstGeom>
          <a:noFill/>
        </p:spPr>
        <p:txBody>
          <a:bodyPr wrap="square" rtlCol="0">
            <a:spAutoFit/>
            <a:scene3d>
              <a:camera prst="orthographicFront"/>
              <a:lightRig rig="threePt" dir="t"/>
            </a:scene3d>
            <a:sp3d contourW="12700"/>
          </a:bodyPr>
          <a:lstStyle/>
          <a:p>
            <a:pPr lvl="0" algn="ct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Em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giờ</a:t>
            </a:r>
            <a:r>
              <a:rPr lang="en-US" altLang="zh-CN"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357511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3" name="Google Shape;3403;p56">
            <a:extLst>
              <a:ext uri="{FF2B5EF4-FFF2-40B4-BE49-F238E27FC236}">
                <a16:creationId xmlns:a16="http://schemas.microsoft.com/office/drawing/2014/main" id="{6007418B-B1DB-207F-BB09-0A90AF71B539}"/>
              </a:ext>
            </a:extLst>
          </p:cNvPr>
          <p:cNvSpPr/>
          <p:nvPr/>
        </p:nvSpPr>
        <p:spPr>
          <a:xfrm>
            <a:off x="2164754" y="1940832"/>
            <a:ext cx="9756736" cy="4151358"/>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571500" marR="0" indent="-571500" algn="just">
              <a:spcBef>
                <a:spcPts val="0"/>
              </a:spcBef>
              <a:spcAft>
                <a:spcPts val="0"/>
              </a:spcAft>
              <a:buFont typeface="Arial" panose="020B0604020202020204" pitchFamily="34" charset="0"/>
              <a:buChar char="•"/>
            </a:pP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Học tập, sinh hoạt đúng giờ giúp em thực hiện được kế hoạch đã đề ra, luôn có sức khoẻ để học tập, sinh hoạt,...</a:t>
            </a:r>
            <a:endParaRPr lang="en-US"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marL="571500" marR="0" indent="-571500" algn="just">
              <a:spcBef>
                <a:spcPts val="0"/>
              </a:spcBef>
              <a:spcAft>
                <a:spcPts val="0"/>
              </a:spcAft>
              <a:buFont typeface="Arial" panose="020B0604020202020204" pitchFamily="34" charset="0"/>
              <a:buChar char="•"/>
            </a:pP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Mỗi </a:t>
            </a:r>
            <a:r>
              <a:rPr lang="en-US" sz="3600" dirty="0" err="1">
                <a:solidFill>
                  <a:srgbClr val="000000"/>
                </a:solidFill>
                <a:latin typeface="Cambria" panose="02040503050406030204" pitchFamily="18" charset="0"/>
                <a:ea typeface="Cambria" panose="02040503050406030204" pitchFamily="18" charset="0"/>
                <a:cs typeface="Calibri" panose="020F0502020204030204" pitchFamily="34" charset="0"/>
              </a:rPr>
              <a:t>học</a:t>
            </a:r>
            <a:r>
              <a:rPr lang="en-US" sz="36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0000"/>
                </a:solidFill>
                <a:latin typeface="Cambria" panose="02040503050406030204" pitchFamily="18" charset="0"/>
                <a:ea typeface="Cambria" panose="02040503050406030204" pitchFamily="18" charset="0"/>
                <a:cs typeface="Calibri" panose="020F0502020204030204" pitchFamily="34" charset="0"/>
              </a:rPr>
              <a:t>sinh</a:t>
            </a: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đều phải thực hiện đúng thời gian sinh hoạt (ăn, u</a:t>
            </a:r>
            <a:r>
              <a:rPr lang="en-US"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ố</a:t>
            </a:r>
            <a:r>
              <a:rPr lang="vi-VN" sz="36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 ngủ, nghỉ), học tập (ở trường, ở nhà), đi lại,... theo kế hoạch đề ra để luôn khoẻ mạnh và học tập đạt kết quả cao.</a:t>
            </a:r>
            <a:endParaRPr lang="en-US" sz="3600"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7705" y="4168881"/>
            <a:ext cx="3682364" cy="294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orange text&#10;&#10;AI-generated content may be incorrect.">
            <a:extLst>
              <a:ext uri="{FF2B5EF4-FFF2-40B4-BE49-F238E27FC236}">
                <a16:creationId xmlns:a16="http://schemas.microsoft.com/office/drawing/2014/main" id="{114E70F0-4B1B-D694-0617-0C1B81C24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420" y="298642"/>
            <a:ext cx="4109060" cy="1414395"/>
          </a:xfrm>
          <a:prstGeom prst="rect">
            <a:avLst/>
          </a:prstGeom>
        </p:spPr>
      </p:pic>
    </p:spTree>
    <p:extLst>
      <p:ext uri="{BB962C8B-B14F-4D97-AF65-F5344CB8AC3E}">
        <p14:creationId xmlns:p14="http://schemas.microsoft.com/office/powerpoint/2010/main" val="4135322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9C33080-A00F-1EF5-0860-2249827C40F6}"/>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4D6F616D-10EA-6A99-A8D4-1504F7E631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a:extLst>
              <a:ext uri="{FF2B5EF4-FFF2-40B4-BE49-F238E27FC236}">
                <a16:creationId xmlns:a16="http://schemas.microsoft.com/office/drawing/2014/main" id="{817DD12A-9ABD-A559-0B73-FE9C25D92E6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a:extLst>
              <a:ext uri="{FF2B5EF4-FFF2-40B4-BE49-F238E27FC236}">
                <a16:creationId xmlns:a16="http://schemas.microsoft.com/office/drawing/2014/main" id="{94A417FA-C7FC-1F1F-9B02-8AB040E08BF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77BAF2B1-BF65-C5DA-F0EA-4BD60C902FAE}"/>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BBEA1BC-DE4E-D4C4-71EC-F78EEC7419A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8B6EF721-C679-0CE2-47F7-FB8F363ADA91}"/>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899982B0-646B-EBFE-A22C-E3EBE7569C0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A10D21EE-FAF2-0640-E66D-C68DA372778C}"/>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1927D4FA-CCF2-7689-0557-ABACF1EE49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1" y="144158"/>
            <a:ext cx="1484946" cy="1484946"/>
          </a:xfrm>
          <a:prstGeom prst="rect">
            <a:avLst/>
          </a:prstGeom>
        </p:spPr>
      </p:pic>
      <p:pic>
        <p:nvPicPr>
          <p:cNvPr id="10" name="Picture 9" descr="Purple and white text on a black background&#10;&#10;AI-generated content may be incorrect.">
            <a:extLst>
              <a:ext uri="{FF2B5EF4-FFF2-40B4-BE49-F238E27FC236}">
                <a16:creationId xmlns:a16="http://schemas.microsoft.com/office/drawing/2014/main" id="{BD7B0401-6A7F-3E4B-466B-2AC53DD817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7540" y="0"/>
            <a:ext cx="9598614" cy="4862420"/>
          </a:xfrm>
          <a:prstGeom prst="rect">
            <a:avLst/>
          </a:prstGeom>
        </p:spPr>
      </p:pic>
    </p:spTree>
    <p:extLst>
      <p:ext uri="{BB962C8B-B14F-4D97-AF65-F5344CB8AC3E}">
        <p14:creationId xmlns:p14="http://schemas.microsoft.com/office/powerpoint/2010/main" val="3531514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2011679" y="33603"/>
            <a:ext cx="8285542" cy="1200329"/>
            <a:chOff x="1856935" y="156713"/>
            <a:chExt cx="8285542" cy="1200329"/>
          </a:xfrm>
        </p:grpSpPr>
        <p:sp>
          <p:nvSpPr>
            <p:cNvPr id="6" name="Pentagon 5"/>
            <p:cNvSpPr/>
            <p:nvPr/>
          </p:nvSpPr>
          <p:spPr>
            <a:xfrm>
              <a:off x="1856935" y="271617"/>
              <a:ext cx="7948247" cy="1085425"/>
            </a:xfrm>
            <a:prstGeom prst="homePlate">
              <a:avLst>
                <a:gd name="adj" fmla="val 0"/>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988380" y="156713"/>
              <a:ext cx="8154097" cy="1200329"/>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Em đồng tình hoặc không đồng tình với việc làm của bạn nào? Vì sao?</a:t>
              </a:r>
            </a:p>
          </p:txBody>
        </p:sp>
      </p:grpSp>
      <p:pic>
        <p:nvPicPr>
          <p:cNvPr id="4" name="Picture 3">
            <a:extLst>
              <a:ext uri="{FF2B5EF4-FFF2-40B4-BE49-F238E27FC236}">
                <a16:creationId xmlns:a16="http://schemas.microsoft.com/office/drawing/2014/main" id="{62467899-0B9F-404E-BE89-D69401B9B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143125"/>
            <a:ext cx="3441001" cy="3324352"/>
          </a:xfrm>
          <a:prstGeom prst="rect">
            <a:avLst/>
          </a:prstGeom>
        </p:spPr>
      </p:pic>
      <p:pic>
        <p:nvPicPr>
          <p:cNvPr id="12" name="Picture 11">
            <a:extLst>
              <a:ext uri="{FF2B5EF4-FFF2-40B4-BE49-F238E27FC236}">
                <a16:creationId xmlns:a16="http://schemas.microsoft.com/office/drawing/2014/main" id="{9A6FD3D2-6CE4-102F-6CC5-B6B932FC5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137" y="1999752"/>
            <a:ext cx="3458694" cy="3644763"/>
          </a:xfrm>
          <a:prstGeom prst="rect">
            <a:avLst/>
          </a:prstGeom>
        </p:spPr>
      </p:pic>
      <p:pic>
        <p:nvPicPr>
          <p:cNvPr id="13" name="Picture 12">
            <a:extLst>
              <a:ext uri="{FF2B5EF4-FFF2-40B4-BE49-F238E27FC236}">
                <a16:creationId xmlns:a16="http://schemas.microsoft.com/office/drawing/2014/main" id="{9B67C958-1FC3-1A1C-9C79-5CD3584FC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20" y="2071030"/>
            <a:ext cx="3307060" cy="3495437"/>
          </a:xfrm>
          <a:prstGeom prst="rect">
            <a:avLst/>
          </a:prstGeom>
        </p:spPr>
      </p:pic>
    </p:spTree>
    <p:extLst>
      <p:ext uri="{BB962C8B-B14F-4D97-AF65-F5344CB8AC3E}">
        <p14:creationId xmlns:p14="http://schemas.microsoft.com/office/powerpoint/2010/main" val="1972501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3" name="Picture 2" descr="A child sitting at a table eating food&#10;&#10;AI-generated content may be incorrect.">
            <a:extLst>
              <a:ext uri="{FF2B5EF4-FFF2-40B4-BE49-F238E27FC236}">
                <a16:creationId xmlns:a16="http://schemas.microsoft.com/office/drawing/2014/main" id="{8B6D533F-615B-0925-DD89-C10DD4168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 y="1676733"/>
            <a:ext cx="4574857" cy="4605004"/>
          </a:xfrm>
          <a:prstGeom prst="rect">
            <a:avLst/>
          </a:prstGeom>
        </p:spPr>
      </p:pic>
      <p:grpSp>
        <p:nvGrpSpPr>
          <p:cNvPr id="9" name="Google Shape;6126;p55">
            <a:extLst>
              <a:ext uri="{FF2B5EF4-FFF2-40B4-BE49-F238E27FC236}">
                <a16:creationId xmlns:a16="http://schemas.microsoft.com/office/drawing/2014/main" id="{B7984037-7F78-7A3E-28BC-B8A190CFA228}"/>
              </a:ext>
            </a:extLst>
          </p:cNvPr>
          <p:cNvGrpSpPr/>
          <p:nvPr/>
        </p:nvGrpSpPr>
        <p:grpSpPr>
          <a:xfrm>
            <a:off x="4621626" y="1325880"/>
            <a:ext cx="1276253" cy="1162050"/>
            <a:chOff x="1908099" y="3682271"/>
            <a:chExt cx="395296" cy="371966"/>
          </a:xfrm>
        </p:grpSpPr>
        <p:sp>
          <p:nvSpPr>
            <p:cNvPr id="10" name="Google Shape;6127;p55">
              <a:extLst>
                <a:ext uri="{FF2B5EF4-FFF2-40B4-BE49-F238E27FC236}">
                  <a16:creationId xmlns:a16="http://schemas.microsoft.com/office/drawing/2014/main" id="{603A4692-3D12-F9F6-F61C-93588F6AEF84}"/>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11" name="Google Shape;6128;p55">
              <a:extLst>
                <a:ext uri="{FF2B5EF4-FFF2-40B4-BE49-F238E27FC236}">
                  <a16:creationId xmlns:a16="http://schemas.microsoft.com/office/drawing/2014/main" id="{4771BDBC-D788-3A42-FECA-A80031A137C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3" name="Google Shape;6129;p55">
              <a:extLst>
                <a:ext uri="{FF2B5EF4-FFF2-40B4-BE49-F238E27FC236}">
                  <a16:creationId xmlns:a16="http://schemas.microsoft.com/office/drawing/2014/main" id="{374B7DC6-A5DB-4D20-8786-8D335DE64695}"/>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30;p55">
              <a:extLst>
                <a:ext uri="{FF2B5EF4-FFF2-40B4-BE49-F238E27FC236}">
                  <a16:creationId xmlns:a16="http://schemas.microsoft.com/office/drawing/2014/main" id="{1D9FDC3F-965A-4DCD-51BB-05F4906933E3}"/>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4" name="Google Shape;6131;p55">
              <a:extLst>
                <a:ext uri="{FF2B5EF4-FFF2-40B4-BE49-F238E27FC236}">
                  <a16:creationId xmlns:a16="http://schemas.microsoft.com/office/drawing/2014/main" id="{B54E9ED9-0D52-0B98-00C6-CE0EF1A4D479}"/>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5" name="Google Shape;6132;p55">
              <a:extLst>
                <a:ext uri="{FF2B5EF4-FFF2-40B4-BE49-F238E27FC236}">
                  <a16:creationId xmlns:a16="http://schemas.microsoft.com/office/drawing/2014/main" id="{75F28C32-624D-CADD-AF76-FA5DC718F523}"/>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6" name="Google Shape;6133;p55">
              <a:extLst>
                <a:ext uri="{FF2B5EF4-FFF2-40B4-BE49-F238E27FC236}">
                  <a16:creationId xmlns:a16="http://schemas.microsoft.com/office/drawing/2014/main" id="{68FA8B28-2FAE-C95F-BB04-78A7C6D587CD}"/>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
        <p:nvSpPr>
          <p:cNvPr id="47" name="Google Shape;3403;p56">
            <a:extLst>
              <a:ext uri="{FF2B5EF4-FFF2-40B4-BE49-F238E27FC236}">
                <a16:creationId xmlns:a16="http://schemas.microsoft.com/office/drawing/2014/main" id="{01F67389-4EE8-8879-E75A-B5AAEBC313A4}"/>
              </a:ext>
            </a:extLst>
          </p:cNvPr>
          <p:cNvSpPr/>
          <p:nvPr/>
        </p:nvSpPr>
        <p:spPr>
          <a:xfrm>
            <a:off x="6104231" y="2537461"/>
            <a:ext cx="5245759" cy="2308860"/>
          </a:xfrm>
          <a:prstGeom prst="rect">
            <a:avLst/>
          </a:prstGeom>
          <a:solidFill>
            <a:srgbClr val="FFD679"/>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algn="just">
              <a:spcBef>
                <a:spcPts val="0"/>
              </a:spcBef>
              <a:spcAft>
                <a:spcPts val="0"/>
              </a:spcAft>
            </a:pPr>
            <a:r>
              <a:rPr lang="vi-VN" sz="40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Làm hai việc cùng một lúc, vừa đọc truyện vừa ăn trưa.</a:t>
            </a:r>
            <a:endParaRPr lang="en-US" sz="4000" dirty="0">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96275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87BE-5279-3406-D37D-92603D5E6FD1}"/>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91F99FD-DB9F-6036-29F6-F11646BDB016}"/>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4" name="Picture 3" descr="A child eating at a table&#10;&#10;AI-generated content may be incorrect.">
            <a:extLst>
              <a:ext uri="{FF2B5EF4-FFF2-40B4-BE49-F238E27FC236}">
                <a16:creationId xmlns:a16="http://schemas.microsoft.com/office/drawing/2014/main" id="{F2BA6AF3-21E5-3173-EBF6-0C32FCE76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07" y="1588770"/>
            <a:ext cx="4642908" cy="4686300"/>
          </a:xfrm>
          <a:prstGeom prst="rect">
            <a:avLst/>
          </a:prstGeom>
        </p:spPr>
      </p:pic>
      <p:grpSp>
        <p:nvGrpSpPr>
          <p:cNvPr id="26" name="Google Shape;6118;p55">
            <a:extLst>
              <a:ext uri="{FF2B5EF4-FFF2-40B4-BE49-F238E27FC236}">
                <a16:creationId xmlns:a16="http://schemas.microsoft.com/office/drawing/2014/main" id="{9DC32806-099A-E2A7-619A-6102BC42B640}"/>
              </a:ext>
            </a:extLst>
          </p:cNvPr>
          <p:cNvGrpSpPr/>
          <p:nvPr/>
        </p:nvGrpSpPr>
        <p:grpSpPr>
          <a:xfrm>
            <a:off x="4740787" y="1211580"/>
            <a:ext cx="1225673" cy="1188698"/>
            <a:chOff x="1359398" y="3682271"/>
            <a:chExt cx="395296" cy="371966"/>
          </a:xfrm>
        </p:grpSpPr>
        <p:sp>
          <p:nvSpPr>
            <p:cNvPr id="27" name="Google Shape;6119;p55">
              <a:extLst>
                <a:ext uri="{FF2B5EF4-FFF2-40B4-BE49-F238E27FC236}">
                  <a16:creationId xmlns:a16="http://schemas.microsoft.com/office/drawing/2014/main" id="{DF5351E9-8D70-D898-0C61-5A446EE47BB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8" name="Google Shape;6120;p55">
              <a:extLst>
                <a:ext uri="{FF2B5EF4-FFF2-40B4-BE49-F238E27FC236}">
                  <a16:creationId xmlns:a16="http://schemas.microsoft.com/office/drawing/2014/main" id="{E8983C21-6F33-C834-671E-10F13CEA3BD6}"/>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9" name="Google Shape;6121;p55">
              <a:extLst>
                <a:ext uri="{FF2B5EF4-FFF2-40B4-BE49-F238E27FC236}">
                  <a16:creationId xmlns:a16="http://schemas.microsoft.com/office/drawing/2014/main" id="{A7866712-6866-E5DB-F1B9-187F3260E74D}"/>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0" name="Google Shape;6122;p55">
              <a:extLst>
                <a:ext uri="{FF2B5EF4-FFF2-40B4-BE49-F238E27FC236}">
                  <a16:creationId xmlns:a16="http://schemas.microsoft.com/office/drawing/2014/main" id="{4F844083-C5C1-5D95-B566-F48E927FC3F6}"/>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1" name="Google Shape;6123;p55">
              <a:extLst>
                <a:ext uri="{FF2B5EF4-FFF2-40B4-BE49-F238E27FC236}">
                  <a16:creationId xmlns:a16="http://schemas.microsoft.com/office/drawing/2014/main" id="{0AF9BDBB-B87F-6E20-D03C-D89CEF403DA9}"/>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2" name="Google Shape;6124;p55">
              <a:extLst>
                <a:ext uri="{FF2B5EF4-FFF2-40B4-BE49-F238E27FC236}">
                  <a16:creationId xmlns:a16="http://schemas.microsoft.com/office/drawing/2014/main" id="{8201FE37-B48F-FD69-1632-96A0E33AC87C}"/>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3" name="Google Shape;6125;p55">
              <a:extLst>
                <a:ext uri="{FF2B5EF4-FFF2-40B4-BE49-F238E27FC236}">
                  <a16:creationId xmlns:a16="http://schemas.microsoft.com/office/drawing/2014/main" id="{8BCA56EE-777B-81E6-B030-378F03769F8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
        <p:nvSpPr>
          <p:cNvPr id="5" name="Google Shape;3403;p56">
            <a:extLst>
              <a:ext uri="{FF2B5EF4-FFF2-40B4-BE49-F238E27FC236}">
                <a16:creationId xmlns:a16="http://schemas.microsoft.com/office/drawing/2014/main" id="{EB3865B0-80D6-CE38-35F2-E0B9620F3948}"/>
              </a:ext>
            </a:extLst>
          </p:cNvPr>
          <p:cNvSpPr/>
          <p:nvPr/>
        </p:nvSpPr>
        <p:spPr>
          <a:xfrm>
            <a:off x="6104231" y="2537461"/>
            <a:ext cx="5245759" cy="2308860"/>
          </a:xfrm>
          <a:prstGeom prst="rect">
            <a:avLst/>
          </a:prstGeom>
          <a:solidFill>
            <a:srgbClr val="FFD679"/>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lvl="0" algn="just"/>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Tập trung ăn đúng thời gian quy định</a:t>
            </a:r>
          </a:p>
        </p:txBody>
      </p:sp>
    </p:spTree>
    <p:extLst>
      <p:ext uri="{BB962C8B-B14F-4D97-AF65-F5344CB8AC3E}">
        <p14:creationId xmlns:p14="http://schemas.microsoft.com/office/powerpoint/2010/main" val="3299589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DB4F-ECCC-27F5-C93E-8E522B4FCEC8}"/>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45D503E-6783-AAE7-0F83-81B9890F90D2}"/>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4" name="Picture 3" descr="A cartoon of a person teaching a group of children&#10;&#10;AI-generated content may be incorrect.">
            <a:extLst>
              <a:ext uri="{FF2B5EF4-FFF2-40B4-BE49-F238E27FC236}">
                <a16:creationId xmlns:a16="http://schemas.microsoft.com/office/drawing/2014/main" id="{065F70B1-90EB-C1C3-1763-45CB32AFC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59" y="1428750"/>
            <a:ext cx="4741277" cy="4775835"/>
          </a:xfrm>
          <a:prstGeom prst="rect">
            <a:avLst/>
          </a:prstGeom>
        </p:spPr>
      </p:pic>
      <p:grpSp>
        <p:nvGrpSpPr>
          <p:cNvPr id="5" name="Google Shape;6126;p55">
            <a:extLst>
              <a:ext uri="{FF2B5EF4-FFF2-40B4-BE49-F238E27FC236}">
                <a16:creationId xmlns:a16="http://schemas.microsoft.com/office/drawing/2014/main" id="{084F45BF-A685-27A3-67C9-711D9B24C159}"/>
              </a:ext>
            </a:extLst>
          </p:cNvPr>
          <p:cNvGrpSpPr/>
          <p:nvPr/>
        </p:nvGrpSpPr>
        <p:grpSpPr>
          <a:xfrm>
            <a:off x="4621626" y="1325880"/>
            <a:ext cx="1276253" cy="1162050"/>
            <a:chOff x="1908099" y="3682271"/>
            <a:chExt cx="395296" cy="371966"/>
          </a:xfrm>
        </p:grpSpPr>
        <p:sp>
          <p:nvSpPr>
            <p:cNvPr id="6" name="Google Shape;6127;p55">
              <a:extLst>
                <a:ext uri="{FF2B5EF4-FFF2-40B4-BE49-F238E27FC236}">
                  <a16:creationId xmlns:a16="http://schemas.microsoft.com/office/drawing/2014/main" id="{D6DA9ACE-8AD4-547E-18CB-6AE284ACDC8D}"/>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7" name="Google Shape;6128;p55">
              <a:extLst>
                <a:ext uri="{FF2B5EF4-FFF2-40B4-BE49-F238E27FC236}">
                  <a16:creationId xmlns:a16="http://schemas.microsoft.com/office/drawing/2014/main" id="{4D053828-7E2F-16BE-A24F-50C31C9474BF}"/>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8" name="Google Shape;6129;p55">
              <a:extLst>
                <a:ext uri="{FF2B5EF4-FFF2-40B4-BE49-F238E27FC236}">
                  <a16:creationId xmlns:a16="http://schemas.microsoft.com/office/drawing/2014/main" id="{D934AE36-68C1-CBAA-8460-0612DD96C2A0}"/>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12" name="Google Shape;6130;p55">
              <a:extLst>
                <a:ext uri="{FF2B5EF4-FFF2-40B4-BE49-F238E27FC236}">
                  <a16:creationId xmlns:a16="http://schemas.microsoft.com/office/drawing/2014/main" id="{17002DAA-D585-9E8B-4D14-740FF26436B0}"/>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13" name="Google Shape;6131;p55">
              <a:extLst>
                <a:ext uri="{FF2B5EF4-FFF2-40B4-BE49-F238E27FC236}">
                  <a16:creationId xmlns:a16="http://schemas.microsoft.com/office/drawing/2014/main" id="{36FBF6B6-EB8B-6719-8C8A-E050C438DB34}"/>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14" name="Google Shape;6132;p55">
              <a:extLst>
                <a:ext uri="{FF2B5EF4-FFF2-40B4-BE49-F238E27FC236}">
                  <a16:creationId xmlns:a16="http://schemas.microsoft.com/office/drawing/2014/main" id="{6B7B2E93-F829-A9F4-4DCF-18C870E49E75}"/>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15" name="Google Shape;6133;p55">
              <a:extLst>
                <a:ext uri="{FF2B5EF4-FFF2-40B4-BE49-F238E27FC236}">
                  <a16:creationId xmlns:a16="http://schemas.microsoft.com/office/drawing/2014/main" id="{EFF06E7B-8810-8374-9837-85F8D1CF9240}"/>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
        <p:nvSpPr>
          <p:cNvPr id="16" name="Google Shape;3403;p56">
            <a:extLst>
              <a:ext uri="{FF2B5EF4-FFF2-40B4-BE49-F238E27FC236}">
                <a16:creationId xmlns:a16="http://schemas.microsoft.com/office/drawing/2014/main" id="{75A1F3A9-944A-E229-2DA0-E9A3B7534A69}"/>
              </a:ext>
            </a:extLst>
          </p:cNvPr>
          <p:cNvSpPr/>
          <p:nvPr/>
        </p:nvSpPr>
        <p:spPr>
          <a:xfrm>
            <a:off x="6104231" y="2537461"/>
            <a:ext cx="5245759" cy="2308860"/>
          </a:xfrm>
          <a:prstGeom prst="rect">
            <a:avLst/>
          </a:prstGeom>
          <a:solidFill>
            <a:srgbClr val="FFD679"/>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Vẽ tranh trong giờ học Toán</a:t>
            </a:r>
          </a:p>
        </p:txBody>
      </p:sp>
    </p:spTree>
    <p:extLst>
      <p:ext uri="{BB962C8B-B14F-4D97-AF65-F5344CB8AC3E}">
        <p14:creationId xmlns:p14="http://schemas.microsoft.com/office/powerpoint/2010/main" val="231959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EE3467C-642F-495E-A682-3383DEA85F6F}"/>
              </a:ext>
            </a:extLst>
          </p:cNvPr>
          <p:cNvSpPr/>
          <p:nvPr/>
        </p:nvSpPr>
        <p:spPr>
          <a:xfrm>
            <a:off x="289278" y="372570"/>
            <a:ext cx="11613443" cy="608538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346;p51">
            <a:extLst>
              <a:ext uri="{FF2B5EF4-FFF2-40B4-BE49-F238E27FC236}">
                <a16:creationId xmlns:a16="http://schemas.microsoft.com/office/drawing/2014/main" id="{3F59A4E5-C51D-23E4-F896-053FF53F92A4}"/>
              </a:ext>
            </a:extLst>
          </p:cNvPr>
          <p:cNvSpPr/>
          <p:nvPr/>
        </p:nvSpPr>
        <p:spPr>
          <a:xfrm flipH="1">
            <a:off x="-6" y="142892"/>
            <a:ext cx="8944303" cy="2714608"/>
          </a:xfrm>
          <a:custGeom>
            <a:avLst/>
            <a:gdLst>
              <a:gd name="csX0" fmla="*/ 5687169 w 8944303"/>
              <a:gd name="csY0" fmla="*/ 213 h 2714608"/>
              <a:gd name="csX1" fmla="*/ 4819068 w 8944303"/>
              <a:gd name="csY1" fmla="*/ 18114 h 2714608"/>
              <a:gd name="csX2" fmla="*/ 1092545 w 8944303"/>
              <a:gd name="csY2" fmla="*/ 142358 h 2714608"/>
              <a:gd name="csX3" fmla="*/ 986258 w 8944303"/>
              <a:gd name="csY3" fmla="*/ 2132601 h 2714608"/>
              <a:gd name="csX4" fmla="*/ 2100923 w 8944303"/>
              <a:gd name="csY4" fmla="*/ 2228714 h 2714608"/>
              <a:gd name="csX5" fmla="*/ 2754292 w 8944303"/>
              <a:gd name="csY5" fmla="*/ 2217206 h 2714608"/>
              <a:gd name="csX6" fmla="*/ 2960392 w 8944303"/>
              <a:gd name="csY6" fmla="*/ 2692870 h 2714608"/>
              <a:gd name="csX7" fmla="*/ 3015424 w 8944303"/>
              <a:gd name="csY7" fmla="*/ 2714608 h 2714608"/>
              <a:gd name="csX8" fmla="*/ 4873560 w 8944303"/>
              <a:gd name="csY8" fmla="*/ 2181404 h 2714608"/>
              <a:gd name="csX9" fmla="*/ 8454411 w 8944303"/>
              <a:gd name="csY9" fmla="*/ 1951031 h 2714608"/>
              <a:gd name="csX10" fmla="*/ 8390207 w 8944303"/>
              <a:gd name="csY10" fmla="*/ 305388 h 2714608"/>
              <a:gd name="csX11" fmla="*/ 5687169 w 8944303"/>
              <a:gd name="csY11" fmla="*/ 213 h 27146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944303" h="2714608" fill="none" extrusionOk="0">
                <a:moveTo>
                  <a:pt x="5687169" y="213"/>
                </a:moveTo>
                <a:cubicBezTo>
                  <a:pt x="5180553" y="213"/>
                  <a:pt x="4819067" y="18114"/>
                  <a:pt x="4819068" y="18114"/>
                </a:cubicBezTo>
                <a:cubicBezTo>
                  <a:pt x="4845641" y="-18741"/>
                  <a:pt x="1385692" y="50254"/>
                  <a:pt x="1092545" y="142358"/>
                </a:cubicBezTo>
                <a:cubicBezTo>
                  <a:pt x="28456" y="374191"/>
                  <a:pt x="724691" y="1992472"/>
                  <a:pt x="986258" y="2132601"/>
                </a:cubicBezTo>
                <a:cubicBezTo>
                  <a:pt x="1050925" y="2206702"/>
                  <a:pt x="1572288" y="2231222"/>
                  <a:pt x="2100923" y="2228714"/>
                </a:cubicBezTo>
                <a:cubicBezTo>
                  <a:pt x="2455394" y="2228714"/>
                  <a:pt x="2754292" y="2217206"/>
                  <a:pt x="2754292" y="2217206"/>
                </a:cubicBezTo>
                <a:cubicBezTo>
                  <a:pt x="2754738" y="2201483"/>
                  <a:pt x="2939553" y="2564636"/>
                  <a:pt x="2960392" y="2692870"/>
                </a:cubicBezTo>
                <a:cubicBezTo>
                  <a:pt x="2960952" y="2712761"/>
                  <a:pt x="2980452" y="2714631"/>
                  <a:pt x="3015424" y="2714608"/>
                </a:cubicBezTo>
                <a:cubicBezTo>
                  <a:pt x="3331818" y="2706085"/>
                  <a:pt x="4748390" y="2233190"/>
                  <a:pt x="4873560" y="2181404"/>
                </a:cubicBezTo>
                <a:cubicBezTo>
                  <a:pt x="5038285" y="2202137"/>
                  <a:pt x="8179752" y="2177145"/>
                  <a:pt x="8454411" y="1951031"/>
                </a:cubicBezTo>
                <a:cubicBezTo>
                  <a:pt x="8679656" y="1731370"/>
                  <a:pt x="9021058" y="548234"/>
                  <a:pt x="8390207" y="305388"/>
                </a:cubicBezTo>
                <a:cubicBezTo>
                  <a:pt x="7634665" y="42730"/>
                  <a:pt x="6582425" y="-32381"/>
                  <a:pt x="5687169" y="213"/>
                </a:cubicBezTo>
                <a:close/>
              </a:path>
              <a:path w="8944303" h="2714608" stroke="0" extrusionOk="0">
                <a:moveTo>
                  <a:pt x="5687169" y="213"/>
                </a:moveTo>
                <a:cubicBezTo>
                  <a:pt x="5180552" y="213"/>
                  <a:pt x="4819068" y="18114"/>
                  <a:pt x="4819068" y="18114"/>
                </a:cubicBezTo>
                <a:cubicBezTo>
                  <a:pt x="4861949" y="-36073"/>
                  <a:pt x="1476994" y="127203"/>
                  <a:pt x="1092545" y="142358"/>
                </a:cubicBezTo>
                <a:cubicBezTo>
                  <a:pt x="-27215" y="374233"/>
                  <a:pt x="754692" y="2015134"/>
                  <a:pt x="986258" y="2132601"/>
                </a:cubicBezTo>
                <a:cubicBezTo>
                  <a:pt x="1196162" y="2175777"/>
                  <a:pt x="1629665" y="2191981"/>
                  <a:pt x="2100923" y="2228714"/>
                </a:cubicBezTo>
                <a:cubicBezTo>
                  <a:pt x="2455395" y="2228714"/>
                  <a:pt x="2754291" y="2217206"/>
                  <a:pt x="2754292" y="2217206"/>
                </a:cubicBezTo>
                <a:cubicBezTo>
                  <a:pt x="2748863" y="2221946"/>
                  <a:pt x="2944376" y="2549366"/>
                  <a:pt x="2960392" y="2692870"/>
                </a:cubicBezTo>
                <a:cubicBezTo>
                  <a:pt x="2960974" y="2706031"/>
                  <a:pt x="2980179" y="2712419"/>
                  <a:pt x="3015424" y="2714608"/>
                </a:cubicBezTo>
                <a:cubicBezTo>
                  <a:pt x="3316835" y="2705547"/>
                  <a:pt x="4777470" y="2212545"/>
                  <a:pt x="4873560" y="2181404"/>
                </a:cubicBezTo>
                <a:cubicBezTo>
                  <a:pt x="5013363" y="2114537"/>
                  <a:pt x="8201971" y="2181711"/>
                  <a:pt x="8454411" y="1951031"/>
                </a:cubicBezTo>
                <a:cubicBezTo>
                  <a:pt x="8648153" y="1559926"/>
                  <a:pt x="8942077" y="496742"/>
                  <a:pt x="8390207" y="305388"/>
                </a:cubicBezTo>
                <a:cubicBezTo>
                  <a:pt x="7638733" y="128579"/>
                  <a:pt x="6465927" y="-164484"/>
                  <a:pt x="5687169" y="213"/>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D4C7C897-788E-9A02-26CF-8F663306394A}"/>
              </a:ext>
            </a:extLst>
          </p:cNvPr>
          <p:cNvSpPr txBox="1"/>
          <p:nvPr/>
        </p:nvSpPr>
        <p:spPr>
          <a:xfrm>
            <a:off x="647700" y="636176"/>
            <a:ext cx="7650479" cy="1323439"/>
          </a:xfrm>
          <a:prstGeom prst="rect">
            <a:avLst/>
          </a:prstGeom>
          <a:noFill/>
        </p:spPr>
        <p:txBody>
          <a:bodyPr wrap="square" rtlCol="0">
            <a:spAutoFit/>
          </a:bodyPr>
          <a:lstStyle/>
          <a:p>
            <a:pPr lvl="0" algn="ctr">
              <a:defRPr/>
            </a:pP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hãy</a:t>
            </a:r>
            <a:r>
              <a:rPr lang="en-US" sz="4000" dirty="0">
                <a:solidFill>
                  <a:srgbClr val="002060"/>
                </a:solidFill>
                <a:latin typeface="Cambria" panose="02040503050406030204" pitchFamily="18" charset="0"/>
                <a:ea typeface="Cambria" panose="02040503050406030204" pitchFamily="18" charset="0"/>
              </a:rPr>
              <a:t> chia </a:t>
            </a:r>
            <a:r>
              <a:rPr lang="en-US" sz="4000" dirty="0" err="1">
                <a:solidFill>
                  <a:srgbClr val="002060"/>
                </a:solidFill>
                <a:latin typeface="Cambria" panose="02040503050406030204" pitchFamily="18" charset="0"/>
                <a:ea typeface="Cambria" panose="02040503050406030204" pitchFamily="18" charset="0"/>
              </a:rPr>
              <a:t>sẻ</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với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bạn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về</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ngày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học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tập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E45A3358-1E91-C3B7-22A2-66B18ABC191E}"/>
              </a:ext>
            </a:extLst>
          </p:cNvPr>
          <p:cNvSpPr/>
          <p:nvPr/>
        </p:nvSpPr>
        <p:spPr>
          <a:xfrm>
            <a:off x="7920103" y="1594347"/>
            <a:ext cx="3693649" cy="2258192"/>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695E"/>
                </a:solidFill>
                <a:effectLst/>
                <a:uLnTx/>
                <a:uFillTx/>
                <a:latin typeface="UTM Cookies" panose="02040603050506020204" pitchFamily="18" charset="0"/>
                <a:ea typeface="+mn-ea"/>
                <a:cs typeface="+mn-cs"/>
              </a:rPr>
              <a:t>CHIA SẺ NHÓM ĐÔI</a:t>
            </a:r>
          </a:p>
        </p:txBody>
      </p:sp>
      <p:pic>
        <p:nvPicPr>
          <p:cNvPr id="6" name="图片 12">
            <a:extLst>
              <a:ext uri="{FF2B5EF4-FFF2-40B4-BE49-F238E27FC236}">
                <a16:creationId xmlns:a16="http://schemas.microsoft.com/office/drawing/2014/main" id="{E30BBAAC-A841-0ED3-87AF-73A7B291AF3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7" name="图片 13">
            <a:extLst>
              <a:ext uri="{FF2B5EF4-FFF2-40B4-BE49-F238E27FC236}">
                <a16:creationId xmlns:a16="http://schemas.microsoft.com/office/drawing/2014/main" id="{BD6B16A5-5C72-5495-4F7B-D33BA724E3B7}"/>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spTree>
    <p:extLst>
      <p:ext uri="{BB962C8B-B14F-4D97-AF65-F5344CB8AC3E}">
        <p14:creationId xmlns:p14="http://schemas.microsoft.com/office/powerpoint/2010/main" val="761333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2" presetClass="entr" presetSubtype="8" fill="hold" grpId="0" nodeType="withEffect" p14:presetBounceEnd="44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44000">
                                          <p:cBhvr additive="base">
                                            <p:cTn id="20"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o nao viec nay - YouTube">
            <a:hlinkClick r:id="" action="ppaction://media"/>
            <a:extLst>
              <a:ext uri="{FF2B5EF4-FFF2-40B4-BE49-F238E27FC236}">
                <a16:creationId xmlns:a16="http://schemas.microsoft.com/office/drawing/2014/main" id="{3C44CC21-0D38-064C-7B12-F3847D1238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1248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00FAAE7-51E3-7680-9FA3-E3D1A32C7A1F}"/>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C8EE8E37-3567-BD0A-86DE-F32F7A6280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a:extLst>
              <a:ext uri="{FF2B5EF4-FFF2-40B4-BE49-F238E27FC236}">
                <a16:creationId xmlns:a16="http://schemas.microsoft.com/office/drawing/2014/main" id="{B7D98E0E-3DB4-F360-6A0E-5DDE01B8674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a:extLst>
              <a:ext uri="{FF2B5EF4-FFF2-40B4-BE49-F238E27FC236}">
                <a16:creationId xmlns:a16="http://schemas.microsoft.com/office/drawing/2014/main" id="{7F7862B4-E166-4858-5B28-34072E55F65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0775CE5E-ECF2-6CF6-3A5C-9B718B7FAB13}"/>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947DEB4B-8102-C6F2-F247-665F91B4DA2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DFE2A9F5-E5F9-079A-A9E3-60E5F2D9F3EF}"/>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9BAB2663-640D-83A6-CE73-75F77A2E3753}"/>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41E13A7D-BF02-6760-9C34-A6CDD2EC0F12}"/>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F61D4675-0291-026D-123C-517D3A2A4A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1" y="144158"/>
            <a:ext cx="1484946" cy="1484946"/>
          </a:xfrm>
          <a:prstGeom prst="rect">
            <a:avLst/>
          </a:prstGeom>
        </p:spPr>
      </p:pic>
      <p:pic>
        <p:nvPicPr>
          <p:cNvPr id="10" name="Picture 9" descr="A green and orange letters&#10;&#10;AI-generated content may be incorrect.">
            <a:extLst>
              <a:ext uri="{FF2B5EF4-FFF2-40B4-BE49-F238E27FC236}">
                <a16:creationId xmlns:a16="http://schemas.microsoft.com/office/drawing/2014/main" id="{C2160692-1845-AF8C-72B8-E16070B604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9375" y="1387509"/>
            <a:ext cx="8236410" cy="2139881"/>
          </a:xfrm>
          <a:prstGeom prst="rect">
            <a:avLst/>
          </a:prstGeom>
        </p:spPr>
      </p:pic>
    </p:spTree>
    <p:extLst>
      <p:ext uri="{BB962C8B-B14F-4D97-AF65-F5344CB8AC3E}">
        <p14:creationId xmlns:p14="http://schemas.microsoft.com/office/powerpoint/2010/main" val="1191681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2011679" y="107890"/>
            <a:ext cx="8285542" cy="701736"/>
            <a:chOff x="1856935" y="271617"/>
            <a:chExt cx="8285542" cy="1085425"/>
          </a:xfrm>
        </p:grpSpPr>
        <p:sp>
          <p:nvSpPr>
            <p:cNvPr id="6" name="Pentagon 5"/>
            <p:cNvSpPr/>
            <p:nvPr/>
          </p:nvSpPr>
          <p:spPr>
            <a:xfrm>
              <a:off x="1856935" y="271617"/>
              <a:ext cx="7948247" cy="1085425"/>
            </a:xfrm>
            <a:prstGeom prst="homePlate">
              <a:avLst>
                <a:gd name="adj" fmla="val 0"/>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988380" y="318776"/>
              <a:ext cx="8154097"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mn-cs"/>
                </a:rPr>
                <a:t>Em sẽ khuyên bạn điều gì?</a:t>
              </a:r>
            </a:p>
          </p:txBody>
        </p:sp>
      </p:grpSp>
      <p:pic>
        <p:nvPicPr>
          <p:cNvPr id="3" name="Copy of Untitled (Video) (4)">
            <a:hlinkClick r:id="" action="ppaction://media"/>
            <a:extLst>
              <a:ext uri="{FF2B5EF4-FFF2-40B4-BE49-F238E27FC236}">
                <a16:creationId xmlns:a16="http://schemas.microsoft.com/office/drawing/2014/main" id="{DD5D2BF3-AB89-6F86-04BE-7345E4580D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978694"/>
            <a:ext cx="10066020" cy="5662136"/>
          </a:xfrm>
          <a:prstGeom prst="rect">
            <a:avLst/>
          </a:prstGeom>
        </p:spPr>
      </p:pic>
    </p:spTree>
    <p:extLst>
      <p:ext uri="{BB962C8B-B14F-4D97-AF65-F5344CB8AC3E}">
        <p14:creationId xmlns:p14="http://schemas.microsoft.com/office/powerpoint/2010/main" val="233965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AB63-BDAC-F601-C5F1-EA6B8593CA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584908-A043-3F1E-57D5-232097457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92" y="2101215"/>
            <a:ext cx="5039768" cy="3462398"/>
          </a:xfrm>
          <a:prstGeom prst="rect">
            <a:avLst/>
          </a:prstGeom>
        </p:spPr>
      </p:pic>
      <p:grpSp>
        <p:nvGrpSpPr>
          <p:cNvPr id="3" name="Group 2">
            <a:extLst>
              <a:ext uri="{FF2B5EF4-FFF2-40B4-BE49-F238E27FC236}">
                <a16:creationId xmlns:a16="http://schemas.microsoft.com/office/drawing/2014/main" id="{08BC79E6-76C8-CCB0-E8A6-7F1FC08F8C62}"/>
              </a:ext>
            </a:extLst>
          </p:cNvPr>
          <p:cNvGrpSpPr/>
          <p:nvPr/>
        </p:nvGrpSpPr>
        <p:grpSpPr>
          <a:xfrm>
            <a:off x="5699760" y="1934835"/>
            <a:ext cx="6221730" cy="3197235"/>
            <a:chOff x="1856935" y="271617"/>
            <a:chExt cx="7948247" cy="1325196"/>
          </a:xfrm>
        </p:grpSpPr>
        <p:sp>
          <p:nvSpPr>
            <p:cNvPr id="6" name="Pentagon 5">
              <a:extLst>
                <a:ext uri="{FF2B5EF4-FFF2-40B4-BE49-F238E27FC236}">
                  <a16:creationId xmlns:a16="http://schemas.microsoft.com/office/drawing/2014/main" id="{12414313-EC1E-7E10-B0BB-83C3EFA382ED}"/>
                </a:ext>
              </a:extLst>
            </p:cNvPr>
            <p:cNvSpPr/>
            <p:nvPr/>
          </p:nvSpPr>
          <p:spPr>
            <a:xfrm>
              <a:off x="1856935" y="271617"/>
              <a:ext cx="7948247" cy="1325196"/>
            </a:xfrm>
            <a:prstGeom prst="homePlate">
              <a:avLst>
                <a:gd name="adj" fmla="val 0"/>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7" name="TextBox 6">
              <a:extLst>
                <a:ext uri="{FF2B5EF4-FFF2-40B4-BE49-F238E27FC236}">
                  <a16:creationId xmlns:a16="http://schemas.microsoft.com/office/drawing/2014/main" id="{E3711B66-D69D-CF70-CFB9-5AF88247EF8A}"/>
                </a:ext>
              </a:extLst>
            </p:cNvPr>
            <p:cNvSpPr txBox="1"/>
            <p:nvPr/>
          </p:nvSpPr>
          <p:spPr>
            <a:xfrm>
              <a:off x="1868616" y="295954"/>
              <a:ext cx="7791403" cy="938186"/>
            </a:xfrm>
            <a:prstGeom prst="rect">
              <a:avLst/>
            </a:prstGeom>
            <a:noFill/>
          </p:spPr>
          <p:txBody>
            <a:bodyPr wrap="square" rtlCol="0">
              <a:spAutoFit/>
            </a:bodyPr>
            <a:lstStyle/>
            <a:p>
              <a:pPr marL="571500" marR="0" lvl="0" indent="-571500" algn="just"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Bạn ơi, bạn về chỗ ngủ trưa đi.</a:t>
              </a:r>
            </a:p>
            <a:p>
              <a:pPr marL="571500" marR="0" lvl="0" indent="-571500" algn="just"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Bạn ơi, đừng chơi đùa làm ồn nữa, về chỗ ngủ trưa đi.</a:t>
              </a:r>
            </a:p>
            <a:p>
              <a:pPr marL="571500" marR="0" lvl="0" indent="-571500" algn="just"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Bạn ơi, đừng làm thế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nhé</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663083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513306" y="2418837"/>
            <a:ext cx="8726194" cy="3839088"/>
            <a:chOff x="2547661" y="1450351"/>
            <a:chExt cx="7810307" cy="3510552"/>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1450351"/>
              <a:ext cx="6918226" cy="2568030"/>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Chúng ta cần học tập, sinh hoạt đúng giờ để đảm bảo sức khoẻ và không làm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ảnh hưởng đến người khác.</a:t>
              </a: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48218" y="3151153"/>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4" y="4107225"/>
            <a:ext cx="3530699" cy="2822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logo&#10;&#10;AI-generated content may be incorrect.">
            <a:extLst>
              <a:ext uri="{FF2B5EF4-FFF2-40B4-BE49-F238E27FC236}">
                <a16:creationId xmlns:a16="http://schemas.microsoft.com/office/drawing/2014/main" id="{8D487D01-F7E1-0BF4-6778-046091169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6159" y="617896"/>
            <a:ext cx="5954567" cy="1716347"/>
          </a:xfrm>
          <a:prstGeom prst="rect">
            <a:avLst/>
          </a:prstGeom>
        </p:spPr>
      </p:pic>
    </p:spTree>
    <p:extLst>
      <p:ext uri="{BB962C8B-B14F-4D97-AF65-F5344CB8AC3E}">
        <p14:creationId xmlns:p14="http://schemas.microsoft.com/office/powerpoint/2010/main" val="2929034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3" name="Picture 2">
            <a:extLst>
              <a:ext uri="{FF2B5EF4-FFF2-40B4-BE49-F238E27FC236}">
                <a16:creationId xmlns:a16="http://schemas.microsoft.com/office/drawing/2014/main" id="{C43F51E7-254A-F729-A8BB-60F408847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25" y="1933928"/>
            <a:ext cx="3964426" cy="4924072"/>
          </a:xfrm>
          <a:prstGeom prst="rect">
            <a:avLst/>
          </a:prstGeom>
        </p:spPr>
      </p:pic>
      <p:pic>
        <p:nvPicPr>
          <p:cNvPr id="4" name="Picture 3">
            <a:extLst>
              <a:ext uri="{FF2B5EF4-FFF2-40B4-BE49-F238E27FC236}">
                <a16:creationId xmlns:a16="http://schemas.microsoft.com/office/drawing/2014/main" id="{02314E4D-D1F0-4D9B-6D39-77E2A07E4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57" y="675077"/>
            <a:ext cx="1231615" cy="523621"/>
          </a:xfrm>
          <a:prstGeom prst="rect">
            <a:avLst/>
          </a:prstGeom>
        </p:spPr>
      </p:pic>
      <p:sp>
        <p:nvSpPr>
          <p:cNvPr id="8" name="TextBox 7">
            <a:extLst>
              <a:ext uri="{FF2B5EF4-FFF2-40B4-BE49-F238E27FC236}">
                <a16:creationId xmlns:a16="http://schemas.microsoft.com/office/drawing/2014/main" id="{1A91EEA9-72B2-0C8A-E47F-0EBF80934D28}"/>
              </a:ext>
            </a:extLst>
          </p:cNvPr>
          <p:cNvSpPr txBox="1"/>
          <p:nvPr/>
        </p:nvSpPr>
        <p:spPr>
          <a:xfrm>
            <a:off x="1481172" y="582945"/>
            <a:ext cx="10120278" cy="1200329"/>
          </a:xfrm>
          <a:prstGeom prst="rect">
            <a:avLst/>
          </a:prstGeom>
          <a:noFill/>
        </p:spPr>
        <p:txBody>
          <a:bodyPr wrap="square" rtlCol="0">
            <a:spAutoFit/>
          </a:bodyPr>
          <a:lstStyle/>
          <a:p>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cùng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bạn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thực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hiện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thời</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gian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biểu</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hợp</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lí</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để</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có</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lợi</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sức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khỏe</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học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tập</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p:txBody>
      </p:sp>
    </p:spTree>
    <p:extLst>
      <p:ext uri="{BB962C8B-B14F-4D97-AF65-F5344CB8AC3E}">
        <p14:creationId xmlns:p14="http://schemas.microsoft.com/office/powerpoint/2010/main" val="105759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EED09B-CA28-5699-3141-60883D341F94}"/>
            </a:ext>
          </a:extLst>
        </p:cNvPr>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78F1F2E-2CF7-3D9E-13E0-06D8143B9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3" name="Google Shape;3403;p56">
            <a:extLst>
              <a:ext uri="{FF2B5EF4-FFF2-40B4-BE49-F238E27FC236}">
                <a16:creationId xmlns:a16="http://schemas.microsoft.com/office/drawing/2014/main" id="{2F7FC853-3762-5266-2D46-6684A1AA5EAF}"/>
              </a:ext>
            </a:extLst>
          </p:cNvPr>
          <p:cNvSpPr/>
          <p:nvPr/>
        </p:nvSpPr>
        <p:spPr>
          <a:xfrm>
            <a:off x="2164754" y="1940832"/>
            <a:ext cx="9756736" cy="4425678"/>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Thực hiện theo thời gian biểu hợp lí là rất quan trọng, ai chưa có thời gian biểu hợp lí cho việc ăn uống, học tập, chơi, ngủ,... thì cần điều chỉnh cho phù hợp để có lợi cho sức khoẻ và đảm bảo việc học tập.</a:t>
            </a:r>
          </a:p>
        </p:txBody>
      </p:sp>
      <p:pic>
        <p:nvPicPr>
          <p:cNvPr id="6" name="Picture 4">
            <a:extLst>
              <a:ext uri="{FF2B5EF4-FFF2-40B4-BE49-F238E27FC236}">
                <a16:creationId xmlns:a16="http://schemas.microsoft.com/office/drawing/2014/main" id="{CEC28F2C-6927-221A-636A-084CBA5FAD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7705" y="4168881"/>
            <a:ext cx="3682364" cy="294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orange text&#10;&#10;AI-generated content may be incorrect.">
            <a:extLst>
              <a:ext uri="{FF2B5EF4-FFF2-40B4-BE49-F238E27FC236}">
                <a16:creationId xmlns:a16="http://schemas.microsoft.com/office/drawing/2014/main" id="{D67F1CAB-99BD-5B2D-50D3-063F1A8FB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420" y="298642"/>
            <a:ext cx="4109060" cy="1414395"/>
          </a:xfrm>
          <a:prstGeom prst="rect">
            <a:avLst/>
          </a:prstGeom>
        </p:spPr>
      </p:pic>
    </p:spTree>
    <p:extLst>
      <p:ext uri="{BB962C8B-B14F-4D97-AF65-F5344CB8AC3E}">
        <p14:creationId xmlns:p14="http://schemas.microsoft.com/office/powerpoint/2010/main" val="74555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ACE16-6EBC-09CA-BEEE-D9D68DA3DA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01" r="29958"/>
          <a:stretch/>
        </p:blipFill>
        <p:spPr>
          <a:xfrm>
            <a:off x="431354" y="1304925"/>
            <a:ext cx="3585466" cy="5238579"/>
          </a:xfrm>
          <a:prstGeom prst="rect">
            <a:avLst/>
          </a:prstGeom>
        </p:spPr>
      </p:pic>
      <p:sp>
        <p:nvSpPr>
          <p:cNvPr id="5" name="TextBox 4">
            <a:extLst>
              <a:ext uri="{FF2B5EF4-FFF2-40B4-BE49-F238E27FC236}">
                <a16:creationId xmlns:a16="http://schemas.microsoft.com/office/drawing/2014/main" id="{1F416022-C143-D740-0AE6-96BD866138A7}"/>
              </a:ext>
            </a:extLst>
          </p:cNvPr>
          <p:cNvSpPr txBox="1"/>
          <p:nvPr/>
        </p:nvSpPr>
        <p:spPr>
          <a:xfrm>
            <a:off x="3867150" y="3057153"/>
            <a:ext cx="7915275" cy="1200329"/>
          </a:xfrm>
          <a:prstGeom prst="rect">
            <a:avLst/>
          </a:prstGeom>
          <a:noFill/>
        </p:spPr>
        <p:txBody>
          <a:bodyPr wrap="square" rtlCol="0">
            <a:spAutoFit/>
          </a:bodyPr>
          <a:lstStyle/>
          <a:p>
            <a:pPr algn="ct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Học</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tập</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sinh</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hoạt</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đúng</a:t>
            </a:r>
            <a:r>
              <a:rPr lang="en-US" sz="36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0199DB"/>
                </a:solidFill>
                <a:latin typeface="Cambria" panose="02040503050406030204" pitchFamily="18" charset="0"/>
                <a:ea typeface="Cambria" panose="02040503050406030204" pitchFamily="18" charset="0"/>
                <a:cs typeface="iCiel Cucho Bold" pitchFamily="50" charset="0"/>
              </a:rPr>
              <a:t>giờ</a:t>
            </a:r>
            <a:endParaRPr lang="vi-VN" sz="3600" b="1"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Giúp</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em</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mạnh</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khỏe</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lấy</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cờ</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thi</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 </a:t>
            </a:r>
            <a:r>
              <a:rPr lang="en-US" sz="3600" b="1" dirty="0" err="1">
                <a:solidFill>
                  <a:srgbClr val="DA098C"/>
                </a:solidFill>
                <a:latin typeface="Cambria" panose="02040503050406030204" pitchFamily="18" charset="0"/>
                <a:ea typeface="Cambria" panose="02040503050406030204" pitchFamily="18" charset="0"/>
                <a:cs typeface="iCiel Cucho Bold" pitchFamily="50" charset="0"/>
              </a:rPr>
              <a:t>đua</a:t>
            </a:r>
            <a:r>
              <a:rPr lang="en-US" sz="3600" b="1" dirty="0">
                <a:solidFill>
                  <a:srgbClr val="DA098C"/>
                </a:solidFill>
                <a:latin typeface="Cambria" panose="02040503050406030204" pitchFamily="18" charset="0"/>
                <a:ea typeface="Cambria" panose="02040503050406030204" pitchFamily="18" charset="0"/>
                <a:cs typeface="iCiel Cucho Bold" pitchFamily="50" charset="0"/>
              </a:rPr>
              <a:t>.</a:t>
            </a:r>
            <a:endParaRPr lang="vi-VN" sz="3600" b="1" dirty="0">
              <a:solidFill>
                <a:srgbClr val="DA098C"/>
              </a:solidFill>
              <a:latin typeface="Cambria" panose="02040503050406030204" pitchFamily="18" charset="0"/>
              <a:ea typeface="Cambria" panose="02040503050406030204" pitchFamily="18" charset="0"/>
              <a:cs typeface="iCiel Cucho Bold" pitchFamily="50" charset="0"/>
            </a:endParaRPr>
          </a:p>
        </p:txBody>
      </p:sp>
      <p:pic>
        <p:nvPicPr>
          <p:cNvPr id="3" name="tải xuống">
            <a:hlinkClick r:id="" action="ppaction://media"/>
            <a:extLst>
              <a:ext uri="{FF2B5EF4-FFF2-40B4-BE49-F238E27FC236}">
                <a16:creationId xmlns:a16="http://schemas.microsoft.com/office/drawing/2014/main" id="{429B3871-2993-33E9-558A-4BD73538F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3830" y="1922780"/>
            <a:ext cx="406400" cy="406400"/>
          </a:xfrm>
          <a:prstGeom prst="rect">
            <a:avLst/>
          </a:prstGeom>
        </p:spPr>
      </p:pic>
    </p:spTree>
    <p:extLst>
      <p:ext uri="{BB962C8B-B14F-4D97-AF65-F5344CB8AC3E}">
        <p14:creationId xmlns:p14="http://schemas.microsoft.com/office/powerpoint/2010/main" val="1839000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500"/>
                                        <p:tgtEl>
                                          <p:spTgt spid="5">
                                            <p:txEl>
                                              <p:pRg st="0" end="0"/>
                                            </p:txEl>
                                          </p:spTgt>
                                        </p:tgtEl>
                                      </p:cBhvr>
                                    </p:animEffect>
                                  </p:childTnLst>
                                </p:cTn>
                              </p:par>
                              <p:par>
                                <p:cTn id="16" presetID="10" presetClass="entr" presetSubtype="0" fill="hold" nodeType="withEffect">
                                  <p:stCondLst>
                                    <p:cond delay="30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500"/>
                                        <p:tgtEl>
                                          <p:spTgt spid="5">
                                            <p:txEl>
                                              <p:pRg st="1" end="1"/>
                                            </p:txEl>
                                          </p:spTgt>
                                        </p:tgtEl>
                                      </p:cBhvr>
                                    </p:animEffect>
                                  </p:childTnLst>
                                </p:cTn>
                              </p:par>
                              <p:par>
                                <p:cTn id="19" presetID="1" presetClass="mediacall" presetSubtype="0" fill="hold" nodeType="withEffect">
                                  <p:stCondLst>
                                    <p:cond delay="3000"/>
                                  </p:stCondLst>
                                  <p:childTnLst>
                                    <p:cmd type="call" cmd="playFrom(0.0)">
                                      <p:cBhvr>
                                        <p:cTn id="20" dur="5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97167"/>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7" name="Picture 6">
            <a:extLst>
              <a:ext uri="{FF2B5EF4-FFF2-40B4-BE49-F238E27FC236}">
                <a16:creationId xmlns:a16="http://schemas.microsoft.com/office/drawing/2014/main" id="{4B04935C-1E70-1165-00C8-DA5347C6BA32}"/>
              </a:ext>
            </a:extLst>
          </p:cNvPr>
          <p:cNvPicPr>
            <a:picLocks noChangeAspect="1"/>
          </p:cNvPicPr>
          <p:nvPr/>
        </p:nvPicPr>
        <p:blipFill>
          <a:blip r:embed="rId8"/>
          <a:stretch>
            <a:fillRect/>
          </a:stretch>
        </p:blipFill>
        <p:spPr>
          <a:xfrm>
            <a:off x="2765584" y="297167"/>
            <a:ext cx="8248603" cy="4328535"/>
          </a:xfrm>
          <a:prstGeom prst="rect">
            <a:avLst/>
          </a:prstGeom>
        </p:spPr>
      </p:pic>
      <p:pic>
        <p:nvPicPr>
          <p:cNvPr id="9" name="图片 9">
            <a:extLst>
              <a:ext uri="{FF2B5EF4-FFF2-40B4-BE49-F238E27FC236}">
                <a16:creationId xmlns:a16="http://schemas.microsoft.com/office/drawing/2014/main" id="{C462DE37-3961-A5DE-30E3-02CBE49C5A9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7155" r="16928"/>
          <a:stretch/>
        </p:blipFill>
        <p:spPr>
          <a:xfrm>
            <a:off x="1768070" y="2342183"/>
            <a:ext cx="3545990" cy="4670947"/>
          </a:xfrm>
          <a:prstGeom prst="ellipse">
            <a:avLst/>
          </a:prstGeom>
        </p:spPr>
      </p:pic>
      <p:pic>
        <p:nvPicPr>
          <p:cNvPr id="4" name="图片 2">
            <a:extLst>
              <a:ext uri="{FF2B5EF4-FFF2-40B4-BE49-F238E27FC236}">
                <a16:creationId xmlns:a16="http://schemas.microsoft.com/office/drawing/2014/main" id="{BD05E129-5A18-2B7E-B42B-84F46B79CF3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8285211" y="4623966"/>
            <a:ext cx="4011085" cy="2368607"/>
          </a:xfrm>
          <a:prstGeom prst="rect">
            <a:avLst/>
          </a:prstGeom>
        </p:spPr>
      </p:pic>
    </p:spTree>
    <p:extLst>
      <p:ext uri="{BB962C8B-B14F-4D97-AF65-F5344CB8AC3E}">
        <p14:creationId xmlns:p14="http://schemas.microsoft.com/office/powerpoint/2010/main" val="2210912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637360DC-0A38-4859-807F-77ECF09CA0B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323324" y="3063240"/>
            <a:ext cx="5670143" cy="3242959"/>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8">
            <a:extLst>
              <a:ext uri="{FF2B5EF4-FFF2-40B4-BE49-F238E27FC236}">
                <a16:creationId xmlns:a16="http://schemas.microsoft.com/office/drawing/2014/main" id="{FFD76079-D2BC-2319-7F4E-46D50181A0AA}"/>
              </a:ext>
            </a:extLst>
          </p:cNvPr>
          <p:cNvSpPr/>
          <p:nvPr/>
        </p:nvSpPr>
        <p:spPr>
          <a:xfrm>
            <a:off x="3969000" y="779592"/>
            <a:ext cx="6580890" cy="1664190"/>
          </a:xfrm>
          <a:prstGeom prst="wedgeRoundRectCallout">
            <a:avLst>
              <a:gd name="adj1" fmla="val -43218"/>
              <a:gd name="adj2" fmla="val 105668"/>
              <a:gd name="adj3" fmla="val 16667"/>
            </a:avLst>
          </a:prstGeom>
          <a:solidFill>
            <a:schemeClr val="bg1"/>
          </a:solidFill>
          <a:ln w="38100">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000000"/>
                </a:solidFill>
                <a:latin typeface="Cambria" panose="02040503050406030204" pitchFamily="18" charset="0"/>
                <a:ea typeface="Cambria" panose="02040503050406030204" pitchFamily="18" charset="0"/>
                <a:cs typeface="+mn-ea"/>
                <a:sym typeface="+mn-lt"/>
              </a:rPr>
              <a:t>Em học tập được điều gì từ bạn nhỏ trong bài hát?</a:t>
            </a:r>
            <a:endParaRPr kumimoji="0" lang="en-US" altLang="zh-C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 name="Speech Bubble: Rectangle with Corners Rounded 18">
            <a:extLst>
              <a:ext uri="{FF2B5EF4-FFF2-40B4-BE49-F238E27FC236}">
                <a16:creationId xmlns:a16="http://schemas.microsoft.com/office/drawing/2014/main" id="{A4CBF4B9-0F57-ADCF-8721-645D2EF1E2BB}"/>
              </a:ext>
            </a:extLst>
          </p:cNvPr>
          <p:cNvSpPr/>
          <p:nvPr/>
        </p:nvSpPr>
        <p:spPr>
          <a:xfrm>
            <a:off x="5966460" y="3077022"/>
            <a:ext cx="6225540" cy="1664190"/>
          </a:xfrm>
          <a:prstGeom prst="wedgeRoundRectCallout">
            <a:avLst>
              <a:gd name="adj1" fmla="val -43218"/>
              <a:gd name="adj2" fmla="val 105668"/>
              <a:gd name="adj3" fmla="val 16667"/>
            </a:avLst>
          </a:prstGeom>
          <a:solidFill>
            <a:schemeClr val="bg1"/>
          </a:solidFill>
          <a:ln w="38100">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000000"/>
                </a:solidFill>
                <a:latin typeface="Cambria" panose="02040503050406030204" pitchFamily="18" charset="0"/>
                <a:ea typeface="Cambria" panose="02040503050406030204" pitchFamily="18" charset="0"/>
                <a:cs typeface="+mn-ea"/>
                <a:sym typeface="+mn-lt"/>
              </a:rPr>
              <a:t>Em học tập được điều gì từ bạn nhỏ trong bài hát?</a:t>
            </a:r>
          </a:p>
        </p:txBody>
      </p:sp>
    </p:spTree>
    <p:extLst>
      <p:ext uri="{BB962C8B-B14F-4D97-AF65-F5344CB8AC3E}">
        <p14:creationId xmlns:p14="http://schemas.microsoft.com/office/powerpoint/2010/main" val="416499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7882DC0-1DA3-4214-29E0-C5E4A51E4FD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F98F8C35-A1D1-91D4-77BF-2D21D2D124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a:extLst>
              <a:ext uri="{FF2B5EF4-FFF2-40B4-BE49-F238E27FC236}">
                <a16:creationId xmlns:a16="http://schemas.microsoft.com/office/drawing/2014/main" id="{0051EFF6-821E-A7D1-3ACF-1FDBF6E9B98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a:extLst>
              <a:ext uri="{FF2B5EF4-FFF2-40B4-BE49-F238E27FC236}">
                <a16:creationId xmlns:a16="http://schemas.microsoft.com/office/drawing/2014/main" id="{963F5B4F-1C27-D693-ECAD-3834C37325E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A4153449-ABC9-5B08-46FB-6D327C850BEA}"/>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84A2FA4F-ECCE-AE2C-484C-A266B610A49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0"/>
            <a:ext cx="1338745" cy="1338745"/>
          </a:xfrm>
          <a:prstGeom prst="rect">
            <a:avLst/>
          </a:prstGeom>
        </p:spPr>
      </p:pic>
      <p:sp>
        <p:nvSpPr>
          <p:cNvPr id="34" name="Double Wave 33">
            <a:extLst>
              <a:ext uri="{FF2B5EF4-FFF2-40B4-BE49-F238E27FC236}">
                <a16:creationId xmlns:a16="http://schemas.microsoft.com/office/drawing/2014/main" id="{870A23DE-9F24-5CED-43E1-8BBA018DE35E}"/>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3B396B6A-E314-B02D-2F82-EAC2D535A01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388620" y="-410994"/>
            <a:ext cx="12318260" cy="6957643"/>
          </a:xfrm>
          <a:prstGeom prst="rect">
            <a:avLst/>
          </a:prstGeom>
        </p:spPr>
      </p:pic>
      <p:pic>
        <p:nvPicPr>
          <p:cNvPr id="44" name="图片 2">
            <a:extLst>
              <a:ext uri="{FF2B5EF4-FFF2-40B4-BE49-F238E27FC236}">
                <a16:creationId xmlns:a16="http://schemas.microsoft.com/office/drawing/2014/main" id="{F98130D8-2421-FFA0-ABED-E324D02C942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7530441" y="4262164"/>
            <a:ext cx="4661559" cy="2681706"/>
          </a:xfrm>
          <a:prstGeom prst="rect">
            <a:avLst/>
          </a:prstGeom>
        </p:spPr>
      </p:pic>
      <p:pic>
        <p:nvPicPr>
          <p:cNvPr id="10" name="Picture 9">
            <a:extLst>
              <a:ext uri="{FF2B5EF4-FFF2-40B4-BE49-F238E27FC236}">
                <a16:creationId xmlns:a16="http://schemas.microsoft.com/office/drawing/2014/main" id="{DC82B127-0414-0036-6544-165B701D3420}"/>
              </a:ext>
            </a:extLst>
          </p:cNvPr>
          <p:cNvPicPr>
            <a:picLocks noChangeAspect="1"/>
          </p:cNvPicPr>
          <p:nvPr/>
        </p:nvPicPr>
        <p:blipFill>
          <a:blip r:embed="rId10"/>
          <a:stretch>
            <a:fillRect/>
          </a:stretch>
        </p:blipFill>
        <p:spPr>
          <a:xfrm>
            <a:off x="1144820" y="1601603"/>
            <a:ext cx="10748180" cy="2786113"/>
          </a:xfrm>
          <a:prstGeom prst="rect">
            <a:avLst/>
          </a:prstGeom>
        </p:spPr>
      </p:pic>
      <p:pic>
        <p:nvPicPr>
          <p:cNvPr id="11" name="Picture 10">
            <a:extLst>
              <a:ext uri="{FF2B5EF4-FFF2-40B4-BE49-F238E27FC236}">
                <a16:creationId xmlns:a16="http://schemas.microsoft.com/office/drawing/2014/main" id="{57BA4956-B40A-1B51-EA4C-A2FD87B788C1}"/>
              </a:ext>
            </a:extLst>
          </p:cNvPr>
          <p:cNvPicPr>
            <a:picLocks noChangeAspect="1"/>
          </p:cNvPicPr>
          <p:nvPr/>
        </p:nvPicPr>
        <p:blipFill>
          <a:blip r:embed="rId11"/>
          <a:stretch>
            <a:fillRect/>
          </a:stretch>
        </p:blipFill>
        <p:spPr>
          <a:xfrm>
            <a:off x="4964128" y="347737"/>
            <a:ext cx="2395936" cy="786452"/>
          </a:xfrm>
          <a:prstGeom prst="rect">
            <a:avLst/>
          </a:prstGeom>
        </p:spPr>
      </p:pic>
    </p:spTree>
    <p:extLst>
      <p:ext uri="{BB962C8B-B14F-4D97-AF65-F5344CB8AC3E}">
        <p14:creationId xmlns:p14="http://schemas.microsoft.com/office/powerpoint/2010/main" val="111075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EF2262-C2A8-686E-1FD2-DD3B0E67F900}"/>
              </a:ext>
            </a:extLst>
          </p:cNvPr>
          <p:cNvGrpSpPr/>
          <p:nvPr/>
        </p:nvGrpSpPr>
        <p:grpSpPr>
          <a:xfrm>
            <a:off x="0" y="923366"/>
            <a:ext cx="11836400" cy="2362760"/>
            <a:chOff x="0" y="923366"/>
            <a:chExt cx="11836400" cy="2362760"/>
          </a:xfrm>
        </p:grpSpPr>
        <p:pic>
          <p:nvPicPr>
            <p:cNvPr id="23" name="图片 22">
              <a:extLst>
                <a:ext uri="{FF2B5EF4-FFF2-40B4-BE49-F238E27FC236}">
                  <a16:creationId xmlns:a16="http://schemas.microsoft.com/office/drawing/2014/main" id="{1D906C75-A690-4D6E-8D7B-E45AAB3A1DC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6553" t="65185" r="11296" b="6667"/>
            <a:stretch/>
          </p:blipFill>
          <p:spPr>
            <a:xfrm>
              <a:off x="786740" y="923366"/>
              <a:ext cx="11049660" cy="2362760"/>
            </a:xfrm>
            <a:prstGeom prst="rect">
              <a:avLst/>
            </a:prstGeom>
          </p:spPr>
        </p:pic>
        <p:sp>
          <p:nvSpPr>
            <p:cNvPr id="8" name="矩形 7">
              <a:extLst>
                <a:ext uri="{FF2B5EF4-FFF2-40B4-BE49-F238E27FC236}">
                  <a16:creationId xmlns:a16="http://schemas.microsoft.com/office/drawing/2014/main" id="{210DD61C-AF63-430D-A4C9-0F259CB50FC4}"/>
                </a:ext>
              </a:extLst>
            </p:cNvPr>
            <p:cNvSpPr/>
            <p:nvPr/>
          </p:nvSpPr>
          <p:spPr>
            <a:xfrm>
              <a:off x="1232188" y="1747282"/>
              <a:ext cx="10365688" cy="1015663"/>
            </a:xfrm>
            <a:prstGeom prst="rect">
              <a:avLst/>
            </a:prstGeom>
          </p:spPr>
          <p:txBody>
            <a:bodyPr wrap="square">
              <a:spAutoFit/>
            </a:bodyPr>
            <a:lstStyle/>
            <a:p>
              <a:pPr lvl="0"/>
              <a:r>
                <a:rPr lang="vi-VN" altLang="zh-CN" sz="3000" b="1" dirty="0">
                  <a:solidFill>
                    <a:srgbClr val="000000">
                      <a:lumMod val="95000"/>
                      <a:lumOff val="5000"/>
                    </a:srgbClr>
                  </a:solidFill>
                  <a:latin typeface="Cambria" panose="02040503050406030204" pitchFamily="18" charset="0"/>
                  <a:ea typeface="Cambria" panose="02040503050406030204" pitchFamily="18" charset="0"/>
                  <a:cs typeface="+mn-ea"/>
                  <a:sym typeface="+mn-lt"/>
                </a:rPr>
                <a:t>N</a:t>
              </a:r>
              <a:r>
                <a:rPr lang="en-US" altLang="zh-CN" sz="3000" b="1" dirty="0">
                  <a:solidFill>
                    <a:srgbClr val="000000">
                      <a:lumMod val="95000"/>
                      <a:lumOff val="5000"/>
                    </a:srgbClr>
                  </a:solidFill>
                  <a:latin typeface="Cambria" panose="02040503050406030204" pitchFamily="18" charset="0"/>
                  <a:ea typeface="Cambria" panose="02040503050406030204" pitchFamily="18" charset="0"/>
                  <a:cs typeface="+mn-ea"/>
                  <a:sym typeface="+mn-lt"/>
                </a:rPr>
                <a:t>ê</a:t>
              </a:r>
              <a:r>
                <a:rPr lang="vi-VN" altLang="zh-CN" sz="3000" b="1" dirty="0">
                  <a:solidFill>
                    <a:srgbClr val="000000">
                      <a:lumMod val="95000"/>
                      <a:lumOff val="5000"/>
                    </a:srgbClr>
                  </a:solidFill>
                  <a:latin typeface="Cambria" panose="02040503050406030204" pitchFamily="18" charset="0"/>
                  <a:ea typeface="Cambria" panose="02040503050406030204" pitchFamily="18" charset="0"/>
                  <a:cs typeface="+mn-ea"/>
                  <a:sym typeface="+mn-lt"/>
                </a:rPr>
                <a:t>u được một số biểu hiện của việc học tập, sinh hoạt đúng giờ.</a:t>
              </a:r>
              <a:endParaRPr kumimoji="0" lang="vi-VN" altLang="zh-CN" sz="30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ea"/>
                <a:sym typeface="+mn-lt"/>
              </a:endParaRPr>
            </a:p>
          </p:txBody>
        </p:sp>
        <p:pic>
          <p:nvPicPr>
            <p:cNvPr id="28" name="图片 27">
              <a:extLst>
                <a:ext uri="{FF2B5EF4-FFF2-40B4-BE49-F238E27FC236}">
                  <a16:creationId xmlns:a16="http://schemas.microsoft.com/office/drawing/2014/main" id="{635EEC6C-8103-4CEC-AEAD-6BAF35B80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0191"/>
              <a:ext cx="1358121" cy="1471630"/>
            </a:xfrm>
            <a:prstGeom prst="rect">
              <a:avLst/>
            </a:prstGeom>
          </p:spPr>
        </p:pic>
      </p:grpSp>
      <p:pic>
        <p:nvPicPr>
          <p:cNvPr id="18" name="图片 39">
            <a:extLst>
              <a:ext uri="{FF2B5EF4-FFF2-40B4-BE49-F238E27FC236}">
                <a16:creationId xmlns:a16="http://schemas.microsoft.com/office/drawing/2014/main" id="{9A95BB94-C06C-42A9-8FC1-A27BC677B8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94291" y="4266913"/>
            <a:ext cx="2728651" cy="2728651"/>
          </a:xfrm>
          <a:prstGeom prst="rect">
            <a:avLst/>
          </a:prstGeom>
        </p:spPr>
      </p:pic>
      <p:grpSp>
        <p:nvGrpSpPr>
          <p:cNvPr id="11" name="Group 10"/>
          <p:cNvGrpSpPr/>
          <p:nvPr/>
        </p:nvGrpSpPr>
        <p:grpSpPr>
          <a:xfrm>
            <a:off x="2444109" y="-440994"/>
            <a:ext cx="6887560" cy="1748090"/>
            <a:chOff x="2892" y="-713"/>
            <a:chExt cx="8875" cy="3507"/>
          </a:xfrm>
        </p:grpSpPr>
        <p:grpSp>
          <p:nvGrpSpPr>
            <p:cNvPr id="13" name="Group 12"/>
            <p:cNvGrpSpPr/>
            <p:nvPr/>
          </p:nvGrpSpPr>
          <p:grpSpPr>
            <a:xfrm flipV="1">
              <a:off x="2892" y="-713"/>
              <a:ext cx="8875" cy="3507"/>
              <a:chOff x="4916" y="5843"/>
              <a:chExt cx="8875" cy="2462"/>
            </a:xfrm>
          </p:grpSpPr>
          <p:pic>
            <p:nvPicPr>
              <p:cNvPr id="15" name="图片 8"/>
              <p:cNvPicPr>
                <a:picLocks noChangeAspect="1"/>
              </p:cNvPicPr>
              <p:nvPr/>
            </p:nvPicPr>
            <p:blipFill rotWithShape="1">
              <a:blip r:embed="rId6"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16" name="图片 8"/>
              <p:cNvPicPr>
                <a:picLocks noChangeAspect="1"/>
              </p:cNvPicPr>
              <p:nvPr/>
            </p:nvPicPr>
            <p:blipFill rotWithShape="1">
              <a:blip r:embed="rId6"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14" name="Text Box 26"/>
            <p:cNvSpPr txBox="1"/>
            <p:nvPr/>
          </p:nvSpPr>
          <p:spPr>
            <a:xfrm>
              <a:off x="3087" y="438"/>
              <a:ext cx="8485" cy="1852"/>
            </a:xfrm>
            <a:prstGeom prst="rect">
              <a:avLst/>
            </a:prstGeom>
            <a:noFill/>
          </p:spPr>
          <p:txBody>
            <a:bodyPr wrap="square" rtlCol="0" anchor="t">
              <a:spAutoFit/>
            </a:bodyPr>
            <a:lstStyle/>
            <a:p>
              <a:pPr marL="0" marR="0" lvl="0" indent="0" algn="ctr" defTabSz="914332"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Yêu</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cầu</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cần</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đạt</a:t>
              </a:r>
              <a:endPar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grpSp>
      <p:pic>
        <p:nvPicPr>
          <p:cNvPr id="19" name="Picture 7"/>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68564" y="-134553"/>
            <a:ext cx="1467509" cy="146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70197" y="-77822"/>
            <a:ext cx="1467509" cy="146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51" y="5033803"/>
            <a:ext cx="1365499" cy="1365499"/>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721" y="5094337"/>
            <a:ext cx="1876465" cy="1876465"/>
          </a:xfrm>
          <a:prstGeom prst="rect">
            <a:avLst/>
          </a:prstGeom>
        </p:spPr>
      </p:pic>
      <p:pic>
        <p:nvPicPr>
          <p:cNvPr id="25" name="图片 7">
            <a:extLst>
              <a:ext uri="{FF2B5EF4-FFF2-40B4-BE49-F238E27FC236}">
                <a16:creationId xmlns:a16="http://schemas.microsoft.com/office/drawing/2014/main" id="{48323ECF-AF1F-4BA9-9288-E350D582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216" y="5621477"/>
            <a:ext cx="1370760" cy="1370760"/>
          </a:xfrm>
          <a:prstGeom prst="rect">
            <a:avLst/>
          </a:prstGeom>
        </p:spPr>
      </p:pic>
      <p:pic>
        <p:nvPicPr>
          <p:cNvPr id="27" name="图片 7">
            <a:extLst>
              <a:ext uri="{FF2B5EF4-FFF2-40B4-BE49-F238E27FC236}">
                <a16:creationId xmlns:a16="http://schemas.microsoft.com/office/drawing/2014/main" id="{48323ECF-AF1F-4BA9-9288-E350D582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1921" y="4571752"/>
            <a:ext cx="1876465" cy="1876465"/>
          </a:xfrm>
          <a:prstGeom prst="rect">
            <a:avLst/>
          </a:prstGeom>
        </p:spPr>
      </p:pic>
      <p:grpSp>
        <p:nvGrpSpPr>
          <p:cNvPr id="3" name="Group 2">
            <a:extLst>
              <a:ext uri="{FF2B5EF4-FFF2-40B4-BE49-F238E27FC236}">
                <a16:creationId xmlns:a16="http://schemas.microsoft.com/office/drawing/2014/main" id="{8F02C5AF-4AD3-BA77-3111-D06C7C1FA55E}"/>
              </a:ext>
            </a:extLst>
          </p:cNvPr>
          <p:cNvGrpSpPr/>
          <p:nvPr/>
        </p:nvGrpSpPr>
        <p:grpSpPr>
          <a:xfrm>
            <a:off x="0" y="2266391"/>
            <a:ext cx="11836400" cy="2362760"/>
            <a:chOff x="0" y="923366"/>
            <a:chExt cx="11836400" cy="2362760"/>
          </a:xfrm>
        </p:grpSpPr>
        <p:pic>
          <p:nvPicPr>
            <p:cNvPr id="4" name="图片 22">
              <a:extLst>
                <a:ext uri="{FF2B5EF4-FFF2-40B4-BE49-F238E27FC236}">
                  <a16:creationId xmlns:a16="http://schemas.microsoft.com/office/drawing/2014/main" id="{DE2FDBB7-5779-C112-FA81-F0822946904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6553" t="65185" r="11296" b="6667"/>
            <a:stretch/>
          </p:blipFill>
          <p:spPr>
            <a:xfrm>
              <a:off x="786740" y="923366"/>
              <a:ext cx="11049660" cy="2362760"/>
            </a:xfrm>
            <a:prstGeom prst="rect">
              <a:avLst/>
            </a:prstGeom>
          </p:spPr>
        </p:pic>
        <p:sp>
          <p:nvSpPr>
            <p:cNvPr id="5" name="矩形 7">
              <a:extLst>
                <a:ext uri="{FF2B5EF4-FFF2-40B4-BE49-F238E27FC236}">
                  <a16:creationId xmlns:a16="http://schemas.microsoft.com/office/drawing/2014/main" id="{C30097E7-24FC-234B-2250-03028055B4B4}"/>
                </a:ext>
              </a:extLst>
            </p:cNvPr>
            <p:cNvSpPr/>
            <p:nvPr/>
          </p:nvSpPr>
          <p:spPr>
            <a:xfrm>
              <a:off x="1232188" y="1747282"/>
              <a:ext cx="10365688" cy="713272"/>
            </a:xfrm>
            <a:prstGeom prst="rect">
              <a:avLst/>
            </a:prstGeom>
          </p:spPr>
          <p:txBody>
            <a:bodyPr wrap="square">
              <a:spAutoFit/>
            </a:bodyPr>
            <a:lstStyle/>
            <a:p>
              <a:pPr lvl="0">
                <a:lnSpc>
                  <a:spcPct val="150000"/>
                </a:lnSpc>
              </a:pPr>
              <a:r>
                <a:rPr lang="vi-VN" altLang="zh-CN" sz="3000" b="1" dirty="0">
                  <a:solidFill>
                    <a:srgbClr val="000000">
                      <a:lumMod val="95000"/>
                      <a:lumOff val="5000"/>
                    </a:srgbClr>
                  </a:solidFill>
                  <a:latin typeface="Cambria" panose="02040503050406030204" pitchFamily="18" charset="0"/>
                  <a:ea typeface="Cambria" panose="02040503050406030204" pitchFamily="18" charset="0"/>
                  <a:cs typeface="+mn-ea"/>
                  <a:sym typeface="+mn-lt"/>
                </a:rPr>
                <a:t>Biết vì sao phải học tập, sinh hoạt đúng giờ.</a:t>
              </a:r>
              <a:endParaRPr kumimoji="0" lang="vi-VN" altLang="zh-CN" sz="30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ea"/>
                <a:sym typeface="+mn-lt"/>
              </a:endParaRPr>
            </a:p>
          </p:txBody>
        </p:sp>
        <p:pic>
          <p:nvPicPr>
            <p:cNvPr id="6" name="图片 27">
              <a:extLst>
                <a:ext uri="{FF2B5EF4-FFF2-40B4-BE49-F238E27FC236}">
                  <a16:creationId xmlns:a16="http://schemas.microsoft.com/office/drawing/2014/main" id="{14E7B549-E48D-33AB-A3FF-E3013F09D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0191"/>
              <a:ext cx="1358121" cy="1471630"/>
            </a:xfrm>
            <a:prstGeom prst="rect">
              <a:avLst/>
            </a:prstGeom>
          </p:spPr>
        </p:pic>
      </p:grpSp>
      <p:grpSp>
        <p:nvGrpSpPr>
          <p:cNvPr id="7" name="Group 6">
            <a:extLst>
              <a:ext uri="{FF2B5EF4-FFF2-40B4-BE49-F238E27FC236}">
                <a16:creationId xmlns:a16="http://schemas.microsoft.com/office/drawing/2014/main" id="{0DF23D92-71A2-A627-5064-4FCDDF8B1620}"/>
              </a:ext>
            </a:extLst>
          </p:cNvPr>
          <p:cNvGrpSpPr/>
          <p:nvPr/>
        </p:nvGrpSpPr>
        <p:grpSpPr>
          <a:xfrm>
            <a:off x="0" y="3847541"/>
            <a:ext cx="11836400" cy="2362760"/>
            <a:chOff x="0" y="923366"/>
            <a:chExt cx="11836400" cy="2362760"/>
          </a:xfrm>
        </p:grpSpPr>
        <p:pic>
          <p:nvPicPr>
            <p:cNvPr id="9" name="图片 22">
              <a:extLst>
                <a:ext uri="{FF2B5EF4-FFF2-40B4-BE49-F238E27FC236}">
                  <a16:creationId xmlns:a16="http://schemas.microsoft.com/office/drawing/2014/main" id="{C10493AA-D565-AD01-4061-02C7C3AF33E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6553" t="65185" r="11296" b="6667"/>
            <a:stretch/>
          </p:blipFill>
          <p:spPr>
            <a:xfrm>
              <a:off x="786740" y="923366"/>
              <a:ext cx="11049660" cy="2362760"/>
            </a:xfrm>
            <a:prstGeom prst="rect">
              <a:avLst/>
            </a:prstGeom>
          </p:spPr>
        </p:pic>
        <p:sp>
          <p:nvSpPr>
            <p:cNvPr id="10" name="矩形 7">
              <a:extLst>
                <a:ext uri="{FF2B5EF4-FFF2-40B4-BE49-F238E27FC236}">
                  <a16:creationId xmlns:a16="http://schemas.microsoft.com/office/drawing/2014/main" id="{DBE80FBA-F6BF-6018-5F94-1445820D71F2}"/>
                </a:ext>
              </a:extLst>
            </p:cNvPr>
            <p:cNvSpPr/>
            <p:nvPr/>
          </p:nvSpPr>
          <p:spPr>
            <a:xfrm>
              <a:off x="1232188" y="1747282"/>
              <a:ext cx="10365688" cy="1015663"/>
            </a:xfrm>
            <a:prstGeom prst="rect">
              <a:avLst/>
            </a:prstGeom>
          </p:spPr>
          <p:txBody>
            <a:bodyPr wrap="square">
              <a:spAutoFit/>
            </a:bodyPr>
            <a:lstStyle/>
            <a:p>
              <a:pPr lvl="0"/>
              <a:r>
                <a:rPr lang="vi-VN" altLang="zh-CN" sz="3000" b="1" dirty="0">
                  <a:solidFill>
                    <a:srgbClr val="000000">
                      <a:lumMod val="95000"/>
                      <a:lumOff val="5000"/>
                    </a:srgbClr>
                  </a:solidFill>
                  <a:latin typeface="Cambria" panose="02040503050406030204" pitchFamily="18" charset="0"/>
                  <a:ea typeface="Cambria" panose="02040503050406030204" pitchFamily="18" charset="0"/>
                  <a:cs typeface="+mn-ea"/>
                  <a:sym typeface="+mn-lt"/>
                </a:rPr>
                <a:t>Bước đầu hình thành được một số nền nếp học tập, sinh hoạt đúng giờ.</a:t>
              </a:r>
              <a:endParaRPr kumimoji="0" lang="vi-VN" altLang="zh-CN" sz="30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ea"/>
                <a:sym typeface="+mn-lt"/>
              </a:endParaRPr>
            </a:p>
          </p:txBody>
        </p:sp>
        <p:pic>
          <p:nvPicPr>
            <p:cNvPr id="24" name="图片 27">
              <a:extLst>
                <a:ext uri="{FF2B5EF4-FFF2-40B4-BE49-F238E27FC236}">
                  <a16:creationId xmlns:a16="http://schemas.microsoft.com/office/drawing/2014/main" id="{5D72DB78-E60F-1919-3D2A-5E4DE6BDC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0191"/>
              <a:ext cx="1358121" cy="1471630"/>
            </a:xfrm>
            <a:prstGeom prst="rect">
              <a:avLst/>
            </a:prstGeom>
          </p:spPr>
        </p:pic>
      </p:grpSp>
    </p:spTree>
    <p:extLst>
      <p:ext uri="{BB962C8B-B14F-4D97-AF65-F5344CB8AC3E}">
        <p14:creationId xmlns:p14="http://schemas.microsoft.com/office/powerpoint/2010/main" val="3627871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500"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64" presetClass="path" presetSubtype="0" accel="50000" decel="50000" fill="hold" nodeType="withEffect">
                                  <p:stCondLst>
                                    <p:cond delay="0"/>
                                  </p:stCondLst>
                                  <p:childTnLst>
                                    <p:animMotion origin="layout" path="M 2.70833E-6 1.48148E-6 L 0.00468 -0.19884 " pathEditMode="relative" rAng="0" ptsTypes="AA">
                                      <p:cBhvr>
                                        <p:cTn id="32" dur="2000" fill="hold"/>
                                        <p:tgtEl>
                                          <p:spTgt spid="19"/>
                                        </p:tgtEl>
                                        <p:attrNameLst>
                                          <p:attrName>ppt_x</p:attrName>
                                          <p:attrName>ppt_y</p:attrName>
                                        </p:attrNameLst>
                                      </p:cBhvr>
                                      <p:rCtr x="234" y="-9931"/>
                                    </p:animMotion>
                                  </p:childTnLst>
                                </p:cTn>
                              </p:par>
                              <p:par>
                                <p:cTn id="33" presetID="64" presetClass="path" presetSubtype="0" accel="50000" decel="50000" fill="hold" nodeType="withEffect">
                                  <p:stCondLst>
                                    <p:cond delay="0"/>
                                  </p:stCondLst>
                                  <p:childTnLst>
                                    <p:animMotion origin="layout" path="M 0.00912 -0.01065 L 0.0138 -0.20949 " pathEditMode="relative" rAng="0" ptsTypes="AA">
                                      <p:cBhvr>
                                        <p:cTn id="34" dur="2000" fill="hold"/>
                                        <p:tgtEl>
                                          <p:spTgt spid="20"/>
                                        </p:tgtEl>
                                        <p:attrNameLst>
                                          <p:attrName>ppt_x</p:attrName>
                                          <p:attrName>ppt_y</p:attrName>
                                        </p:attrNameLst>
                                      </p:cBhvr>
                                      <p:rCtr x="234" y="-9931"/>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B3686C7-4B73-1C06-A60D-75E6FD1820E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3C77ABCD-CD15-40A2-854B-21AF352565D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a:extLst>
              <a:ext uri="{FF2B5EF4-FFF2-40B4-BE49-F238E27FC236}">
                <a16:creationId xmlns:a16="http://schemas.microsoft.com/office/drawing/2014/main" id="{44D94348-7D71-AC34-373B-35AF1FD2671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a:extLst>
              <a:ext uri="{FF2B5EF4-FFF2-40B4-BE49-F238E27FC236}">
                <a16:creationId xmlns:a16="http://schemas.microsoft.com/office/drawing/2014/main" id="{0A69DE50-9B90-BF5F-3869-EE91AC82F0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4ADA1394-F116-1F61-1B19-88492ABCB025}"/>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2A0A32CF-DEBF-9E71-57F2-9122EDA862D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2F68C7EE-3D57-5874-E60C-F4124C976B01}"/>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6F77D433-5F09-4111-6449-2FFC81592D1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73C0B536-BE2C-2142-FF56-711E8B384D17}"/>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0264037-FBD6-E17D-2ED2-03D7234829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1" y="144158"/>
            <a:ext cx="1484946" cy="1484946"/>
          </a:xfrm>
          <a:prstGeom prst="rect">
            <a:avLst/>
          </a:prstGeom>
        </p:spPr>
      </p:pic>
      <p:pic>
        <p:nvPicPr>
          <p:cNvPr id="10" name="Picture 9" descr="A neon colored word on a black background&#10;&#10;AI-generated content may be incorrect.">
            <a:extLst>
              <a:ext uri="{FF2B5EF4-FFF2-40B4-BE49-F238E27FC236}">
                <a16:creationId xmlns:a16="http://schemas.microsoft.com/office/drawing/2014/main" id="{056B6720-2F3F-1FDD-8E87-438DA14952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9000" y="1208634"/>
            <a:ext cx="7801048" cy="2651812"/>
          </a:xfrm>
          <a:prstGeom prst="rect">
            <a:avLst/>
          </a:prstGeom>
        </p:spPr>
      </p:pic>
    </p:spTree>
    <p:extLst>
      <p:ext uri="{BB962C8B-B14F-4D97-AF65-F5344CB8AC3E}">
        <p14:creationId xmlns:p14="http://schemas.microsoft.com/office/powerpoint/2010/main" val="45627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8E302B-7A08-4FB6-AF30-C269F4ED8194}"/>
              </a:ext>
            </a:extLst>
          </p:cNvPr>
          <p:cNvGrpSpPr/>
          <p:nvPr/>
        </p:nvGrpSpPr>
        <p:grpSpPr>
          <a:xfrm>
            <a:off x="1783081" y="90753"/>
            <a:ext cx="8183879" cy="1200329"/>
            <a:chOff x="1628337" y="213863"/>
            <a:chExt cx="8183879" cy="1200329"/>
          </a:xfrm>
        </p:grpSpPr>
        <p:sp>
          <p:nvSpPr>
            <p:cNvPr id="6" name="Pentagon 5"/>
            <p:cNvSpPr/>
            <p:nvPr/>
          </p:nvSpPr>
          <p:spPr>
            <a:xfrm>
              <a:off x="1628337" y="271617"/>
              <a:ext cx="8176846" cy="1085425"/>
            </a:xfrm>
            <a:prstGeom prst="homePlate">
              <a:avLst>
                <a:gd name="adj" fmla="val 0"/>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651196" y="213863"/>
              <a:ext cx="8161020" cy="1200329"/>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Một ngày học tập, sinh hoạt của bạn trong tranh diễn ra như thế nào?</a:t>
              </a:r>
            </a:p>
          </p:txBody>
        </p:sp>
      </p:grpSp>
      <p:grpSp>
        <p:nvGrpSpPr>
          <p:cNvPr id="2" name="Group 1">
            <a:extLst>
              <a:ext uri="{FF2B5EF4-FFF2-40B4-BE49-F238E27FC236}">
                <a16:creationId xmlns:a16="http://schemas.microsoft.com/office/drawing/2014/main" id="{C51EA72D-3FF0-410D-EB4F-4DB40AEDF867}"/>
              </a:ext>
            </a:extLst>
          </p:cNvPr>
          <p:cNvGrpSpPr/>
          <p:nvPr/>
        </p:nvGrpSpPr>
        <p:grpSpPr>
          <a:xfrm>
            <a:off x="695326" y="2114550"/>
            <a:ext cx="5031104" cy="4223974"/>
            <a:chOff x="320149" y="1251961"/>
            <a:chExt cx="4251851" cy="3629238"/>
          </a:xfrm>
        </p:grpSpPr>
        <p:pic>
          <p:nvPicPr>
            <p:cNvPr id="3" name="Picture 2">
              <a:extLst>
                <a:ext uri="{FF2B5EF4-FFF2-40B4-BE49-F238E27FC236}">
                  <a16:creationId xmlns:a16="http://schemas.microsoft.com/office/drawing/2014/main" id="{570C3D6A-E295-D7A5-6465-4B5350697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49" y="1251961"/>
              <a:ext cx="4251851" cy="3190568"/>
            </a:xfrm>
            <a:prstGeom prst="rect">
              <a:avLst/>
            </a:prstGeom>
          </p:spPr>
        </p:pic>
        <p:pic>
          <p:nvPicPr>
            <p:cNvPr id="8" name="Picture 7">
              <a:extLst>
                <a:ext uri="{FF2B5EF4-FFF2-40B4-BE49-F238E27FC236}">
                  <a16:creationId xmlns:a16="http://schemas.microsoft.com/office/drawing/2014/main" id="{F6E64CFC-4CD2-79B8-F3DD-B000D084E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502" y="3783919"/>
              <a:ext cx="1350498" cy="1097280"/>
            </a:xfrm>
            <a:prstGeom prst="rect">
              <a:avLst/>
            </a:prstGeom>
          </p:spPr>
        </p:pic>
      </p:grpSp>
      <p:grpSp>
        <p:nvGrpSpPr>
          <p:cNvPr id="9" name="Group 8">
            <a:extLst>
              <a:ext uri="{FF2B5EF4-FFF2-40B4-BE49-F238E27FC236}">
                <a16:creationId xmlns:a16="http://schemas.microsoft.com/office/drawing/2014/main" id="{26187489-0D0F-B90F-2663-6A82E7796ED5}"/>
              </a:ext>
            </a:extLst>
          </p:cNvPr>
          <p:cNvGrpSpPr/>
          <p:nvPr/>
        </p:nvGrpSpPr>
        <p:grpSpPr>
          <a:xfrm>
            <a:off x="6126480" y="2162175"/>
            <a:ext cx="4637257" cy="4071574"/>
            <a:chOff x="4900253" y="1251961"/>
            <a:chExt cx="3844183" cy="3629238"/>
          </a:xfrm>
        </p:grpSpPr>
        <p:pic>
          <p:nvPicPr>
            <p:cNvPr id="10" name="Picture 9">
              <a:extLst>
                <a:ext uri="{FF2B5EF4-FFF2-40B4-BE49-F238E27FC236}">
                  <a16:creationId xmlns:a16="http://schemas.microsoft.com/office/drawing/2014/main" id="{A24900EA-9C4E-B7E2-8DC9-8910EB90771C}"/>
                </a:ext>
              </a:extLst>
            </p:cNvPr>
            <p:cNvPicPr>
              <a:picLocks noChangeAspect="1"/>
            </p:cNvPicPr>
            <p:nvPr/>
          </p:nvPicPr>
          <p:blipFill rotWithShape="1">
            <a:blip r:embed="rId4">
              <a:extLst>
                <a:ext uri="{28A0092B-C50C-407E-A947-70E740481C1C}">
                  <a14:useLocalDpi xmlns:a14="http://schemas.microsoft.com/office/drawing/2010/main" val="0"/>
                </a:ext>
              </a:extLst>
            </a:blip>
            <a:srcRect t="21356"/>
            <a:stretch/>
          </p:blipFill>
          <p:spPr>
            <a:xfrm>
              <a:off x="4932040" y="1251961"/>
              <a:ext cx="3812396" cy="3190568"/>
            </a:xfrm>
            <a:prstGeom prst="rect">
              <a:avLst/>
            </a:prstGeom>
          </p:spPr>
        </p:pic>
        <p:pic>
          <p:nvPicPr>
            <p:cNvPr id="11" name="Picture 10">
              <a:extLst>
                <a:ext uri="{FF2B5EF4-FFF2-40B4-BE49-F238E27FC236}">
                  <a16:creationId xmlns:a16="http://schemas.microsoft.com/office/drawing/2014/main" id="{B1F4E6A1-FE43-DFE5-F574-58D38FD6B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253" y="3783919"/>
              <a:ext cx="1350498" cy="1097280"/>
            </a:xfrm>
            <a:prstGeom prst="rect">
              <a:avLst/>
            </a:prstGeom>
          </p:spPr>
        </p:pic>
      </p:grpSp>
    </p:spTree>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D39A9E-74BA-5F78-46CC-D76C455C94FB}"/>
              </a:ext>
            </a:extLst>
          </p:cNvPr>
          <p:cNvGrpSpPr/>
          <p:nvPr/>
        </p:nvGrpSpPr>
        <p:grpSpPr>
          <a:xfrm>
            <a:off x="628650" y="1639782"/>
            <a:ext cx="5657850" cy="4208568"/>
            <a:chOff x="259131" y="1268307"/>
            <a:chExt cx="4316249" cy="3671362"/>
          </a:xfrm>
        </p:grpSpPr>
        <p:pic>
          <p:nvPicPr>
            <p:cNvPr id="3" name="Picture 2">
              <a:extLst>
                <a:ext uri="{FF2B5EF4-FFF2-40B4-BE49-F238E27FC236}">
                  <a16:creationId xmlns:a16="http://schemas.microsoft.com/office/drawing/2014/main" id="{A6174816-DB2D-7CEA-8277-44F530470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31" y="1268307"/>
              <a:ext cx="4312869" cy="3191256"/>
            </a:xfrm>
            <a:prstGeom prst="rect">
              <a:avLst/>
            </a:prstGeom>
          </p:spPr>
        </p:pic>
        <p:pic>
          <p:nvPicPr>
            <p:cNvPr id="5" name="Picture 4">
              <a:extLst>
                <a:ext uri="{FF2B5EF4-FFF2-40B4-BE49-F238E27FC236}">
                  <a16:creationId xmlns:a16="http://schemas.microsoft.com/office/drawing/2014/main" id="{F92778F4-355D-414D-5A3D-B9CBC6CEE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658" y="3842389"/>
              <a:ext cx="1351722" cy="1097280"/>
            </a:xfrm>
            <a:prstGeom prst="rect">
              <a:avLst/>
            </a:prstGeom>
          </p:spPr>
        </p:pic>
      </p:grpSp>
      <p:grpSp>
        <p:nvGrpSpPr>
          <p:cNvPr id="6" name="Group 5">
            <a:extLst>
              <a:ext uri="{FF2B5EF4-FFF2-40B4-BE49-F238E27FC236}">
                <a16:creationId xmlns:a16="http://schemas.microsoft.com/office/drawing/2014/main" id="{E94E968F-B4F7-4D38-5E2D-59043C5E1719}"/>
              </a:ext>
            </a:extLst>
          </p:cNvPr>
          <p:cNvGrpSpPr/>
          <p:nvPr/>
        </p:nvGrpSpPr>
        <p:grpSpPr>
          <a:xfrm>
            <a:off x="6677025" y="1514475"/>
            <a:ext cx="4991100" cy="4391025"/>
            <a:chOff x="4959773" y="1260504"/>
            <a:chExt cx="3856053" cy="3679165"/>
          </a:xfrm>
        </p:grpSpPr>
        <p:pic>
          <p:nvPicPr>
            <p:cNvPr id="7" name="Picture 6">
              <a:extLst>
                <a:ext uri="{FF2B5EF4-FFF2-40B4-BE49-F238E27FC236}">
                  <a16:creationId xmlns:a16="http://schemas.microsoft.com/office/drawing/2014/main" id="{67075DD8-E1A7-EFF6-6B99-E38ED2744C68}"/>
                </a:ext>
              </a:extLst>
            </p:cNvPr>
            <p:cNvPicPr>
              <a:picLocks noChangeAspect="1"/>
            </p:cNvPicPr>
            <p:nvPr/>
          </p:nvPicPr>
          <p:blipFill rotWithShape="1">
            <a:blip r:embed="rId4">
              <a:extLst>
                <a:ext uri="{28A0092B-C50C-407E-A947-70E740481C1C}">
                  <a14:useLocalDpi xmlns:a14="http://schemas.microsoft.com/office/drawing/2010/main" val="0"/>
                </a:ext>
              </a:extLst>
            </a:blip>
            <a:srcRect t="15127"/>
            <a:stretch/>
          </p:blipFill>
          <p:spPr>
            <a:xfrm>
              <a:off x="4959773" y="1260504"/>
              <a:ext cx="3856053" cy="3191256"/>
            </a:xfrm>
            <a:prstGeom prst="rect">
              <a:avLst/>
            </a:prstGeom>
          </p:spPr>
        </p:pic>
        <p:pic>
          <p:nvPicPr>
            <p:cNvPr id="8" name="Picture 7">
              <a:extLst>
                <a:ext uri="{FF2B5EF4-FFF2-40B4-BE49-F238E27FC236}">
                  <a16:creationId xmlns:a16="http://schemas.microsoft.com/office/drawing/2014/main" id="{825131BC-4D7B-D527-87C0-3C3763400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153" y="3842389"/>
              <a:ext cx="1350498" cy="1097280"/>
            </a:xfrm>
            <a:prstGeom prst="rect">
              <a:avLst/>
            </a:prstGeom>
          </p:spPr>
        </p:pic>
      </p:grpSp>
    </p:spTree>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4" name="Group 3">
            <a:extLst>
              <a:ext uri="{FF2B5EF4-FFF2-40B4-BE49-F238E27FC236}">
                <a16:creationId xmlns:a16="http://schemas.microsoft.com/office/drawing/2014/main" id="{EA532BB6-E8F9-81DB-B154-C5E03952897A}"/>
              </a:ext>
            </a:extLst>
          </p:cNvPr>
          <p:cNvGrpSpPr/>
          <p:nvPr/>
        </p:nvGrpSpPr>
        <p:grpSpPr>
          <a:xfrm>
            <a:off x="741170" y="1623839"/>
            <a:ext cx="4897629" cy="4443586"/>
            <a:chOff x="626871" y="1347614"/>
            <a:chExt cx="3844032" cy="3644310"/>
          </a:xfrm>
        </p:grpSpPr>
        <p:pic>
          <p:nvPicPr>
            <p:cNvPr id="9" name="Picture 8">
              <a:extLst>
                <a:ext uri="{FF2B5EF4-FFF2-40B4-BE49-F238E27FC236}">
                  <a16:creationId xmlns:a16="http://schemas.microsoft.com/office/drawing/2014/main" id="{0DA03930-B33E-0F08-EB00-40F1541634E9}"/>
                </a:ext>
              </a:extLst>
            </p:cNvPr>
            <p:cNvPicPr>
              <a:picLocks noChangeAspect="1"/>
            </p:cNvPicPr>
            <p:nvPr/>
          </p:nvPicPr>
          <p:blipFill rotWithShape="1">
            <a:blip r:embed="rId2">
              <a:extLst>
                <a:ext uri="{28A0092B-C50C-407E-A947-70E740481C1C}">
                  <a14:useLocalDpi xmlns:a14="http://schemas.microsoft.com/office/drawing/2010/main" val="0"/>
                </a:ext>
              </a:extLst>
            </a:blip>
            <a:srcRect t="15511" b="5890"/>
            <a:stretch/>
          </p:blipFill>
          <p:spPr>
            <a:xfrm>
              <a:off x="626871" y="1347614"/>
              <a:ext cx="3844032" cy="3101212"/>
            </a:xfrm>
            <a:prstGeom prst="rect">
              <a:avLst/>
            </a:prstGeom>
          </p:spPr>
        </p:pic>
        <p:pic>
          <p:nvPicPr>
            <p:cNvPr id="10" name="Picture 9">
              <a:extLst>
                <a:ext uri="{FF2B5EF4-FFF2-40B4-BE49-F238E27FC236}">
                  <a16:creationId xmlns:a16="http://schemas.microsoft.com/office/drawing/2014/main" id="{9EEC3C43-ABD8-9ECE-89E1-9AE1DD62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405" y="3894644"/>
              <a:ext cx="1350498" cy="1097280"/>
            </a:xfrm>
            <a:prstGeom prst="rect">
              <a:avLst/>
            </a:prstGeom>
          </p:spPr>
        </p:pic>
      </p:grpSp>
      <p:grpSp>
        <p:nvGrpSpPr>
          <p:cNvPr id="11" name="Group 10">
            <a:extLst>
              <a:ext uri="{FF2B5EF4-FFF2-40B4-BE49-F238E27FC236}">
                <a16:creationId xmlns:a16="http://schemas.microsoft.com/office/drawing/2014/main" id="{BACB57AC-E5EF-C965-2268-AFF8903B4D6E}"/>
              </a:ext>
            </a:extLst>
          </p:cNvPr>
          <p:cNvGrpSpPr/>
          <p:nvPr/>
        </p:nvGrpSpPr>
        <p:grpSpPr>
          <a:xfrm>
            <a:off x="6368378" y="1595263"/>
            <a:ext cx="4518697" cy="4300711"/>
            <a:chOff x="4882478" y="1347614"/>
            <a:chExt cx="3634651" cy="3644310"/>
          </a:xfrm>
        </p:grpSpPr>
        <p:pic>
          <p:nvPicPr>
            <p:cNvPr id="12" name="Picture 11">
              <a:extLst>
                <a:ext uri="{FF2B5EF4-FFF2-40B4-BE49-F238E27FC236}">
                  <a16:creationId xmlns:a16="http://schemas.microsoft.com/office/drawing/2014/main" id="{8CA42636-54C4-F6B4-023E-BCE513A2D69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4730"/>
            <a:stretch/>
          </p:blipFill>
          <p:spPr>
            <a:xfrm>
              <a:off x="4932040" y="1347614"/>
              <a:ext cx="3585089" cy="3101212"/>
            </a:xfrm>
            <a:prstGeom prst="rect">
              <a:avLst/>
            </a:prstGeom>
          </p:spPr>
        </p:pic>
        <p:pic>
          <p:nvPicPr>
            <p:cNvPr id="13" name="Picture 12">
              <a:extLst>
                <a:ext uri="{FF2B5EF4-FFF2-40B4-BE49-F238E27FC236}">
                  <a16:creationId xmlns:a16="http://schemas.microsoft.com/office/drawing/2014/main" id="{369DC590-82D8-30A9-E3DF-6C1DE2438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478" y="3894644"/>
              <a:ext cx="1350498" cy="1097280"/>
            </a:xfrm>
            <a:prstGeom prst="rect">
              <a:avLst/>
            </a:prstGeom>
          </p:spPr>
        </p:pic>
      </p:grpSp>
    </p:spTree>
    <p:extLst>
      <p:ext uri="{BB962C8B-B14F-4D97-AF65-F5344CB8AC3E}">
        <p14:creationId xmlns:p14="http://schemas.microsoft.com/office/powerpoint/2010/main" val="1000443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493</Words>
  <Application>Microsoft Office PowerPoint</Application>
  <PresentationFormat>Widescreen</PresentationFormat>
  <Paragraphs>38</Paragraphs>
  <Slides>27</Slides>
  <Notes>8</Notes>
  <HiddenSlides>0</HiddenSlides>
  <MMClips>3</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27</vt:i4>
      </vt:variant>
    </vt:vector>
  </HeadingPairs>
  <TitlesOfParts>
    <vt:vector size="46" baseType="lpstr">
      <vt:lpstr>等线</vt:lpstr>
      <vt:lpstr>微软雅黑</vt:lpstr>
      <vt:lpstr>#9Slide05 SVNClementine</vt:lpstr>
      <vt:lpstr>#9Slide07 IcielHoneyCream</vt:lpstr>
      <vt:lpstr>Arial</vt:lpstr>
      <vt:lpstr>Calibri</vt:lpstr>
      <vt:lpstr>Calibri Light</vt:lpstr>
      <vt:lpstr>Cambria</vt:lpstr>
      <vt:lpstr>UTM Cookies</vt:lpstr>
      <vt:lpstr>华康海报体W12(P)</vt:lpstr>
      <vt:lpstr>字魂80号-萌趣小鱼体</vt:lpstr>
      <vt:lpstr>思源黑体 CN Bold</vt:lpstr>
      <vt:lpstr>Office 主题​​</vt:lpstr>
      <vt:lpstr>Custom Design</vt:lpstr>
      <vt:lpstr>Walk to School Day by Slidesgo</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2023-05-12T08:56:11Z</dcterms:created>
  <dcterms:modified xsi:type="dcterms:W3CDTF">2026-04-28T10:43:07Z</dcterms:modified>
</cp:coreProperties>
</file>