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3" r:id="rId4"/>
    <p:sldMasterId id="2147483749" r:id="rId5"/>
    <p:sldMasterId id="2147483761" r:id="rId6"/>
  </p:sldMasterIdLst>
  <p:notesMasterIdLst>
    <p:notesMasterId r:id="rId28"/>
  </p:notesMasterIdLst>
  <p:sldIdLst>
    <p:sldId id="886" r:id="rId7"/>
    <p:sldId id="890" r:id="rId8"/>
    <p:sldId id="269" r:id="rId9"/>
    <p:sldId id="271" r:id="rId10"/>
    <p:sldId id="884" r:id="rId11"/>
    <p:sldId id="275" r:id="rId12"/>
    <p:sldId id="273" r:id="rId13"/>
    <p:sldId id="257" r:id="rId14"/>
    <p:sldId id="888" r:id="rId15"/>
    <p:sldId id="874" r:id="rId16"/>
    <p:sldId id="876" r:id="rId17"/>
    <p:sldId id="869" r:id="rId18"/>
    <p:sldId id="879" r:id="rId19"/>
    <p:sldId id="272" r:id="rId20"/>
    <p:sldId id="881" r:id="rId21"/>
    <p:sldId id="274" r:id="rId22"/>
    <p:sldId id="882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21" autoAdjust="0"/>
  </p:normalViewPr>
  <p:slideViewPr>
    <p:cSldViewPr snapToGrid="0">
      <p:cViewPr varScale="1">
        <p:scale>
          <a:sx n="40" d="100"/>
          <a:sy n="40" d="100"/>
        </p:scale>
        <p:origin x="102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ham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849F9-4826-465F-AC28-A73E638A7B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4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0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0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63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50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03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75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2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41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4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9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4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1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9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9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8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0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0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6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9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0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8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96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3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24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12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3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4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AA156B-1D7F-FC25-6BBC-5F9F66C0E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9097" y="-403123"/>
            <a:ext cx="13263716" cy="72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3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4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09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9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4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52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35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67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4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7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E0D224-555A-D855-B666-564DE7B23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5639" y="-98323"/>
            <a:ext cx="12545961" cy="73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5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819" y="-29029"/>
            <a:ext cx="12421419" cy="7170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503EA-B5F1-A6EA-978C-EAD0764AB1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179" y="-220885"/>
            <a:ext cx="2021306" cy="94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38DD52-0730-11D8-C29F-B396164DC8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9395" y="6316809"/>
            <a:ext cx="1971214" cy="78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94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D3F93-15A7-EE22-B6E5-08AE14D3F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7843" y="-240549"/>
            <a:ext cx="2021306" cy="94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5A710-2A72-E1D2-5324-A9A330D7B4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9395" y="6316809"/>
            <a:ext cx="1971214" cy="78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847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5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3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2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0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slide" Target="slide18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15.xml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15.xml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15.xml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slide" Target="slide15.xml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21.xml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3.wav"/><Relationship Id="rId7" Type="http://schemas.openxmlformats.org/officeDocument/2006/relationships/slideLayout" Target="../slideLayouts/slideLayout4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7.png"/><Relationship Id="rId5" Type="http://schemas.microsoft.com/office/2007/relationships/media" Target="../media/media4.wav"/><Relationship Id="rId10" Type="http://schemas.openxmlformats.org/officeDocument/2006/relationships/image" Target="../media/image36.gif"/><Relationship Id="rId4" Type="http://schemas.openxmlformats.org/officeDocument/2006/relationships/audio" Target="../media/media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6.wav"/><Relationship Id="rId7" Type="http://schemas.openxmlformats.org/officeDocument/2006/relationships/slideLayout" Target="../slideLayouts/slideLayout4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37.png"/><Relationship Id="rId5" Type="http://schemas.microsoft.com/office/2007/relationships/media" Target="../media/media7.wav"/><Relationship Id="rId10" Type="http://schemas.openxmlformats.org/officeDocument/2006/relationships/image" Target="../media/image36.gif"/><Relationship Id="rId4" Type="http://schemas.openxmlformats.org/officeDocument/2006/relationships/audio" Target="../media/media6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F628-BD53-7ED6-A3E3-806760A8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Bài hát Vì sao lại thế  ST Lưu Hà An_v720P">
            <a:hlinkClick r:id="" action="ppaction://media"/>
            <a:extLst>
              <a:ext uri="{FF2B5EF4-FFF2-40B4-BE49-F238E27FC236}">
                <a16:creationId xmlns:a16="http://schemas.microsoft.com/office/drawing/2014/main" id="{7FDFEDC6-DDBC-15ED-8772-F85611EE7F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17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2B26C65C-7EFE-162F-DD12-1FFDB0C4F6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B473C305-9805-1752-3626-E696CE772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E712540-3A9F-7D27-4591-7E788FB66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5FA8D1DA-CA99-70CA-94FD-86E8AA9E0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AE4E88CD-272B-8BA2-B4C5-A8972C50A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7C639E1B-242E-97D4-91A4-D77B0748CA0D}"/>
              </a:ext>
            </a:extLst>
          </p:cNvPr>
          <p:cNvGrpSpPr/>
          <p:nvPr/>
        </p:nvGrpSpPr>
        <p:grpSpPr>
          <a:xfrm>
            <a:off x="2416656" y="175413"/>
            <a:ext cx="9559444" cy="6523625"/>
            <a:chOff x="3561906" y="175413"/>
            <a:chExt cx="8414193" cy="6523625"/>
          </a:xfrm>
        </p:grpSpPr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DD4FAE8F-DE74-4650-7D1B-8AE4093B0DE4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10" name="直接连接符 23">
              <a:extLst>
                <a:ext uri="{FF2B5EF4-FFF2-40B4-BE49-F238E27FC236}">
                  <a16:creationId xmlns:a16="http://schemas.microsoft.com/office/drawing/2014/main" id="{14866190-46F0-EB77-433B-30A1E31F08A9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32">
            <a:extLst>
              <a:ext uri="{FF2B5EF4-FFF2-40B4-BE49-F238E27FC236}">
                <a16:creationId xmlns:a16="http://schemas.microsoft.com/office/drawing/2014/main" id="{06B4C502-E198-CFAC-453C-068AA5488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id="{66658888-41E5-18F3-A0B2-5CD2FF7871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B09D17A7-57AE-1BE9-7E09-781CF57A36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:a16="http://schemas.microsoft.com/office/drawing/2014/main" id="{06BFA6FD-574A-23AE-06DF-FCF7E84B10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366" y="5577159"/>
            <a:ext cx="1095770" cy="1288201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C60DFF77-8612-1B0E-0639-B89C1CF3E9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8DB51BB0-36A4-5767-EC93-A320233EE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354" y="769282"/>
            <a:ext cx="1362182" cy="2568934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117BAB4A-21EE-4A61-2C75-74D0F8AFE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35279"/>
              </p:ext>
            </p:extLst>
          </p:nvPr>
        </p:nvGraphicFramePr>
        <p:xfrm>
          <a:off x="3171671" y="1309959"/>
          <a:ext cx="8671027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975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đích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CF6D8E9-9DA0-6AB0-E03C-0CE8CDABD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834" y="2714704"/>
            <a:ext cx="4304149" cy="4310246"/>
          </a:xfrm>
          <a:prstGeom prst="rect">
            <a:avLst/>
          </a:prstGeom>
        </p:spPr>
      </p:pic>
      <p:sp>
        <p:nvSpPr>
          <p:cNvPr id="19" name="Rectangle: Rounded Corners 21">
            <a:extLst>
              <a:ext uri="{FF2B5EF4-FFF2-40B4-BE49-F238E27FC236}">
                <a16:creationId xmlns:a16="http://schemas.microsoft.com/office/drawing/2014/main" id="{B268C43C-450F-0243-0274-BDEE5A97E9F5}"/>
              </a:ext>
            </a:extLst>
          </p:cNvPr>
          <p:cNvSpPr/>
          <p:nvPr/>
        </p:nvSpPr>
        <p:spPr>
          <a:xfrm>
            <a:off x="5409891" y="260387"/>
            <a:ext cx="4482126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62919-3DE3-A97E-D1CF-742A4E19EEC2}"/>
              </a:ext>
            </a:extLst>
          </p:cNvPr>
          <p:cNvSpPr txBox="1"/>
          <p:nvPr/>
        </p:nvSpPr>
        <p:spPr>
          <a:xfrm>
            <a:off x="6031840" y="243820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4D71D5-A6E2-E950-1A7D-C55B45182925}"/>
              </a:ext>
            </a:extLst>
          </p:cNvPr>
          <p:cNvSpPr txBox="1"/>
          <p:nvPr/>
        </p:nvSpPr>
        <p:spPr>
          <a:xfrm>
            <a:off x="9045657" y="26328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DCD425-AD68-87C6-0AE6-D9A945486A80}"/>
              </a:ext>
            </a:extLst>
          </p:cNvPr>
          <p:cNvSpPr txBox="1"/>
          <p:nvPr/>
        </p:nvSpPr>
        <p:spPr>
          <a:xfrm>
            <a:off x="6081032" y="3727795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AEAFDD-9BF4-48A2-8FF7-4AEACF26B489}"/>
              </a:ext>
            </a:extLst>
          </p:cNvPr>
          <p:cNvSpPr txBox="1"/>
          <p:nvPr/>
        </p:nvSpPr>
        <p:spPr>
          <a:xfrm>
            <a:off x="9045657" y="37249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34622-2DC6-5124-903B-938D38468860}"/>
              </a:ext>
            </a:extLst>
          </p:cNvPr>
          <p:cNvSpPr txBox="1"/>
          <p:nvPr/>
        </p:nvSpPr>
        <p:spPr>
          <a:xfrm>
            <a:off x="6122760" y="4783981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413469-25C1-819B-9785-AE945F3009A3}"/>
              </a:ext>
            </a:extLst>
          </p:cNvPr>
          <p:cNvSpPr txBox="1"/>
          <p:nvPr/>
        </p:nvSpPr>
        <p:spPr>
          <a:xfrm>
            <a:off x="9069161" y="456853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248534FA-FBCE-393B-A697-200250639AEF}"/>
              </a:ext>
            </a:extLst>
          </p:cNvPr>
          <p:cNvGrpSpPr/>
          <p:nvPr/>
        </p:nvGrpSpPr>
        <p:grpSpPr>
          <a:xfrm>
            <a:off x="980461" y="601303"/>
            <a:ext cx="10821485" cy="726471"/>
            <a:chOff x="695325" y="561975"/>
            <a:chExt cx="10821485" cy="726471"/>
          </a:xfrm>
        </p:grpSpPr>
        <p:sp>
          <p:nvSpPr>
            <p:cNvPr id="4" name="矩形 35">
              <a:extLst>
                <a:ext uri="{FF2B5EF4-FFF2-40B4-BE49-F238E27FC236}">
                  <a16:creationId xmlns:a16="http://schemas.microsoft.com/office/drawing/2014/main" id="{58B9FDC8-4DEA-81C2-C82F-B8114E3DED2E}"/>
                </a:ext>
              </a:extLst>
            </p:cNvPr>
            <p:cNvSpPr/>
            <p:nvPr/>
          </p:nvSpPr>
          <p:spPr>
            <a:xfrm>
              <a:off x="978369" y="605182"/>
              <a:ext cx="105384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in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đậm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bổ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sung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矩形 36">
              <a:extLst>
                <a:ext uri="{FF2B5EF4-FFF2-40B4-BE49-F238E27FC236}">
                  <a16:creationId xmlns:a16="http://schemas.microsoft.com/office/drawing/2014/main" id="{7A854CF2-B05A-F130-8732-366DC0A065DB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id="{66703CD6-1D14-0FC1-50FB-7FE42CFAC9F4}"/>
              </a:ext>
            </a:extLst>
          </p:cNvPr>
          <p:cNvGrpSpPr/>
          <p:nvPr/>
        </p:nvGrpSpPr>
        <p:grpSpPr>
          <a:xfrm>
            <a:off x="2830271" y="1543780"/>
            <a:ext cx="5359793" cy="1473589"/>
            <a:chOff x="464231" y="2355461"/>
            <a:chExt cx="5359793" cy="1473589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0F63E559-970F-CF06-BAA0-9446BA8DA12D}"/>
                </a:ext>
              </a:extLst>
            </p:cNvPr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5127D73A-B4BE-35CC-D2D4-7243ED15E4B9}"/>
                </a:ext>
              </a:extLst>
            </p:cNvPr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389AC9-5E1D-C418-C7A8-CF3C201C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69BEF5-3CFF-4297-BAFC-EC643BDFA9D0}"/>
                </a:ext>
              </a:extLst>
            </p:cNvPr>
            <p:cNvSpPr/>
            <p:nvPr/>
          </p:nvSpPr>
          <p:spPr>
            <a:xfrm>
              <a:off x="1813968" y="2560020"/>
              <a:ext cx="38057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3A0C934-386D-B768-EDDD-3DD1045354F5}"/>
              </a:ext>
            </a:extLst>
          </p:cNvPr>
          <p:cNvGrpSpPr/>
          <p:nvPr/>
        </p:nvGrpSpPr>
        <p:grpSpPr>
          <a:xfrm>
            <a:off x="2770168" y="3050324"/>
            <a:ext cx="5382603" cy="1667899"/>
            <a:chOff x="6026734" y="2243358"/>
            <a:chExt cx="5382603" cy="1667899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50791C93-DCB0-D986-E7D5-20FB30D39CF3}"/>
                </a:ext>
              </a:extLst>
            </p:cNvPr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8EA308-941D-B91D-3AA0-3875670DDD26}"/>
                </a:ext>
              </a:extLst>
            </p:cNvPr>
            <p:cNvSpPr/>
            <p:nvPr/>
          </p:nvSpPr>
          <p:spPr>
            <a:xfrm>
              <a:off x="7529535" y="2524754"/>
              <a:ext cx="3454890" cy="1200329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id="{B21BDAB5-0899-6FF9-2191-9C91C8610146}"/>
                </a:ext>
              </a:extLst>
            </p:cNvPr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684EE9B-4B32-C158-2232-82CD5141D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7" name="C">
            <a:extLst>
              <a:ext uri="{FF2B5EF4-FFF2-40B4-BE49-F238E27FC236}">
                <a16:creationId xmlns:a16="http://schemas.microsoft.com/office/drawing/2014/main" id="{5A3C29EB-7DA8-73FC-D20E-4F2D843CD721}"/>
              </a:ext>
            </a:extLst>
          </p:cNvPr>
          <p:cNvGrpSpPr/>
          <p:nvPr/>
        </p:nvGrpSpPr>
        <p:grpSpPr>
          <a:xfrm>
            <a:off x="2757259" y="4848786"/>
            <a:ext cx="5294521" cy="1556748"/>
            <a:chOff x="529503" y="4096574"/>
            <a:chExt cx="5294521" cy="1556748"/>
          </a:xfrm>
        </p:grpSpPr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51F105F2-16F5-5A53-4DFE-053538D5D8F9}"/>
                </a:ext>
              </a:extLst>
            </p:cNvPr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0EAA2-29A3-B955-4420-6D0D096D62D1}"/>
                </a:ext>
              </a:extLst>
            </p:cNvPr>
            <p:cNvSpPr/>
            <p:nvPr/>
          </p:nvSpPr>
          <p:spPr>
            <a:xfrm>
              <a:off x="1895806" y="4254313"/>
              <a:ext cx="36790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ounded Rectangle 22">
              <a:extLst>
                <a:ext uri="{FF2B5EF4-FFF2-40B4-BE49-F238E27FC236}">
                  <a16:creationId xmlns:a16="http://schemas.microsoft.com/office/drawing/2014/main" id="{16E9927C-54B8-989F-7B79-7893C4FD7001}"/>
                </a:ext>
              </a:extLst>
            </p:cNvPr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8A9285D-68A6-4249-AEBA-2A86FA0A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32" name="mattroi">
            <a:extLst>
              <a:ext uri="{FF2B5EF4-FFF2-40B4-BE49-F238E27FC236}">
                <a16:creationId xmlns:a16="http://schemas.microsoft.com/office/drawing/2014/main" id="{E7BA3E09-37AA-B039-72CC-9DCF2846ED69}"/>
              </a:ext>
            </a:extLst>
          </p:cNvPr>
          <p:cNvGrpSpPr/>
          <p:nvPr/>
        </p:nvGrpSpPr>
        <p:grpSpPr>
          <a:xfrm flipH="1">
            <a:off x="7390369" y="1155938"/>
            <a:ext cx="1242915" cy="1262779"/>
            <a:chOff x="2178000" y="1370575"/>
            <a:chExt cx="1417475" cy="1417450"/>
          </a:xfrm>
        </p:grpSpPr>
        <p:sp>
          <p:nvSpPr>
            <p:cNvPr id="33" name="Google Shape;1409;p39">
              <a:extLst>
                <a:ext uri="{FF2B5EF4-FFF2-40B4-BE49-F238E27FC236}">
                  <a16:creationId xmlns:a16="http://schemas.microsoft.com/office/drawing/2014/main" id="{1D696749-B66B-630B-9CFB-FFCB30562342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0;p39">
              <a:extLst>
                <a:ext uri="{FF2B5EF4-FFF2-40B4-BE49-F238E27FC236}">
                  <a16:creationId xmlns:a16="http://schemas.microsoft.com/office/drawing/2014/main" id="{1BFE3416-01CB-F431-1789-4DD50874A3E1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1;p39">
              <a:extLst>
                <a:ext uri="{FF2B5EF4-FFF2-40B4-BE49-F238E27FC236}">
                  <a16:creationId xmlns:a16="http://schemas.microsoft.com/office/drawing/2014/main" id="{7C283B68-F414-61F2-FD0F-BD24FF23C7C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2;p39">
              <a:extLst>
                <a:ext uri="{FF2B5EF4-FFF2-40B4-BE49-F238E27FC236}">
                  <a16:creationId xmlns:a16="http://schemas.microsoft.com/office/drawing/2014/main" id="{CB02F9F8-365A-8E59-4C46-22D0814A8C3D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3;p39">
              <a:extLst>
                <a:ext uri="{FF2B5EF4-FFF2-40B4-BE49-F238E27FC236}">
                  <a16:creationId xmlns:a16="http://schemas.microsoft.com/office/drawing/2014/main" id="{D389006D-4BBF-69C1-3B06-2394A5808696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4;p39">
              <a:extLst>
                <a:ext uri="{FF2B5EF4-FFF2-40B4-BE49-F238E27FC236}">
                  <a16:creationId xmlns:a16="http://schemas.microsoft.com/office/drawing/2014/main" id="{DA38E363-BCD6-FA1E-6146-D55DF191BC7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5;p39">
              <a:extLst>
                <a:ext uri="{FF2B5EF4-FFF2-40B4-BE49-F238E27FC236}">
                  <a16:creationId xmlns:a16="http://schemas.microsoft.com/office/drawing/2014/main" id="{84D37F87-AA78-54CC-875A-55BA7506117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6;p39">
              <a:extLst>
                <a:ext uri="{FF2B5EF4-FFF2-40B4-BE49-F238E27FC236}">
                  <a16:creationId xmlns:a16="http://schemas.microsoft.com/office/drawing/2014/main" id="{FF245198-7D4B-3E96-EE38-89541370912A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7;p39">
              <a:extLst>
                <a:ext uri="{FF2B5EF4-FFF2-40B4-BE49-F238E27FC236}">
                  <a16:creationId xmlns:a16="http://schemas.microsoft.com/office/drawing/2014/main" id="{81FA59CA-94CD-B97D-B6F7-3E2FFFC2DF0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18;p39">
              <a:extLst>
                <a:ext uri="{FF2B5EF4-FFF2-40B4-BE49-F238E27FC236}">
                  <a16:creationId xmlns:a16="http://schemas.microsoft.com/office/drawing/2014/main" id="{8A62B419-45D6-5180-A356-5229AE73423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19;p39">
              <a:extLst>
                <a:ext uri="{FF2B5EF4-FFF2-40B4-BE49-F238E27FC236}">
                  <a16:creationId xmlns:a16="http://schemas.microsoft.com/office/drawing/2014/main" id="{648E761F-8384-149D-0AFE-9F33AA32B11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0;p39">
              <a:extLst>
                <a:ext uri="{FF2B5EF4-FFF2-40B4-BE49-F238E27FC236}">
                  <a16:creationId xmlns:a16="http://schemas.microsoft.com/office/drawing/2014/main" id="{663968DA-915B-81C0-DE46-879372912C00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21;p39">
              <a:extLst>
                <a:ext uri="{FF2B5EF4-FFF2-40B4-BE49-F238E27FC236}">
                  <a16:creationId xmlns:a16="http://schemas.microsoft.com/office/drawing/2014/main" id="{7C3C2627-4E86-4276-BE05-C78D0894336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22;p39">
              <a:extLst>
                <a:ext uri="{FF2B5EF4-FFF2-40B4-BE49-F238E27FC236}">
                  <a16:creationId xmlns:a16="http://schemas.microsoft.com/office/drawing/2014/main" id="{CB0B19C2-25FA-8596-AE1E-1BF888406134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saib">
            <a:extLst>
              <a:ext uri="{FF2B5EF4-FFF2-40B4-BE49-F238E27FC236}">
                <a16:creationId xmlns:a16="http://schemas.microsoft.com/office/drawing/2014/main" id="{F772A662-C1E5-B123-5776-C63AC399FE79}"/>
              </a:ext>
            </a:extLst>
          </p:cNvPr>
          <p:cNvSpPr/>
          <p:nvPr/>
        </p:nvSpPr>
        <p:spPr>
          <a:xfrm rot="19980337">
            <a:off x="7532721" y="2875842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aic">
            <a:extLst>
              <a:ext uri="{FF2B5EF4-FFF2-40B4-BE49-F238E27FC236}">
                <a16:creationId xmlns:a16="http://schemas.microsoft.com/office/drawing/2014/main" id="{BD2D4A15-8CF7-54CA-9E4E-A765B2EA2604}"/>
              </a:ext>
            </a:extLst>
          </p:cNvPr>
          <p:cNvSpPr/>
          <p:nvPr/>
        </p:nvSpPr>
        <p:spPr>
          <a:xfrm rot="19980337">
            <a:off x="7325558" y="547504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A80814C-5E3A-34C3-CB2B-B8CA1E11B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18" y="2678281"/>
            <a:ext cx="4677428" cy="46869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89FEFD-D8FC-0508-5041-04DB473B0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84" y="3711822"/>
            <a:ext cx="35819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BA10AF-2B96-4FCF-FD75-04C5B5C5DFE1}"/>
              </a:ext>
            </a:extLst>
          </p:cNvPr>
          <p:cNvSpPr/>
          <p:nvPr/>
        </p:nvSpPr>
        <p:spPr>
          <a:xfrm>
            <a:off x="161925" y="321276"/>
            <a:ext cx="1188720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5AB344EE-6048-9CD5-C57C-008677215C4D}"/>
              </a:ext>
            </a:extLst>
          </p:cNvPr>
          <p:cNvGrpSpPr/>
          <p:nvPr/>
        </p:nvGrpSpPr>
        <p:grpSpPr>
          <a:xfrm>
            <a:off x="695325" y="561975"/>
            <a:ext cx="10669588" cy="726471"/>
            <a:chOff x="695325" y="561975"/>
            <a:chExt cx="4371975" cy="726471"/>
          </a:xfrm>
        </p:grpSpPr>
        <p:sp>
          <p:nvSpPr>
            <p:cNvPr id="11" name="矩形 35">
              <a:extLst>
                <a:ext uri="{FF2B5EF4-FFF2-40B4-BE49-F238E27FC236}">
                  <a16:creationId xmlns:a16="http://schemas.microsoft.com/office/drawing/2014/main" id="{ED9584D1-5A96-1D18-9662-7DF9E2CF4919}"/>
                </a:ext>
              </a:extLst>
            </p:cNvPr>
            <p:cNvSpPr/>
            <p:nvPr/>
          </p:nvSpPr>
          <p:spPr>
            <a:xfrm>
              <a:off x="978370" y="605182"/>
              <a:ext cx="408893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04.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zh-CN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12" name="矩形 36">
              <a:extLst>
                <a:ext uri="{FF2B5EF4-FFF2-40B4-BE49-F238E27FC236}">
                  <a16:creationId xmlns:a16="http://schemas.microsoft.com/office/drawing/2014/main" id="{46CEC4F7-14D6-0E48-BC12-A939225A3475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13" name="矩形 8">
            <a:extLst>
              <a:ext uri="{FF2B5EF4-FFF2-40B4-BE49-F238E27FC236}">
                <a16:creationId xmlns:a16="http://schemas.microsoft.com/office/drawing/2014/main" id="{8E623538-6DF3-2552-7CCB-56808B56CF95}"/>
              </a:ext>
            </a:extLst>
          </p:cNvPr>
          <p:cNvSpPr/>
          <p:nvPr/>
        </p:nvSpPr>
        <p:spPr>
          <a:xfrm>
            <a:off x="334726" y="1463777"/>
            <a:ext cx="115633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Quyển từ điển này hữu ích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--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&gt; Quyển từ điển này hữu ích quá!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52AB9-0313-073C-BCED-0E6890349B91}"/>
              </a:ext>
            </a:extLst>
          </p:cNvPr>
          <p:cNvSpPr/>
          <p:nvPr/>
        </p:nvSpPr>
        <p:spPr>
          <a:xfrm>
            <a:off x="446432" y="1849991"/>
            <a:ext cx="86023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Bạn ấy đọc nhiều sách.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Thư viện đón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C4B36-BF74-036C-535C-9821FAB073D1}"/>
              </a:ext>
            </a:extLst>
          </p:cNvPr>
          <p:cNvSpPr/>
          <p:nvPr/>
        </p:nvSpPr>
        <p:spPr>
          <a:xfrm>
            <a:off x="2541684" y="5825567"/>
            <a:ext cx="6802341" cy="971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D0ADF-2B0D-E72A-84DF-542F65B74490}"/>
              </a:ext>
            </a:extLst>
          </p:cNvPr>
          <p:cNvSpPr txBox="1"/>
          <p:nvPr/>
        </p:nvSpPr>
        <p:spPr>
          <a:xfrm>
            <a:off x="903631" y="5250017"/>
            <a:ext cx="1143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61880-957D-5B9D-CDF6-A1B7CDD65800}"/>
              </a:ext>
            </a:extLst>
          </p:cNvPr>
          <p:cNvSpPr txBox="1"/>
          <p:nvPr/>
        </p:nvSpPr>
        <p:spPr>
          <a:xfrm>
            <a:off x="401400" y="2864902"/>
            <a:ext cx="1143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0CBCB-8640-0E71-17A3-D9998DB98892}"/>
              </a:ext>
            </a:extLst>
          </p:cNvPr>
          <p:cNvSpPr txBox="1"/>
          <p:nvPr/>
        </p:nvSpPr>
        <p:spPr>
          <a:xfrm>
            <a:off x="446432" y="4205037"/>
            <a:ext cx="1143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/>
      <p:bldP spid="15" grpId="0" animBg="1"/>
      <p:bldP spid="15" grpId="1" animBg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FFA8909-1011-AEC6-C3E8-7F4334186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9004742" y="1122256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922A35-1184-AFF6-B0B6-7DEC564CD7A9}"/>
              </a:ext>
            </a:extLst>
          </p:cNvPr>
          <p:cNvGrpSpPr/>
          <p:nvPr/>
        </p:nvGrpSpPr>
        <p:grpSpPr>
          <a:xfrm>
            <a:off x="8223733" y="218102"/>
            <a:ext cx="2266293" cy="859946"/>
            <a:chOff x="238540" y="4046369"/>
            <a:chExt cx="2266293" cy="859946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3628AAB6-9283-BEC6-ED56-1F7A09C64AEB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F07D8F-F5D3-E604-4169-EC358CEFA74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3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483243" y="698670"/>
            <a:ext cx="722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phẩy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68290" y="671599"/>
            <a:ext cx="6600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xúc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9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73106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thẻ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973146" cy="1129886"/>
            <a:chOff x="6830721" y="2864057"/>
            <a:chExt cx="4973146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8053038" y="307469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767653" y="300565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707940" cy="1129886"/>
            <a:chOff x="981375" y="4872764"/>
            <a:chExt cx="4707940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938486" y="50529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767143" y="444915"/>
            <a:ext cx="5525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746308" cy="1129886"/>
            <a:chOff x="6830721" y="2864057"/>
            <a:chExt cx="4746308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746308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191480" y="3168167"/>
              <a:ext cx="4385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614950" cy="1129886"/>
            <a:chOff x="981375" y="2864057"/>
            <a:chExt cx="4614950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474686" y="3105834"/>
              <a:ext cx="4121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785746" y="4742207"/>
            <a:ext cx="4810579" cy="1129886"/>
            <a:chOff x="981375" y="4872764"/>
            <a:chExt cx="4810579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810579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314135" y="5138985"/>
              <a:ext cx="4324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lắm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14800"/>
            <a:ext cx="4889046" cy="1129886"/>
            <a:chOff x="6830721" y="4714800"/>
            <a:chExt cx="488904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746308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400680" y="5039205"/>
              <a:ext cx="4319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91153" y="237249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20717" y="245318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7794" y="434717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53427" y="4324744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2501-DAD0-AF82-D110-4CA19B82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bookshelves and a chair&#10;&#10;AI-generated content may be incorrect.">
            <a:extLst>
              <a:ext uri="{FF2B5EF4-FFF2-40B4-BE49-F238E27FC236}">
                <a16:creationId xmlns:a16="http://schemas.microsoft.com/office/drawing/2014/main" id="{FBB126C9-46C9-2F17-1DCC-9D138A36B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3" y="0"/>
            <a:ext cx="12300284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04EEE-9CC6-C8F9-D1FA-7A0740A4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8472A-4DAB-3C13-092F-0D6B39BC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954" y="438061"/>
            <a:ext cx="9169179" cy="5931922"/>
          </a:xfrm>
          <a:prstGeom prst="rect">
            <a:avLst/>
          </a:prstGeom>
        </p:spPr>
      </p:pic>
      <p:sp>
        <p:nvSpPr>
          <p:cNvPr id="9" name="矩形: 圆角 14">
            <a:extLst>
              <a:ext uri="{FF2B5EF4-FFF2-40B4-BE49-F238E27FC236}">
                <a16:creationId xmlns:a16="http://schemas.microsoft.com/office/drawing/2014/main" id="{14E8ABFB-E0C8-DD84-D611-D99440FE4511}"/>
              </a:ext>
            </a:extLst>
          </p:cNvPr>
          <p:cNvSpPr/>
          <p:nvPr/>
        </p:nvSpPr>
        <p:spPr>
          <a:xfrm>
            <a:off x="2987381" y="132684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66FBBAB-ABA7-6D03-36EC-EC9601EF6558}"/>
              </a:ext>
            </a:extLst>
          </p:cNvPr>
          <p:cNvSpPr/>
          <p:nvPr/>
        </p:nvSpPr>
        <p:spPr>
          <a:xfrm>
            <a:off x="7291137" y="4162926"/>
            <a:ext cx="4487613" cy="2573124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1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12125" y="505489"/>
            <a:ext cx="6720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15245"/>
            <a:ext cx="4537107" cy="1200329"/>
            <a:chOff x="6830721" y="2793614"/>
            <a:chExt cx="4537107" cy="12003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29000" y="2793614"/>
              <a:ext cx="3750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ồn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ào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497001" y="303868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khẽ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62316" y="4925432"/>
              <a:ext cx="3979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qui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định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427763" y="5019409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hẹn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7830" y="2942432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3794" y="4796094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id="{F29633A6-822B-E501-A4B3-54D9BC36ACFB}"/>
              </a:ext>
            </a:extLst>
          </p:cNvPr>
          <p:cNvSpPr/>
          <p:nvPr/>
        </p:nvSpPr>
        <p:spPr>
          <a:xfrm>
            <a:off x="7195033" y="1713523"/>
            <a:ext cx="2602187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Bản mô tả công việc thủ thư và những yêu cầu tuyển dụng - Blog Chia Sẻ AZ">
            <a:extLst>
              <a:ext uri="{FF2B5EF4-FFF2-40B4-BE49-F238E27FC236}">
                <a16:creationId xmlns:a16="http://schemas.microsoft.com/office/drawing/2014/main" id="{CAF9922A-CC82-1D71-73E4-0FAB1222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6" y="1827806"/>
            <a:ext cx="4751705" cy="333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20D558-61D9-2F80-4D33-5BC00C8230F6}"/>
              </a:ext>
            </a:extLst>
          </p:cNvPr>
          <p:cNvSpPr/>
          <p:nvPr/>
        </p:nvSpPr>
        <p:spPr>
          <a:xfrm>
            <a:off x="5481937" y="2606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trữ,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loại, sắp xếp sách vở, đánh bút lục, lau, quét sách ở các kệ sách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356243" y="1471780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581235" y="1060196"/>
            <a:ext cx="1038216" cy="119506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99784B4-8674-000D-7F05-C6046CC5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" y="2691054"/>
            <a:ext cx="3088150" cy="37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sp>
        <p:nvSpPr>
          <p:cNvPr id="2" name="矩形 35">
            <a:extLst>
              <a:ext uri="{FF2B5EF4-FFF2-40B4-BE49-F238E27FC236}">
                <a16:creationId xmlns:a16="http://schemas.microsoft.com/office/drawing/2014/main" id="{5EEFBDF5-4337-636F-83CA-5272853D3153}"/>
              </a:ext>
            </a:extLst>
          </p:cNvPr>
          <p:cNvSpPr/>
          <p:nvPr/>
        </p:nvSpPr>
        <p:spPr>
          <a:xfrm>
            <a:off x="1568305" y="595349"/>
            <a:ext cx="89527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zh-CN" altLang="en-US" sz="3600" b="1" spc="-1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3号-英雄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79600" y="2004337"/>
            <a:ext cx="8591337" cy="4853663"/>
          </a:xfrm>
          <a:custGeom>
            <a:avLst/>
            <a:gdLst/>
            <a:ahLst/>
            <a:cxnLst/>
            <a:rect l="l" t="t" r="r" b="b"/>
            <a:pathLst>
              <a:path w="12887006" h="7280494">
                <a:moveTo>
                  <a:pt x="0" y="0"/>
                </a:moveTo>
                <a:lnTo>
                  <a:pt x="12887006" y="0"/>
                </a:lnTo>
                <a:lnTo>
                  <a:pt x="12887006" y="7280494"/>
                </a:lnTo>
                <a:lnTo>
                  <a:pt x="0" y="728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FFBDB-BA79-6EB2-8CA5-9352B5F7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600">
            <a:off x="3458761" y="3489208"/>
            <a:ext cx="203200" cy="1016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F3F23E1-DCD7-AF28-50EA-BCB60B91C2AD}"/>
              </a:ext>
            </a:extLst>
          </p:cNvPr>
          <p:cNvSpPr/>
          <p:nvPr/>
        </p:nvSpPr>
        <p:spPr>
          <a:xfrm>
            <a:off x="762000" y="1498600"/>
            <a:ext cx="2387600" cy="1371600"/>
          </a:xfrm>
          <a:prstGeom prst="wedgeEllipseCallout">
            <a:avLst>
              <a:gd name="adj1" fmla="val 42755"/>
              <a:gd name="adj2" fmla="val 491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đôi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giày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9AB8-0A8D-F8F0-2F60-3E3A44144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250">
            <a:off x="4531997" y="2950257"/>
            <a:ext cx="203200" cy="1016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AC9B0C-07A1-EB1F-196F-69A633EED15C}"/>
              </a:ext>
            </a:extLst>
          </p:cNvPr>
          <p:cNvSpPr/>
          <p:nvPr/>
        </p:nvSpPr>
        <p:spPr>
          <a:xfrm>
            <a:off x="2794000" y="6350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Hôm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tớ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B4360-204D-6929-FA19-D48E0F32A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899">
            <a:off x="6309997" y="2899457"/>
            <a:ext cx="203200" cy="1016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840C2A1-BA62-FC7B-7DC6-76BF76D630FC}"/>
              </a:ext>
            </a:extLst>
          </p:cNvPr>
          <p:cNvSpPr/>
          <p:nvPr/>
        </p:nvSpPr>
        <p:spPr>
          <a:xfrm>
            <a:off x="4978400" y="5334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400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muộn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9DE2AE7C-2665-3131-9AE8-206316A13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0100" y="431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930B8BE1-0F04-4331-B361-07948DAB0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1500" y="1066800"/>
            <a:ext cx="406400" cy="406400"/>
          </a:xfrm>
          <a:prstGeom prst="rect">
            <a:avLst/>
          </a:prstGeom>
        </p:spPr>
      </p:pic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F59155EC-B948-8C0E-8C21-E08C4E0E9F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4700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79600" y="2004337"/>
            <a:ext cx="8591337" cy="4853663"/>
          </a:xfrm>
          <a:custGeom>
            <a:avLst/>
            <a:gdLst/>
            <a:ahLst/>
            <a:cxnLst/>
            <a:rect l="l" t="t" r="r" b="b"/>
            <a:pathLst>
              <a:path w="12887006" h="7280494">
                <a:moveTo>
                  <a:pt x="0" y="0"/>
                </a:moveTo>
                <a:lnTo>
                  <a:pt x="12887006" y="0"/>
                </a:lnTo>
                <a:lnTo>
                  <a:pt x="12887006" y="7280494"/>
                </a:lnTo>
                <a:lnTo>
                  <a:pt x="0" y="728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FFBDB-BA79-6EB2-8CA5-9352B5F7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600">
            <a:off x="3458761" y="3489208"/>
            <a:ext cx="203200" cy="1016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F3F23E1-DCD7-AF28-50EA-BCB60B91C2AD}"/>
              </a:ext>
            </a:extLst>
          </p:cNvPr>
          <p:cNvSpPr/>
          <p:nvPr/>
        </p:nvSpPr>
        <p:spPr>
          <a:xfrm>
            <a:off x="762000" y="1498600"/>
            <a:ext cx="2387600" cy="1371600"/>
          </a:xfrm>
          <a:prstGeom prst="wedgeEllipseCallout">
            <a:avLst>
              <a:gd name="adj1" fmla="val 42755"/>
              <a:gd name="adj2" fmla="val 491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đôi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giày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quá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9AB8-0A8D-F8F0-2F60-3E3A44144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250">
            <a:off x="4531997" y="2950257"/>
            <a:ext cx="203200" cy="1016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AC9B0C-07A1-EB1F-196F-69A633EED15C}"/>
              </a:ext>
            </a:extLst>
          </p:cNvPr>
          <p:cNvSpPr/>
          <p:nvPr/>
        </p:nvSpPr>
        <p:spPr>
          <a:xfrm>
            <a:off x="2794000" y="6350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Hôm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tớ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lắm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B4360-204D-6929-FA19-D48E0F32A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899">
            <a:off x="6309997" y="2899457"/>
            <a:ext cx="203200" cy="1016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840C2A1-BA62-FC7B-7DC6-76BF76D630FC}"/>
              </a:ext>
            </a:extLst>
          </p:cNvPr>
          <p:cNvSpPr/>
          <p:nvPr/>
        </p:nvSpPr>
        <p:spPr>
          <a:xfrm>
            <a:off x="4978400" y="5334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400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muộn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6CCB49CB-21E3-702A-EC49-E640C7484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292100"/>
            <a:ext cx="406400" cy="40640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  <a:extLst>
              <a:ext uri="{FF2B5EF4-FFF2-40B4-BE49-F238E27FC236}">
                <a16:creationId xmlns:a16="http://schemas.microsoft.com/office/drawing/2014/main" id="{0F95E8CD-D6BA-D6A5-0F63-CDCFB1D9AF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5000" y="1130300"/>
            <a:ext cx="406400" cy="406400"/>
          </a:xfrm>
          <a:prstGeom prst="rect">
            <a:avLst/>
          </a:prstGeom>
        </p:spPr>
      </p:pic>
      <p:pic>
        <p:nvPicPr>
          <p:cNvPr id="15" name="3">
            <a:hlinkClick r:id="" action="ppaction://media"/>
            <a:extLst>
              <a:ext uri="{FF2B5EF4-FFF2-40B4-BE49-F238E27FC236}">
                <a16:creationId xmlns:a16="http://schemas.microsoft.com/office/drawing/2014/main" id="{54F68DAB-5558-8C6B-2834-093D01DDB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000" y="177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524</Words>
  <Application>Microsoft Office PowerPoint</Application>
  <PresentationFormat>Widescreen</PresentationFormat>
  <Paragraphs>103</Paragraphs>
  <Slides>21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#9Slide03 AllRoundGothic</vt:lpstr>
      <vt:lpstr>Aptos</vt:lpstr>
      <vt:lpstr>Aptos Display</vt:lpstr>
      <vt:lpstr>Arial</vt:lpstr>
      <vt:lpstr>Calibri</vt:lpstr>
      <vt:lpstr>Calibri Light</vt:lpstr>
      <vt:lpstr>Cambria</vt:lpstr>
      <vt:lpstr>Wingdings</vt:lpstr>
      <vt:lpstr>字魂3号-英雄黑体</vt:lpstr>
      <vt:lpstr>Office 主题​​</vt:lpstr>
      <vt:lpstr>1_Office Theme</vt:lpstr>
      <vt:lpstr>2_Office Theme</vt:lpstr>
      <vt:lpstr>3_Office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2022-06-28T11:55:46Z</dcterms:created>
  <dcterms:modified xsi:type="dcterms:W3CDTF">2026-04-29T01:44:05Z</dcterms:modified>
</cp:coreProperties>
</file>