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695" r:id="rId3"/>
    <p:sldMasterId id="2147483698" r:id="rId4"/>
    <p:sldMasterId id="2147483710" r:id="rId5"/>
    <p:sldMasterId id="2147483722" r:id="rId6"/>
  </p:sldMasterIdLst>
  <p:notesMasterIdLst>
    <p:notesMasterId r:id="rId27"/>
  </p:notesMasterIdLst>
  <p:handoutMasterIdLst>
    <p:handoutMasterId r:id="rId28"/>
  </p:handoutMasterIdLst>
  <p:sldIdLst>
    <p:sldId id="297" r:id="rId7"/>
    <p:sldId id="256" r:id="rId8"/>
    <p:sldId id="257" r:id="rId9"/>
    <p:sldId id="258" r:id="rId10"/>
    <p:sldId id="259" r:id="rId11"/>
    <p:sldId id="260" r:id="rId12"/>
    <p:sldId id="261" r:id="rId13"/>
    <p:sldId id="296" r:id="rId14"/>
    <p:sldId id="319" r:id="rId15"/>
    <p:sldId id="324" r:id="rId16"/>
    <p:sldId id="263" r:id="rId17"/>
    <p:sldId id="320" r:id="rId18"/>
    <p:sldId id="285" r:id="rId19"/>
    <p:sldId id="325" r:id="rId20"/>
    <p:sldId id="321" r:id="rId21"/>
    <p:sldId id="322" r:id="rId22"/>
    <p:sldId id="323" r:id="rId23"/>
    <p:sldId id="326" r:id="rId24"/>
    <p:sldId id="327" r:id="rId25"/>
    <p:sldId id="32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36" autoAdjust="0"/>
  </p:normalViewPr>
  <p:slideViewPr>
    <p:cSldViewPr snapToGrid="0">
      <p:cViewPr varScale="1">
        <p:scale>
          <a:sx n="40" d="100"/>
          <a:sy n="40" d="100"/>
        </p:scale>
        <p:origin x="10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09F029-40AF-10C9-62C7-49FC704E53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E4D65-773C-59D5-1CF2-DA08FC1600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6BEBA-BCFE-4DBF-90DF-4F1EB68AFE8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C95E9-0B91-AE19-B6B9-189EEE9882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49A67-E42E-4D89-4CC2-E89AF1A43E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F6FCF-2D6E-4868-8591-45A7F7137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32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1E0C1-CB33-43A8-B048-DD83FB44812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043E-3626-479A-8679-465C02C82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3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138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53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4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518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22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85706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78517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957911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51300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37298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63598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598572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49808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9415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481169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56312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51287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97195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89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77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16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55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9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33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72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71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57750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251215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3823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1401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9101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981936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7" indent="0">
              <a:buNone/>
              <a:defRPr sz="2406"/>
            </a:lvl3pPr>
            <a:lvl4pPr marL="1375166" indent="0">
              <a:buNone/>
              <a:defRPr sz="2005"/>
            </a:lvl4pPr>
            <a:lvl5pPr marL="1833555" indent="0">
              <a:buNone/>
              <a:defRPr sz="2005"/>
            </a:lvl5pPr>
            <a:lvl6pPr marL="2291944" indent="0">
              <a:buNone/>
              <a:defRPr sz="2005"/>
            </a:lvl6pPr>
            <a:lvl7pPr marL="2750332" indent="0">
              <a:buNone/>
              <a:defRPr sz="2005"/>
            </a:lvl7pPr>
            <a:lvl8pPr marL="3208721" indent="0">
              <a:buNone/>
              <a:defRPr sz="2005"/>
            </a:lvl8pPr>
            <a:lvl9pPr marL="3667110" indent="0">
              <a:buNone/>
              <a:defRPr sz="200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515872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88692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796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947851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70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99801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73827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529D-08D3-AFEC-8627-B8CC5F04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B746A-8164-9C1B-1AC6-E38B2E43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33BA-5852-DDFC-80C8-6DDD1FDD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E768-3734-DB2D-FCA0-714317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091B1-0248-540D-A11E-49DDA564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26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9850-6225-B942-D40A-A65BBC7D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8AE8-FF54-24F8-5618-4616F18A4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DB95D-567B-B808-1F0D-319747D9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D648A-FAE8-8EE7-9BDA-CDF9B804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ADDA9-1C25-E9C7-DB9A-B283B18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42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E41-D352-5276-C2D2-55E74D9F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67809-D96E-677A-F058-D55328B9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9608E-EE8F-799D-204D-9D94610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C3FD-AABB-3B5B-771E-F2923072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4027-43F4-5293-71A0-079E5C9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26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083F-E461-FE58-9868-C3EBF467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407C6-F915-A76F-12BB-2205B9C3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A525C-329A-E0B5-F44D-8F0927356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A0015-A309-09E1-719C-7D35AA9D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4E1C4-AD2A-6DE9-C59C-5E41F7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3AFF5-9EB1-119B-3F36-9F7E6507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8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2C7E-49E3-4071-2B18-1ADFD0EF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8041-621C-C2FF-E751-E3B39BF2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7C824-4A35-D282-18CF-BB6D3C6D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ACADF-361E-1858-B5D9-CE0FE9B62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AB4E4-A74B-0661-55A1-322F74CAA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80F6D-76B7-67C9-58E0-B5033120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7E485-41C1-4B80-6DD1-FEB87D4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E42B1-8DAC-D1EF-F217-B543F836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34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C69F-8725-8AD8-E1B5-66C477D3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D3403-FB29-9AE8-4F6E-F91E0644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4947-11CB-C510-343D-F4CB59F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59DC3-2B2E-3C66-D094-90774CCA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03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FE105-529F-C2F3-3F81-CFEA02F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911C7-FAE1-19A9-9C57-F427607C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C6F1-3F8B-CB58-589C-5E0ECE6B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0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04305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3F05-DEE2-64DD-2B67-599D95EB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3150-336B-A36A-C360-C551E05C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B6EFF-54E7-773A-098D-DE1F4E0B5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79FBD-89A1-3C8A-356C-9015F756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F6DF8-FDA8-7EAA-771B-0551023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5D26E-E319-6F04-1784-B0C55DF2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14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47AD-4EA0-59A5-3D37-69F86D93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FDC1F-6378-18E2-4731-02F1A98DF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986CC-6EF6-9F39-9E01-83EDAB0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C6B31-2251-7CF7-E899-E720CA76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1311-FBCE-2F1C-72B7-F22DE741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466B3-1EE1-055E-61F9-8E49D1E9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87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9A6C-6B4B-B4B5-3677-352DA6BE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2D203-6AA9-5C57-0C65-A5D60B8E8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B4DF-1866-3865-E508-EC9EBDF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EFE13-59FD-3B87-0081-57BD5BD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19F83-2A22-8B0E-DFC4-CA2A17D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8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5988-E390-B1DC-B27E-4A8607492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EC36B-A838-608C-F692-5544A74C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6B6D2-C6EE-7E43-F393-0DA6DDE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53597-8A41-F793-27FA-6D5F3CE1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04AF2-504A-CDA2-7FA0-7CA3E5D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98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529D-08D3-AFEC-8627-B8CC5F04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B746A-8164-9C1B-1AC6-E38B2E43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33BA-5852-DDFC-80C8-6DDD1FDD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E768-3734-DB2D-FCA0-714317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091B1-0248-540D-A11E-49DDA564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72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9850-6225-B942-D40A-A65BBC7D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8AE8-FF54-24F8-5618-4616F18A4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DB95D-567B-B808-1F0D-319747D9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D648A-FAE8-8EE7-9BDA-CDF9B804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ADDA9-1C25-E9C7-DB9A-B283B18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52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E41-D352-5276-C2D2-55E74D9F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67809-D96E-677A-F058-D55328B9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9608E-EE8F-799D-204D-9D94610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C3FD-AABB-3B5B-771E-F2923072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4027-43F4-5293-71A0-079E5C9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79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083F-E461-FE58-9868-C3EBF467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407C6-F915-A76F-12BB-2205B9C3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A525C-329A-E0B5-F44D-8F0927356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A0015-A309-09E1-719C-7D35AA9D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4E1C4-AD2A-6DE9-C59C-5E41F7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3AFF5-9EB1-119B-3F36-9F7E6507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8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2C7E-49E3-4071-2B18-1ADFD0EF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8041-621C-C2FF-E751-E3B39BF2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7C824-4A35-D282-18CF-BB6D3C6D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ACADF-361E-1858-B5D9-CE0FE9B62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AB4E4-A74B-0661-55A1-322F74CAA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80F6D-76B7-67C9-58E0-B5033120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7E485-41C1-4B80-6DD1-FEB87D4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E42B1-8DAC-D1EF-F217-B543F836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2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C69F-8725-8AD8-E1B5-66C477D3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D3403-FB29-9AE8-4F6E-F91E0644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4947-11CB-C510-343D-F4CB59F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59DC3-2B2E-3C66-D094-90774CCA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3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6319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FE105-529F-C2F3-3F81-CFEA02F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911C7-FAE1-19A9-9C57-F427607C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C6F1-3F8B-CB58-589C-5E0ECE6B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2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3F05-DEE2-64DD-2B67-599D95EB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3150-336B-A36A-C360-C551E05C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B6EFF-54E7-773A-098D-DE1F4E0B5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79FBD-89A1-3C8A-356C-9015F756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F6DF8-FDA8-7EAA-771B-0551023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5D26E-E319-6F04-1784-B0C55DF2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4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47AD-4EA0-59A5-3D37-69F86D93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FDC1F-6378-18E2-4731-02F1A98DF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986CC-6EF6-9F39-9E01-83EDAB0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C6B31-2251-7CF7-E899-E720CA76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1311-FBCE-2F1C-72B7-F22DE741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466B3-1EE1-055E-61F9-8E49D1E9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67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9A6C-6B4B-B4B5-3677-352DA6BE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2D203-6AA9-5C57-0C65-A5D60B8E8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B4DF-1866-3865-E508-EC9EBDF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EFE13-59FD-3B87-0081-57BD5BD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19F83-2A22-8B0E-DFC4-CA2A17D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20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5988-E390-B1DC-B27E-4A8607492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EC36B-A838-608C-F692-5544A74C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6B6D2-C6EE-7E43-F393-0DA6DDE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53597-8A41-F793-27FA-6D5F3CE1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04AF2-504A-CDA2-7FA0-7CA3E5D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5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30A48-1FBE-9F4F-9D1F-FDB4F11DD255}"/>
              </a:ext>
            </a:extLst>
          </p:cNvPr>
          <p:cNvSpPr txBox="1"/>
          <p:nvPr userDrawn="1"/>
        </p:nvSpPr>
        <p:spPr>
          <a:xfrm>
            <a:off x="11353800" y="136525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458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451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556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576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01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363003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4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8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670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001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17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1890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6538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161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03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8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684538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0394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545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8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308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02460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DDEF8C-1E3B-9AD3-46E3-CBE1AB04A5C6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0" y="35909"/>
            <a:ext cx="12192000" cy="67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ransition spd="slow">
    <p:comb/>
  </p:transition>
  <p:txStyles>
    <p:titleStyle>
      <a:lvl1pPr algn="ctr" defTabSz="916777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92" indent="-343792" algn="l" defTabSz="916777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82" indent="-286493" algn="l" defTabSz="916777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2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361" indent="-229194" algn="l" defTabSz="916777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9" indent="-229194" algn="l" defTabSz="916777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8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7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5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6304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89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755CEB2-9933-BF41-BA6D-6E28FA1C3E5A}"/>
              </a:ext>
            </a:extLst>
          </p:cNvPr>
          <p:cNvSpPr txBox="1"/>
          <p:nvPr userDrawn="1"/>
        </p:nvSpPr>
        <p:spPr>
          <a:xfrm>
            <a:off x="101600" y="-931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baseline="0" dirty="0">
                <a:solidFill>
                  <a:srgbClr val="CFCFCF"/>
                </a:solidFill>
              </a:rPr>
              <a:t>Hương Thảo – </a:t>
            </a:r>
            <a:r>
              <a:rPr lang="en-US" sz="2400" baseline="0" dirty="0" err="1">
                <a:solidFill>
                  <a:srgbClr val="CFCFCF"/>
                </a:solidFill>
              </a:rPr>
              <a:t>Zalo</a:t>
            </a:r>
            <a:r>
              <a:rPr lang="en-US" sz="2400" baseline="0" dirty="0">
                <a:solidFill>
                  <a:srgbClr val="CFCFCF"/>
                </a:solidFill>
              </a:rPr>
              <a:t> 0972115126</a:t>
            </a:r>
            <a:endParaRPr lang="en-US" sz="2400" dirty="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B9C2F-616B-65E1-0FD1-7B4428661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A0436-65A2-1AC8-5BE9-9654FCFCF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EB040-4160-1D15-E15B-4053C45AA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895617-07D0-43A0-9DCD-10C1563D65E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CAD83-EFDA-35D9-9E3C-613DBD7A9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30511-0D3C-4DB9-D320-92A1C45B2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FA29981-85A2-A572-0EF1-666C185043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33AB1F4-82DF-0D12-D236-D8321F18F0B6}"/>
              </a:ext>
            </a:extLst>
          </p:cNvPr>
          <p:cNvSpPr/>
          <p:nvPr userDrawn="1"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33" r="-2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E6A3BB1-E9CA-D07C-EE81-5E1451A61A86}"/>
              </a:ext>
            </a:extLst>
          </p:cNvPr>
          <p:cNvSpPr/>
          <p:nvPr userDrawn="1"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72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FA29981-85A2-A572-0EF1-666C185043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33AB1F4-82DF-0D12-D236-D8321F18F0B6}"/>
              </a:ext>
            </a:extLst>
          </p:cNvPr>
          <p:cNvSpPr/>
          <p:nvPr userDrawn="1"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33" r="-2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E6A3BB1-E9CA-D07C-EE81-5E1451A61A86}"/>
              </a:ext>
            </a:extLst>
          </p:cNvPr>
          <p:cNvSpPr/>
          <p:nvPr userDrawn="1"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2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7.xml"/><Relationship Id="rId3" Type="http://schemas.openxmlformats.org/officeDocument/2006/relationships/image" Target="../media/image9.jpg"/><Relationship Id="rId7" Type="http://schemas.openxmlformats.org/officeDocument/2006/relationships/image" Target="../media/image11.gif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12.gif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.wdp"/><Relationship Id="rId3" Type="http://schemas.openxmlformats.org/officeDocument/2006/relationships/image" Target="../media/image12.gif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9.gif"/><Relationship Id="rId10" Type="http://schemas.microsoft.com/office/2007/relationships/hdphoto" Target="../media/hdphoto2.wdp"/><Relationship Id="rId4" Type="http://schemas.openxmlformats.org/officeDocument/2006/relationships/image" Target="../media/image18.gi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798205" y="4447836"/>
            <a:ext cx="15788409" cy="4145069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44220" y="1967115"/>
            <a:ext cx="9103561" cy="496144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98A54-74D8-E489-C8DD-C49441991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1" y="-81319"/>
            <a:ext cx="12101609" cy="40968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3593E-A4CB-0F5E-1BE5-A8A3023D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2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4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123979-EB99-4D60-A163-919E0E951D21}"/>
              </a:ext>
            </a:extLst>
          </p:cNvPr>
          <p:cNvGrpSpPr/>
          <p:nvPr/>
        </p:nvGrpSpPr>
        <p:grpSpPr>
          <a:xfrm>
            <a:off x="219075" y="90032"/>
            <a:ext cx="11608854" cy="658324"/>
            <a:chOff x="2873170" y="343910"/>
            <a:chExt cx="4342058" cy="2185113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id="{B88CC9F0-436A-447A-AF72-89048CFE1DCA}"/>
                </a:ext>
              </a:extLst>
            </p:cNvPr>
            <p:cNvSpPr/>
            <p:nvPr/>
          </p:nvSpPr>
          <p:spPr bwMode="auto">
            <a:xfrm>
              <a:off x="2873170" y="343910"/>
              <a:ext cx="4342058" cy="21851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 cap="rnd" cmpd="thickThin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755" tIns="34378" rIns="68755" bIns="34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id="{4627BE6F-4EE8-4385-B0BE-4E781D87AB7A}"/>
                </a:ext>
              </a:extLst>
            </p:cNvPr>
            <p:cNvSpPr txBox="1">
              <a:spLocks/>
            </p:cNvSpPr>
            <p:nvPr/>
          </p:nvSpPr>
          <p:spPr>
            <a:xfrm>
              <a:off x="2932838" y="432410"/>
              <a:ext cx="4245877" cy="100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744" tIns="68744" rIns="68744" bIns="68744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r>
                <a:rPr lang="en-US" sz="3200" b="1" i="0" dirty="0">
                  <a:solidFill>
                    <a:srgbClr val="000000"/>
                  </a:solidFill>
                  <a:effectLst/>
                  <a:latin typeface="+mn-lt"/>
                </a:rPr>
                <a:t>1. 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+mn-lt"/>
                </a:rPr>
                <a:t>Đọc thông báo dưới đây và thực hiện các yêu cầu.</a:t>
              </a:r>
              <a:endParaRPr lang="vi-VN" sz="3200" b="0" i="0" dirty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D41A1C-8E49-4C79-B2A1-5C5B2B82D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90" y="1210914"/>
            <a:ext cx="9786175" cy="47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5944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02940D-ABEA-6FC5-0F05-4693A4F44700}"/>
              </a:ext>
            </a:extLst>
          </p:cNvPr>
          <p:cNvSpPr txBox="1"/>
          <p:nvPr/>
        </p:nvSpPr>
        <p:spPr>
          <a:xfrm>
            <a:off x="342236" y="838699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Sắp xếp các phần sau theo thứ tự của bản thông báo.</a:t>
            </a:r>
          </a:p>
          <a:p>
            <a:pPr algn="ctr"/>
            <a:r>
              <a:rPr lang="vi-VN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 dung   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Tiêu đề   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 Người viết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Nêu rõ những thông tin được thể hiện trong nội dung của thông báo.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72DCCE-7F45-4315-4B14-7FD84452E0DA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8038436" y="3165289"/>
            <a:ext cx="1123950" cy="8394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BEFBCC-01C2-64D6-8B8A-051C1C60D8D3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8038436" y="4522294"/>
            <a:ext cx="1123950" cy="4587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19E160C-C937-A149-DFFE-D84C910D2B3C}"/>
              </a:ext>
            </a:extLst>
          </p:cNvPr>
          <p:cNvGrpSpPr/>
          <p:nvPr/>
        </p:nvGrpSpPr>
        <p:grpSpPr>
          <a:xfrm>
            <a:off x="227933" y="2565214"/>
            <a:ext cx="11801478" cy="3195638"/>
            <a:chOff x="142872" y="2947987"/>
            <a:chExt cx="11801478" cy="319563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BF6879-1F17-EE8D-6A70-DE2B78910407}"/>
                </a:ext>
              </a:extLst>
            </p:cNvPr>
            <p:cNvSpPr/>
            <p:nvPr/>
          </p:nvSpPr>
          <p:spPr>
            <a:xfrm>
              <a:off x="4048125" y="3924300"/>
              <a:ext cx="3905250" cy="134302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Nội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dung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FE36C9A-1252-232B-C0BF-BB1E31DA676C}"/>
                </a:ext>
              </a:extLst>
            </p:cNvPr>
            <p:cNvCxnSpPr>
              <a:endCxn id="8" idx="1"/>
            </p:cNvCxnSpPr>
            <p:nvPr/>
          </p:nvCxnSpPr>
          <p:spPr>
            <a:xfrm>
              <a:off x="3009900" y="3886200"/>
              <a:ext cx="1038225" cy="70961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AA46D24-B4A8-A3F4-C83F-E27D5FF9E5DD}"/>
                </a:ext>
              </a:extLst>
            </p:cNvPr>
            <p:cNvSpPr/>
            <p:nvPr/>
          </p:nvSpPr>
          <p:spPr>
            <a:xfrm>
              <a:off x="142875" y="317182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….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D38F6A-1FEF-A0E0-625F-88165CC21F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898" y="5033963"/>
              <a:ext cx="1038226" cy="6025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AE10A54-69D6-539A-8516-5FDC07965D75}"/>
                </a:ext>
              </a:extLst>
            </p:cNvPr>
            <p:cNvSpPr/>
            <p:nvPr/>
          </p:nvSpPr>
          <p:spPr>
            <a:xfrm>
              <a:off x="142872" y="494347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tin ….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EE079E2-24AB-2C9C-9D90-BEE770D3F677}"/>
                </a:ext>
              </a:extLst>
            </p:cNvPr>
            <p:cNvSpPr/>
            <p:nvPr/>
          </p:nvSpPr>
          <p:spPr>
            <a:xfrm>
              <a:off x="9077325" y="2947987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….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DC29752-0FE1-7622-624E-EA444A433987}"/>
                </a:ext>
              </a:extLst>
            </p:cNvPr>
            <p:cNvSpPr/>
            <p:nvPr/>
          </p:nvSpPr>
          <p:spPr>
            <a:xfrm>
              <a:off x="9077325" y="4763746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6067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563512"/>
            <a:ext cx="12192000" cy="6294491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500898" y="281756"/>
            <a:ext cx="11210246" cy="78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281502" y="634335"/>
            <a:ext cx="3439660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500897" y="670192"/>
            <a:ext cx="4223458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3389" y="156418"/>
            <a:ext cx="1525569" cy="1105699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20692" y="2166745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charset="-122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5075045" y="3300172"/>
            <a:ext cx="1740153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25883" y="4035713"/>
            <a:ext cx="994782" cy="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6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555129" y="1788040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305997" y="2509573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983218" y="3992415"/>
            <a:ext cx="1880110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altLang="zh-CN" sz="3672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781302" y="3001138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kumimoji="0" lang="en-US" altLang="zh-CN" sz="3672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1925" y="2204990"/>
            <a:ext cx="4083139" cy="97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6777"/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endParaRPr kumimoji="0" lang="en-US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35587" y="5173008"/>
            <a:ext cx="3616446" cy="9773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7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2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87807" y="1700781"/>
            <a:ext cx="4211516" cy="1532334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6777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thông tin được thể hiện trong nội dung của thông báo</a:t>
            </a:r>
            <a:endParaRPr kumimoji="0" lang="vi-VN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248" y="4924634"/>
            <a:ext cx="1177700" cy="11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0725335" y="2977513"/>
            <a:ext cx="745352" cy="857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417" y="155077"/>
            <a:ext cx="5595588" cy="10183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763C49-6310-4CBA-B8AB-47208198C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7479" y="4125233"/>
            <a:ext cx="1585049" cy="2025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5F51EB-8B48-4623-BB28-799E14753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799" y="3309302"/>
            <a:ext cx="1314431" cy="1898809"/>
          </a:xfrm>
          <a:prstGeom prst="rect">
            <a:avLst/>
          </a:prstGeom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13F0C232-7402-458B-A1AB-F98FF72AA9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10113598" y="5261565"/>
            <a:ext cx="1152561" cy="795861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32B827CE-076C-48D2-814C-3C8E5D90EC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1013700" y="4320956"/>
            <a:ext cx="1043958" cy="7208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3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2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6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1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A4E58-6B40-2556-FA7F-3621F0A4C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0210AC-9CC3-C56D-080B-A5E9E130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195" y="1988289"/>
            <a:ext cx="7341042" cy="4047682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64FF5D59-0A2A-9659-33CF-E30D4DC4E9AF}"/>
              </a:ext>
            </a:extLst>
          </p:cNvPr>
          <p:cNvSpPr/>
          <p:nvPr/>
        </p:nvSpPr>
        <p:spPr>
          <a:xfrm>
            <a:off x="1584251" y="1913861"/>
            <a:ext cx="1743740" cy="669851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1E3074AC-2118-764E-357D-49DE394D5045}"/>
              </a:ext>
            </a:extLst>
          </p:cNvPr>
          <p:cNvSpPr/>
          <p:nvPr/>
        </p:nvSpPr>
        <p:spPr>
          <a:xfrm>
            <a:off x="1488558" y="3359889"/>
            <a:ext cx="1743740" cy="669851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03C020CF-CF18-62FD-5068-CD098A636E45}"/>
              </a:ext>
            </a:extLst>
          </p:cNvPr>
          <p:cNvSpPr/>
          <p:nvPr/>
        </p:nvSpPr>
        <p:spPr>
          <a:xfrm>
            <a:off x="1477926" y="4742122"/>
            <a:ext cx="1743740" cy="669851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63EE6-A0E0-AC62-B8B2-40D223897549}"/>
              </a:ext>
            </a:extLst>
          </p:cNvPr>
          <p:cNvSpPr txBox="1"/>
          <p:nvPr/>
        </p:nvSpPr>
        <p:spPr>
          <a:xfrm>
            <a:off x="1203474" y="828066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Sắp xếp các phần sau theo thứ tự của bản thông báo.</a:t>
            </a:r>
          </a:p>
        </p:txBody>
      </p:sp>
    </p:spTree>
    <p:extLst>
      <p:ext uri="{BB962C8B-B14F-4D97-AF65-F5344CB8AC3E}">
        <p14:creationId xmlns:p14="http://schemas.microsoft.com/office/powerpoint/2010/main" val="2821527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2971CB1-3F49-DE07-28B6-D024C975D70B}"/>
              </a:ext>
            </a:extLst>
          </p:cNvPr>
          <p:cNvSpPr txBox="1"/>
          <p:nvPr/>
        </p:nvSpPr>
        <p:spPr>
          <a:xfrm>
            <a:off x="786809" y="630666"/>
            <a:ext cx="10813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Nêu rõ những thông tin được thể hiện trong nội dung của thông báo.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C53141-37E3-8B33-573D-C5D9CB5FF28B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8038436" y="2782517"/>
            <a:ext cx="1123950" cy="8394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D98954-E780-2B2F-C46F-AB34F7C9CBCB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8038436" y="4139522"/>
            <a:ext cx="1123950" cy="4587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BD07FB-568D-B497-194A-F9E99D06BE60}"/>
              </a:ext>
            </a:extLst>
          </p:cNvPr>
          <p:cNvGrpSpPr/>
          <p:nvPr/>
        </p:nvGrpSpPr>
        <p:grpSpPr>
          <a:xfrm>
            <a:off x="227933" y="2182442"/>
            <a:ext cx="11801478" cy="3195638"/>
            <a:chOff x="142872" y="2947987"/>
            <a:chExt cx="11801478" cy="31956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3096E25-7CFC-6EC9-07B5-371DCE878C9E}"/>
                </a:ext>
              </a:extLst>
            </p:cNvPr>
            <p:cNvSpPr/>
            <p:nvPr/>
          </p:nvSpPr>
          <p:spPr>
            <a:xfrm>
              <a:off x="4048125" y="3924300"/>
              <a:ext cx="3905250" cy="134302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Nội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dung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E8ABC04-2114-F038-2A37-2D7FEB3408E6}"/>
                </a:ext>
              </a:extLst>
            </p:cNvPr>
            <p:cNvCxnSpPr>
              <a:endCxn id="23" idx="1"/>
            </p:cNvCxnSpPr>
            <p:nvPr/>
          </p:nvCxnSpPr>
          <p:spPr>
            <a:xfrm>
              <a:off x="3009900" y="3886200"/>
              <a:ext cx="1038225" cy="70961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8E9A4CA-3984-AF75-BF8B-117D535AE166}"/>
                </a:ext>
              </a:extLst>
            </p:cNvPr>
            <p:cNvSpPr/>
            <p:nvPr/>
          </p:nvSpPr>
          <p:spPr>
            <a:xfrm>
              <a:off x="142875" y="317182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15/10/2022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7E8D88F-0414-2F2D-ECEC-C00D20405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898" y="5033963"/>
              <a:ext cx="1038226" cy="6025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74073B0-79B1-F1F6-BF29-E361CAE74CB6}"/>
                </a:ext>
              </a:extLst>
            </p:cNvPr>
            <p:cNvSpPr/>
            <p:nvPr/>
          </p:nvSpPr>
          <p:spPr>
            <a:xfrm>
              <a:off x="142872" y="494347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Trang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mạng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113C303-0198-9ECB-2E71-7C93ACC16A2F}"/>
                </a:ext>
              </a:extLst>
            </p:cNvPr>
            <p:cNvSpPr/>
            <p:nvPr/>
          </p:nvSpPr>
          <p:spPr>
            <a:xfrm>
              <a:off x="9077325" y="2947987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Văn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phòng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9F9199B-21EB-FDAE-8494-A427BA00B108}"/>
                </a:ext>
              </a:extLst>
            </p:cNvPr>
            <p:cNvSpPr/>
            <p:nvPr/>
          </p:nvSpPr>
          <p:spPr>
            <a:xfrm>
              <a:off x="9077325" y="4763746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1/10/2022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10/10/2022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5747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EF9FE-7344-30C8-092B-A904AEC85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95C9ED-F363-F72A-B6AA-F9D395FDE115}"/>
              </a:ext>
            </a:extLst>
          </p:cNvPr>
          <p:cNvGrpSpPr/>
          <p:nvPr/>
        </p:nvGrpSpPr>
        <p:grpSpPr>
          <a:xfrm>
            <a:off x="639062" y="201908"/>
            <a:ext cx="10974480" cy="1618326"/>
            <a:chOff x="1451041" y="352385"/>
            <a:chExt cx="10428313" cy="880168"/>
          </a:xfrm>
        </p:grpSpPr>
        <p:sp>
          <p:nvSpPr>
            <p:cNvPr id="3" name="îṥḷíďê">
              <a:extLst>
                <a:ext uri="{FF2B5EF4-FFF2-40B4-BE49-F238E27FC236}">
                  <a16:creationId xmlns:a16="http://schemas.microsoft.com/office/drawing/2014/main" id="{47C49595-C5F0-FB6C-22BE-8277702E00F1}"/>
                </a:ext>
              </a:extLst>
            </p:cNvPr>
            <p:cNvSpPr/>
            <p:nvPr/>
          </p:nvSpPr>
          <p:spPr bwMode="auto">
            <a:xfrm>
              <a:off x="1451041" y="378854"/>
              <a:ext cx="10428313" cy="8536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ACB2A8-6544-9E77-F966-BA3D85279843}"/>
                </a:ext>
              </a:extLst>
            </p:cNvPr>
            <p:cNvSpPr txBox="1"/>
            <p:nvPr/>
          </p:nvSpPr>
          <p:spPr>
            <a:xfrm>
              <a:off x="1882561" y="352385"/>
              <a:ext cx="9741305" cy="85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đăng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tham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cuộc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cấp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cờ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vua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).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nội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dung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chú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ý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tin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sau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CC6C7E-E38E-7CFE-3255-A7BED38964ED}"/>
              </a:ext>
            </a:extLst>
          </p:cNvPr>
          <p:cNvSpPr txBox="1"/>
          <p:nvPr/>
        </p:nvSpPr>
        <p:spPr>
          <a:xfrm>
            <a:off x="323849" y="2193020"/>
            <a:ext cx="10638317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Cuộc thi được tổ chức vào thời gian nào? Ở đâu?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Ai được đăng kí tham gia?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Thời hạn và cách đăng kí tham gia.</a:t>
            </a:r>
          </a:p>
        </p:txBody>
      </p:sp>
    </p:spTree>
    <p:extLst>
      <p:ext uri="{BB962C8B-B14F-4D97-AF65-F5344CB8AC3E}">
        <p14:creationId xmlns:p14="http://schemas.microsoft.com/office/powerpoint/2010/main" val="18055567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BDCD4-62F1-D41D-41DA-D1396D568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7">
            <a:extLst>
              <a:ext uri="{FF2B5EF4-FFF2-40B4-BE49-F238E27FC236}">
                <a16:creationId xmlns:a16="http://schemas.microsoft.com/office/drawing/2014/main" id="{ECFFFEF8-5AB0-C061-9EF0-D175E3555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102CBCA7-F6E9-D8E5-A6A9-46FBFC747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FEE84D8A-D5B6-A177-942F-81F6BD0C233F}"/>
              </a:ext>
            </a:extLst>
          </p:cNvPr>
          <p:cNvSpPr txBox="1"/>
          <p:nvPr/>
        </p:nvSpPr>
        <p:spPr>
          <a:xfrm>
            <a:off x="6693339" y="1723355"/>
            <a:ext cx="53557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bạn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trong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nhóm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thông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báo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mình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viết</a:t>
            </a:r>
            <a:endParaRPr lang="en-US" sz="3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0983A084-1E33-72DF-4733-C110F9D38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E94EFEBB-3192-3900-95DF-0429B48C16CF}"/>
              </a:ext>
            </a:extLst>
          </p:cNvPr>
          <p:cNvSpPr txBox="1"/>
          <p:nvPr/>
        </p:nvSpPr>
        <p:spPr>
          <a:xfrm>
            <a:off x="6755463" y="3044102"/>
            <a:ext cx="54365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viên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nghe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góp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sửa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lỗi</a:t>
            </a:r>
            <a:endParaRPr lang="zh-CN" altLang="en-US" sz="3400" dirty="0">
              <a:solidFill>
                <a:prstClr val="black"/>
              </a:solidFill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CDDDE-064A-579B-0640-52BD1DAC55DB}"/>
              </a:ext>
            </a:extLst>
          </p:cNvPr>
          <p:cNvSpPr txBox="1"/>
          <p:nvPr/>
        </p:nvSpPr>
        <p:spPr>
          <a:xfrm>
            <a:off x="6681628" y="4417867"/>
            <a:ext cx="50938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F4534B04-9540-E271-E59E-17043ACAA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EA09F139-8107-D5A6-2B14-D784F2E5F014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D10A1C1-7A6D-6A45-0B71-AB6963B4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29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C0191-38F2-1E32-C5E4-8AF438FEA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E489AB97-A00B-B278-1172-9833BA7DF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11791"/>
            <a:ext cx="11172824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39FD58-7EEE-BA98-2C37-CBCA9CE29E4F}"/>
              </a:ext>
            </a:extLst>
          </p:cNvPr>
          <p:cNvSpPr txBox="1"/>
          <p:nvPr/>
        </p:nvSpPr>
        <p:spPr>
          <a:xfrm>
            <a:off x="3057303" y="1137968"/>
            <a:ext cx="8298269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 BÁO VỀ CUỘC THI CỜ VUA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 15/11/202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nhà trường tổ chức cuộc thi cờ vua cho học sinh toàn trường. Thông tin chi tiết được đăng trên trang của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Mời học sinh đăng kí tham gia cuộc thi với giáo viên chủ nhiệm.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Thời hạn đăng kí: từ ngày 15/10/202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đến ngày 30/10/202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Tổng phụ trách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Nguyễn Huệ Linh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9F995-F1A9-2CAC-7CC4-7D3ED4E47E71}"/>
              </a:ext>
            </a:extLst>
          </p:cNvPr>
          <p:cNvSpPr txBox="1"/>
          <p:nvPr/>
        </p:nvSpPr>
        <p:spPr>
          <a:xfrm>
            <a:off x="168953" y="14897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81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9D355-6D84-BD9B-56AA-C5D22A06B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F108B9-85F6-BA93-D78D-D2670FCF94A4}"/>
              </a:ext>
            </a:extLst>
          </p:cNvPr>
          <p:cNvGrpSpPr/>
          <p:nvPr/>
        </p:nvGrpSpPr>
        <p:grpSpPr>
          <a:xfrm>
            <a:off x="639062" y="250576"/>
            <a:ext cx="10974480" cy="1569659"/>
            <a:chOff x="1451041" y="378854"/>
            <a:chExt cx="10428313" cy="853699"/>
          </a:xfrm>
        </p:grpSpPr>
        <p:sp>
          <p:nvSpPr>
            <p:cNvPr id="3" name="îṥḷíďê">
              <a:extLst>
                <a:ext uri="{FF2B5EF4-FFF2-40B4-BE49-F238E27FC236}">
                  <a16:creationId xmlns:a16="http://schemas.microsoft.com/office/drawing/2014/main" id="{E6234166-0791-A525-84AF-61A773BB398C}"/>
                </a:ext>
              </a:extLst>
            </p:cNvPr>
            <p:cNvSpPr/>
            <p:nvPr/>
          </p:nvSpPr>
          <p:spPr bwMode="auto">
            <a:xfrm>
              <a:off x="1451041" y="378854"/>
              <a:ext cx="10428313" cy="8536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65B002-A4DD-3CFF-5798-36AB7CFB8A71}"/>
                </a:ext>
              </a:extLst>
            </p:cNvPr>
            <p:cNvSpPr txBox="1"/>
            <p:nvPr/>
          </p:nvSpPr>
          <p:spPr>
            <a:xfrm>
              <a:off x="1832044" y="485389"/>
              <a:ext cx="9741305" cy="585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Đọc lại thông báo em vừa viết, phát hiện lỗi và sửa lỗi (dùng từ, đặt câu, sắp xếp ý,…)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AC8A1426-BBF9-B260-011B-E89C3A5B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33" y="2360428"/>
            <a:ext cx="6102482" cy="349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344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:a16="http://schemas.microsoft.com/office/drawing/2014/main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rId10" action="ppaction://hlinksldjump"/>
            <a:extLst>
              <a:ext uri="{FF2B5EF4-FFF2-40B4-BE49-F238E27FC236}">
                <a16:creationId xmlns:a16="http://schemas.microsoft.com/office/drawing/2014/main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5B11F352-C26C-D540-2836-8FE0BCAAEE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8135" y="923121"/>
            <a:ext cx="946181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4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B65770-1AE3-C9D2-A051-BB2E5470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35" y="813490"/>
            <a:ext cx="11203172" cy="50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959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2778746" y="1339703"/>
            <a:ext cx="6843719" cy="181899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4" y="3384237"/>
            <a:ext cx="2116565" cy="36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15CE6762-1F2C-5341-7683-51FB1927A6C1}"/>
              </a:ext>
            </a:extLst>
          </p:cNvPr>
          <p:cNvSpPr/>
          <p:nvPr/>
        </p:nvSpPr>
        <p:spPr>
          <a:xfrm>
            <a:off x="2466753" y="482214"/>
            <a:ext cx="8771861" cy="20270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426FD2E3-DDF9-1113-96B2-F3470E850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4" y="3384237"/>
            <a:ext cx="2116565" cy="36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9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C8772EE9-7A91-A980-22F9-791F10B1D301}"/>
              </a:ext>
            </a:extLst>
          </p:cNvPr>
          <p:cNvSpPr/>
          <p:nvPr/>
        </p:nvSpPr>
        <p:spPr>
          <a:xfrm>
            <a:off x="2519916" y="482214"/>
            <a:ext cx="8367824" cy="15379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0B654734-40D4-C7BE-B158-31E754179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4" y="3384237"/>
            <a:ext cx="2116565" cy="36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4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7411D56B-30F7-2B26-D9FB-DB656894D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4" y="3384237"/>
            <a:ext cx="2116565" cy="3652167"/>
          </a:xfrm>
          <a:prstGeom prst="rect">
            <a:avLst/>
          </a:prstGeom>
        </p:spPr>
      </p:pic>
      <p:pic>
        <p:nvPicPr>
          <p:cNvPr id="25" name="Google Shape;144;p9" descr="80+ Free Cartoon Candy &amp; Candy Images - Pixabay">
            <a:extLst>
              <a:ext uri="{FF2B5EF4-FFF2-40B4-BE49-F238E27FC236}">
                <a16:creationId xmlns:a16="http://schemas.microsoft.com/office/drawing/2014/main" id="{87C2F96D-A251-5B1C-FC7C-7B21CF7A0A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2651" y="1382232"/>
            <a:ext cx="4197944" cy="3313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2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rId8" action="ppaction://hlinksldjump"/>
            <a:extLst>
              <a:ext uri="{FF2B5EF4-FFF2-40B4-BE49-F238E27FC236}">
                <a16:creationId xmlns:a16="http://schemas.microsoft.com/office/drawing/2014/main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11" action="ppaction://hlinksldjump"/>
            <a:extLst>
              <a:ext uri="{FF2B5EF4-FFF2-40B4-BE49-F238E27FC236}">
                <a16:creationId xmlns:a16="http://schemas.microsoft.com/office/drawing/2014/main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76504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143873" y="3858357"/>
            <a:ext cx="607571" cy="404311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511569-45A0-B467-4BB6-8AB7E9EF4AB4}"/>
              </a:ext>
            </a:extLst>
          </p:cNvPr>
          <p:cNvGrpSpPr/>
          <p:nvPr/>
        </p:nvGrpSpPr>
        <p:grpSpPr>
          <a:xfrm>
            <a:off x="2371060" y="160777"/>
            <a:ext cx="8941982" cy="2667484"/>
            <a:chOff x="3555731" y="628609"/>
            <a:chExt cx="5140567" cy="2060918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8923D00C-8499-3059-547A-74EEE4C2FE51}"/>
                </a:ext>
              </a:extLst>
            </p:cNvPr>
            <p:cNvSpPr/>
            <p:nvPr/>
          </p:nvSpPr>
          <p:spPr>
            <a:xfrm>
              <a:off x="3555731" y="628609"/>
              <a:ext cx="5134707" cy="1195753"/>
            </a:xfrm>
            <a:prstGeom prst="roundRect">
              <a:avLst/>
            </a:prstGeom>
            <a:solidFill>
              <a:srgbClr val="DCA4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Hình chữ nhật: Góc Tròn 2">
              <a:extLst>
                <a:ext uri="{FF2B5EF4-FFF2-40B4-BE49-F238E27FC236}">
                  <a16:creationId xmlns:a16="http://schemas.microsoft.com/office/drawing/2014/main" id="{7140DE5B-BC26-513D-B04D-4B5A7CD29FC0}"/>
                </a:ext>
              </a:extLst>
            </p:cNvPr>
            <p:cNvSpPr/>
            <p:nvPr/>
          </p:nvSpPr>
          <p:spPr>
            <a:xfrm>
              <a:off x="3561591" y="1824362"/>
              <a:ext cx="5134707" cy="865165"/>
            </a:xfrm>
            <a:prstGeom prst="roundRect">
              <a:avLst/>
            </a:prstGeom>
            <a:solidFill>
              <a:srgbClr val="E4B7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712FB-F2ED-145A-DA75-38B73647B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508" y="469657"/>
            <a:ext cx="7681626" cy="2048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79900-F7AA-EF9F-6DEB-0AD8DA8E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99123">
            <a:off x="361507" y="0"/>
            <a:ext cx="3191982" cy="1498061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9CBE26-5E55-5CC8-73CB-4F0B7E20C8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C022F-BA9C-4F03-1B44-D9CF5702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673F47-0669-7E26-AD4D-3821075EB7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D9C14CA-24E3-BEEF-60C5-78CE9C600F50}"/>
              </a:ext>
            </a:extLst>
          </p:cNvPr>
          <p:cNvSpPr/>
          <p:nvPr/>
        </p:nvSpPr>
        <p:spPr>
          <a:xfrm>
            <a:off x="-1798205" y="4447836"/>
            <a:ext cx="15788409" cy="4145069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5EC751A-95E4-C2CE-196E-9DF77049F0F4}"/>
              </a:ext>
            </a:extLst>
          </p:cNvPr>
          <p:cNvSpPr/>
          <p:nvPr/>
        </p:nvSpPr>
        <p:spPr>
          <a:xfrm>
            <a:off x="1533587" y="2732659"/>
            <a:ext cx="9103561" cy="496144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54B2C917-070D-6C99-F8DD-3AC83C24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5" y="-126824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45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509</Words>
  <Application>Microsoft Office PowerPoint</Application>
  <PresentationFormat>Widescreen</PresentationFormat>
  <Paragraphs>61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Cambria</vt:lpstr>
      <vt:lpstr>Gloria Hallelujah</vt:lpstr>
      <vt:lpstr>SVN-SAF</vt:lpstr>
      <vt:lpstr>UTM Tam Le</vt:lpstr>
      <vt:lpstr>1_Office 主题</vt:lpstr>
      <vt:lpstr>2_jeppt.com</vt:lpstr>
      <vt:lpstr>自定义设计方案</vt:lpstr>
      <vt:lpstr>Custom Design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2022-06-29T03:01:49Z</dcterms:created>
  <dcterms:modified xsi:type="dcterms:W3CDTF">2026-04-29T01:45:38Z</dcterms:modified>
</cp:coreProperties>
</file>