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4" r:id="rId3"/>
  </p:sldMasterIdLst>
  <p:notesMasterIdLst>
    <p:notesMasterId r:id="rId26"/>
  </p:notesMasterIdLst>
  <p:sldIdLst>
    <p:sldId id="259" r:id="rId4"/>
    <p:sldId id="264" r:id="rId5"/>
    <p:sldId id="320" r:id="rId6"/>
    <p:sldId id="2007577271" r:id="rId7"/>
    <p:sldId id="338" r:id="rId8"/>
    <p:sldId id="342" r:id="rId9"/>
    <p:sldId id="343" r:id="rId10"/>
    <p:sldId id="344" r:id="rId11"/>
    <p:sldId id="2007577263" r:id="rId12"/>
    <p:sldId id="340" r:id="rId13"/>
    <p:sldId id="345" r:id="rId14"/>
    <p:sldId id="346" r:id="rId15"/>
    <p:sldId id="2007577264" r:id="rId16"/>
    <p:sldId id="2007577265" r:id="rId17"/>
    <p:sldId id="2007577266" r:id="rId18"/>
    <p:sldId id="2007577267" r:id="rId19"/>
    <p:sldId id="2007577268" r:id="rId20"/>
    <p:sldId id="2007577269" r:id="rId21"/>
    <p:sldId id="353" r:id="rId22"/>
    <p:sldId id="2007577272" r:id="rId23"/>
    <p:sldId id="2007577273" r:id="rId24"/>
    <p:sldId id="2007577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39BCE-42F0-4331-99E5-47374DCFC52D}"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132F8-831F-4BA5-BD80-1D3B8E952E37}" type="slidenum">
              <a:rPr lang="en-US" smtClean="0"/>
              <a:t>‹#›</a:t>
            </a:fld>
            <a:endParaRPr lang="en-US"/>
          </a:p>
        </p:txBody>
      </p:sp>
    </p:spTree>
    <p:extLst>
      <p:ext uri="{BB962C8B-B14F-4D97-AF65-F5344CB8AC3E}">
        <p14:creationId xmlns:p14="http://schemas.microsoft.com/office/powerpoint/2010/main" val="285977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41FF4-C449-4D85-ADF0-6A00BF2EA6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2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5175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405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892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88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22386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118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40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202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25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78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759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538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Nếu mỗi em HS đều tự giác tham gia: quét dọn trường lớp; chăm sóc “Công trình măng non” (như: cây, hoa, vườn trường); hoạt động từ thiện (giúp bạn nghèo, người khuyết tật,...); sinh hoạt Sao Nhi đổng;... thì các em sẽ hiểu sâu sắc hơn về trách nhiệm với bản thân, chăm sóc người thân và việc chia sẻ trách nhiệm với cộng đổng.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E0190-5F71-4D09-9A62-4BB7A6294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87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68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35C737-ECD4-4204-A245-28E096C1EC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57F41E-8F0E-4215-A580-D638FC6BD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89BBCE-FD8F-46F3-90BF-4FA4350646BB}"/>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DD689A6A-B207-4EE7-B099-F0F0838154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D2BD4D-65C8-408D-9AE1-9497C965E4C9}"/>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1428514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640092-FEC3-4BD5-9D37-482A155C1A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A07B602-6592-4504-A993-D3AA9184EE4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BD5FFC-E626-4B98-9DA2-5440B9C790E2}"/>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E5225D2E-CA79-4537-B6FC-A2437F1CD8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75E199-5641-4BCA-8273-400AF592864A}"/>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37535253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AABFF4F-1F70-4F67-8D2A-726033BF7E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2365704-1B80-49B1-A6BD-EED5EDC23DC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25B1A7-6E5D-4D0F-821E-27AD80CB012E}"/>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8B2ACF56-66A1-42A8-A1AC-ADC5EEBE2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0C1BDA-C80B-4761-AFA3-8DF7F8E8C42A}"/>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817755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767783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98265197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660217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516562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4840341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59722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21204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016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28A3C-37D9-4326-B42D-E98C84D5F7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A16A80-B26F-4572-B8AB-682D8C015FF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7317E15-A8FF-4EA0-8E79-593267E211AA}"/>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A8C262F-E4DF-4E0D-8AD2-45CBCCF32B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6096A-7584-4AFF-AC38-6AD09D2CAE64}"/>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5127189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54858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959267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30746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09831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3842872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180519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93516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8546579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0370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97042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2A7834-A7E7-4979-A1CE-395C0B7F4BF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3820D9F-9ABF-4358-A236-A553B055A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91E2980-88EA-41B1-8689-37583CFFED47}"/>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67D56A80-5719-404F-86EC-C7A14B5EF9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F12CDA-E115-40D5-AE7A-03383F87C9B0}"/>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198052215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124220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90626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6649853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391629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712009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7268268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47692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647870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693612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035358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2D3D-C81B-422D-BAC5-5264020899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F6A914-89BA-43A2-A07F-7C67EA1EFB4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59293AD-BBFC-48E3-BC91-91701D0EE39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49AE36-FFB9-4B5E-8587-4E758C24FA30}"/>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AA2316C1-5D0C-4369-8516-28B93507DC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D2F6E4-EC51-49B7-A98A-DDDF0D91DD36}"/>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01173740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368460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2137798"/>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51229092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8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0589D-098E-4E33-A88A-E8912384ECD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0C50AB-0EF4-4584-9C6E-69C529D4A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677A18A-811E-458A-9096-69FAD5CA225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48F77FC-60B2-4C5A-B2FC-898F07E92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82AF0EA-57C4-4B86-8529-F771B5FC7BC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C8F4B8B-8870-4BF5-AE58-6732FC312A66}"/>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1AB488A6-AED5-4969-AFB7-892F0172FC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5A3394F-FBD9-4B7C-AA33-13ED2EF0B5E2}"/>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5424758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3D988-DFBF-4D39-A0BA-5B237047FAA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77B4CD-B4A7-48D4-A346-6A475DCDAE07}"/>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D394D1BD-5F3A-4BC9-B9B3-90E261168F5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8E88D57-5137-4BC2-B69C-921158EE845B}"/>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101658429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43FA4A-4456-4BE5-AE23-D050FC5A7BE0}"/>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4E835767-614C-453B-B086-2AB6C53E9E9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1FFDCAF-E558-4956-9727-D6D5C396CE19}"/>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54394455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037B19-8C91-4CA5-9726-3DFEC9413F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920029B-2513-4F21-ACC3-9BC359AFF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87BA421-14BE-4DC3-B0E9-543C8BBAB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9987677-7055-4FCC-BC01-07466A34EE8F}"/>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738889EA-9B29-485F-B5F0-F19E0E58B3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2DE2C5-F07D-49B0-9D00-DACA123F22F5}"/>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404061306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41614C-AEDB-4748-8AE4-3A1FB13B9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053FB88-3C29-4512-AEBE-F379CDB1C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4D9247-CC0F-4DAF-A6E5-095E5F9C0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2D9D56E-6BE1-4FB4-910C-ED4A3A5F3A89}"/>
              </a:ext>
            </a:extLst>
          </p:cNvPr>
          <p:cNvSpPr>
            <a:spLocks noGrp="1"/>
          </p:cNvSpPr>
          <p:nvPr>
            <p:ph type="dt" sz="half" idx="10"/>
          </p:nvPr>
        </p:nvSpPr>
        <p:spPr/>
        <p:txBody>
          <a:bodyPr/>
          <a:lstStyle/>
          <a:p>
            <a:fld id="{653B931C-2621-4DEE-AE4D-769EA276913C}"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3C4108DB-A460-414D-AFFF-4B1A1EBE6F0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B22B0B-B244-4BE5-8127-7D3645C3A242}"/>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114675047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A668BC-471D-4365-9EB1-23BC06B99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A6514F-F66D-424B-A658-43A9B7DEB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593C250-4C9D-4462-8489-87A210B56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B931C-2621-4DEE-AE4D-769EA276913C}"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4AC4FAAC-FD61-4CE4-A16E-853953E64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CF3E4ED-688E-4ED0-BBF5-65AF940A69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888335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2" name="Picture 1" descr="A green and brown plant&#10;&#10;Description automatically generated">
            <a:extLst>
              <a:ext uri="{FF2B5EF4-FFF2-40B4-BE49-F238E27FC236}">
                <a16:creationId xmlns:a16="http://schemas.microsoft.com/office/drawing/2014/main" id="{4ACC9D99-3682-A3B1-D03D-AE584C396E57}"/>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FDF1CA-1FE6-0071-5DAD-462D4D67ED06}"/>
              </a:ext>
            </a:extLst>
          </p:cNvPr>
          <p:cNvSpPr/>
          <p:nvPr userDrawn="1"/>
        </p:nvSpPr>
        <p:spPr>
          <a:xfrm>
            <a:off x="304799" y="230187"/>
            <a:ext cx="11523133" cy="6491287"/>
          </a:xfrm>
          <a:custGeom>
            <a:avLst/>
            <a:gdLst>
              <a:gd name="csX0" fmla="*/ 0 w 11523133"/>
              <a:gd name="csY0" fmla="*/ 1081903 h 6491287"/>
              <a:gd name="csX1" fmla="*/ 1081903 w 11523133"/>
              <a:gd name="csY1" fmla="*/ 0 h 6491287"/>
              <a:gd name="csX2" fmla="*/ 1844020 w 11523133"/>
              <a:gd name="csY2" fmla="*/ 0 h 6491287"/>
              <a:gd name="csX3" fmla="*/ 2512543 w 11523133"/>
              <a:gd name="csY3" fmla="*/ 0 h 6491287"/>
              <a:gd name="csX4" fmla="*/ 3368253 w 11523133"/>
              <a:gd name="csY4" fmla="*/ 0 h 6491287"/>
              <a:gd name="csX5" fmla="*/ 3943183 w 11523133"/>
              <a:gd name="csY5" fmla="*/ 0 h 6491287"/>
              <a:gd name="csX6" fmla="*/ 4424520 w 11523133"/>
              <a:gd name="csY6" fmla="*/ 0 h 6491287"/>
              <a:gd name="csX7" fmla="*/ 5093043 w 11523133"/>
              <a:gd name="csY7" fmla="*/ 0 h 6491287"/>
              <a:gd name="csX8" fmla="*/ 5855160 w 11523133"/>
              <a:gd name="csY8" fmla="*/ 0 h 6491287"/>
              <a:gd name="csX9" fmla="*/ 6710870 w 11523133"/>
              <a:gd name="csY9" fmla="*/ 0 h 6491287"/>
              <a:gd name="csX10" fmla="*/ 7472986 w 11523133"/>
              <a:gd name="csY10" fmla="*/ 0 h 6491287"/>
              <a:gd name="csX11" fmla="*/ 8328696 w 11523133"/>
              <a:gd name="csY11" fmla="*/ 0 h 6491287"/>
              <a:gd name="csX12" fmla="*/ 9090813 w 11523133"/>
              <a:gd name="csY12" fmla="*/ 0 h 6491287"/>
              <a:gd name="csX13" fmla="*/ 9572150 w 11523133"/>
              <a:gd name="csY13" fmla="*/ 0 h 6491287"/>
              <a:gd name="csX14" fmla="*/ 10441230 w 11523133"/>
              <a:gd name="csY14" fmla="*/ 0 h 6491287"/>
              <a:gd name="csX15" fmla="*/ 11523133 w 11523133"/>
              <a:gd name="csY15" fmla="*/ 1081903 h 6491287"/>
              <a:gd name="csX16" fmla="*/ 11523133 w 11523133"/>
              <a:gd name="csY16" fmla="*/ 1743389 h 6491287"/>
              <a:gd name="csX17" fmla="*/ 11523133 w 11523133"/>
              <a:gd name="csY17" fmla="*/ 2275051 h 6491287"/>
              <a:gd name="csX18" fmla="*/ 11523133 w 11523133"/>
              <a:gd name="csY18" fmla="*/ 2806713 h 6491287"/>
              <a:gd name="csX19" fmla="*/ 11523133 w 11523133"/>
              <a:gd name="csY19" fmla="*/ 3424925 h 6491287"/>
              <a:gd name="csX20" fmla="*/ 11523133 w 11523133"/>
              <a:gd name="csY20" fmla="*/ 4043136 h 6491287"/>
              <a:gd name="csX21" fmla="*/ 11523133 w 11523133"/>
              <a:gd name="csY21" fmla="*/ 4618073 h 6491287"/>
              <a:gd name="csX22" fmla="*/ 11523133 w 11523133"/>
              <a:gd name="csY22" fmla="*/ 5409384 h 6491287"/>
              <a:gd name="csX23" fmla="*/ 10441230 w 11523133"/>
              <a:gd name="csY23" fmla="*/ 6491287 h 6491287"/>
              <a:gd name="csX24" fmla="*/ 10053486 w 11523133"/>
              <a:gd name="csY24" fmla="*/ 6491287 h 6491287"/>
              <a:gd name="csX25" fmla="*/ 9291370 w 11523133"/>
              <a:gd name="csY25" fmla="*/ 6491287 h 6491287"/>
              <a:gd name="csX26" fmla="*/ 8435660 w 11523133"/>
              <a:gd name="csY26" fmla="*/ 6491287 h 6491287"/>
              <a:gd name="csX27" fmla="*/ 8047916 w 11523133"/>
              <a:gd name="csY27" fmla="*/ 6491287 h 6491287"/>
              <a:gd name="csX28" fmla="*/ 7192206 w 11523133"/>
              <a:gd name="csY28" fmla="*/ 6491287 h 6491287"/>
              <a:gd name="csX29" fmla="*/ 6336497 w 11523133"/>
              <a:gd name="csY29" fmla="*/ 6491287 h 6491287"/>
              <a:gd name="csX30" fmla="*/ 5948753 w 11523133"/>
              <a:gd name="csY30" fmla="*/ 6491287 h 6491287"/>
              <a:gd name="csX31" fmla="*/ 5280230 w 11523133"/>
              <a:gd name="csY31" fmla="*/ 6491287 h 6491287"/>
              <a:gd name="csX32" fmla="*/ 4705300 w 11523133"/>
              <a:gd name="csY32" fmla="*/ 6491287 h 6491287"/>
              <a:gd name="csX33" fmla="*/ 4130370 w 11523133"/>
              <a:gd name="csY33" fmla="*/ 6491287 h 6491287"/>
              <a:gd name="csX34" fmla="*/ 3555439 w 11523133"/>
              <a:gd name="csY34" fmla="*/ 6491287 h 6491287"/>
              <a:gd name="csX35" fmla="*/ 3167696 w 11523133"/>
              <a:gd name="csY35" fmla="*/ 6491287 h 6491287"/>
              <a:gd name="csX36" fmla="*/ 2311986 w 11523133"/>
              <a:gd name="csY36" fmla="*/ 6491287 h 6491287"/>
              <a:gd name="csX37" fmla="*/ 1081903 w 11523133"/>
              <a:gd name="csY37" fmla="*/ 6491287 h 6491287"/>
              <a:gd name="csX38" fmla="*/ 0 w 11523133"/>
              <a:gd name="csY38" fmla="*/ 5409384 h 6491287"/>
              <a:gd name="csX39" fmla="*/ 0 w 11523133"/>
              <a:gd name="csY39" fmla="*/ 4747898 h 6491287"/>
              <a:gd name="csX40" fmla="*/ 0 w 11523133"/>
              <a:gd name="csY40" fmla="*/ 4086411 h 6491287"/>
              <a:gd name="csX41" fmla="*/ 0 w 11523133"/>
              <a:gd name="csY41" fmla="*/ 3511474 h 6491287"/>
              <a:gd name="csX42" fmla="*/ 0 w 11523133"/>
              <a:gd name="csY42" fmla="*/ 2979813 h 6491287"/>
              <a:gd name="csX43" fmla="*/ 0 w 11523133"/>
              <a:gd name="csY43" fmla="*/ 2448151 h 6491287"/>
              <a:gd name="csX44" fmla="*/ 0 w 11523133"/>
              <a:gd name="csY44" fmla="*/ 1786664 h 6491287"/>
              <a:gd name="csX45" fmla="*/ 0 w 11523133"/>
              <a:gd name="csY45" fmla="*/ 1081903 h 64912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tx2"/>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0717368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273377" y="103695"/>
            <a:ext cx="11670384" cy="6617616"/>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4194554887"/>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7.wav"/><Relationship Id="rId7" Type="http://schemas.openxmlformats.org/officeDocument/2006/relationships/image" Target="../media/image3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5.xml"/><Relationship Id="rId5" Type="http://schemas.openxmlformats.org/officeDocument/2006/relationships/slideLayout" Target="../slideLayouts/slideLayout27.xml"/><Relationship Id="rId4" Type="http://schemas.openxmlformats.org/officeDocument/2006/relationships/audio" Target="../media/media7.wav"/></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7.em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7.emf"/><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17.em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png"/><Relationship Id="rId5" Type="http://schemas.openxmlformats.org/officeDocument/2006/relationships/image" Target="../media/image17.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EAA1D99-3E3A-465D-9E26-8100719635E8}"/>
              </a:ext>
            </a:extLst>
          </p:cNvPr>
          <p:cNvPicPr>
            <a:picLocks noChangeAspect="1"/>
          </p:cNvPicPr>
          <p:nvPr/>
        </p:nvPicPr>
        <p:blipFill rotWithShape="1">
          <a:blip r:embed="rId2">
            <a:extLst>
              <a:ext uri="{28A0092B-C50C-407E-A947-70E740481C1C}">
                <a14:useLocalDpi xmlns:a14="http://schemas.microsoft.com/office/drawing/2010/main" val="0"/>
              </a:ext>
            </a:extLst>
          </a:blip>
          <a:srcRect r="53424"/>
          <a:stretch/>
        </p:blipFill>
        <p:spPr>
          <a:xfrm flipH="1">
            <a:off x="0" y="5029200"/>
            <a:ext cx="12192000" cy="1828800"/>
          </a:xfrm>
          <a:prstGeom prst="rect">
            <a:avLst/>
          </a:prstGeom>
        </p:spPr>
      </p:pic>
      <p:pic>
        <p:nvPicPr>
          <p:cNvPr id="2" name="Picture 22">
            <a:extLst>
              <a:ext uri="{FF2B5EF4-FFF2-40B4-BE49-F238E27FC236}">
                <a16:creationId xmlns:a16="http://schemas.microsoft.com/office/drawing/2014/main" id="{CD6AC709-7A1D-08C1-FC98-1E83E85F21AB}"/>
              </a:ext>
            </a:extLst>
          </p:cNvPr>
          <p:cNvPicPr>
            <a:picLocks noChangeAspect="1"/>
          </p:cNvPicPr>
          <p:nvPr/>
        </p:nvPicPr>
        <p:blipFill>
          <a:blip r:embed="rId3"/>
          <a:srcRect/>
          <a:stretch>
            <a:fillRect/>
          </a:stretch>
        </p:blipFill>
        <p:spPr>
          <a:xfrm>
            <a:off x="2658141" y="348313"/>
            <a:ext cx="9533862" cy="6648420"/>
          </a:xfrm>
          <a:prstGeom prst="rect">
            <a:avLst/>
          </a:prstGeom>
        </p:spPr>
      </p:pic>
      <p:pic>
        <p:nvPicPr>
          <p:cNvPr id="3" name="Picture 10">
            <a:extLst>
              <a:ext uri="{FF2B5EF4-FFF2-40B4-BE49-F238E27FC236}">
                <a16:creationId xmlns:a16="http://schemas.microsoft.com/office/drawing/2014/main" id="{E621C301-C63E-73D4-C0DE-F5C1E0B4346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514" y="3732028"/>
            <a:ext cx="4827659" cy="3264704"/>
          </a:xfrm>
          <a:prstGeom prst="rect">
            <a:avLst/>
          </a:prstGeom>
        </p:spPr>
      </p:pic>
      <p:pic>
        <p:nvPicPr>
          <p:cNvPr id="5" name="Picture 4">
            <a:extLst>
              <a:ext uri="{FF2B5EF4-FFF2-40B4-BE49-F238E27FC236}">
                <a16:creationId xmlns:a16="http://schemas.microsoft.com/office/drawing/2014/main" id="{3E521A32-BA0F-7758-49D5-74B0EFD36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675" y="1333292"/>
            <a:ext cx="6112828" cy="4710139"/>
          </a:xfrm>
          <a:prstGeom prst="rect">
            <a:avLst/>
          </a:prstGeom>
        </p:spPr>
      </p:pic>
    </p:spTree>
    <p:extLst>
      <p:ext uri="{BB962C8B-B14F-4D97-AF65-F5344CB8AC3E}">
        <p14:creationId xmlns:p14="http://schemas.microsoft.com/office/powerpoint/2010/main" val="1540944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思源黑体 CN Medium"/>
              <a:cs typeface="+mn-cs"/>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FFF00"/>
                </a:solidFill>
                <a:effectLst/>
                <a:uLnTx/>
                <a:uFillTx/>
                <a:latin typeface="思源黑体 CN Medium"/>
                <a:cs typeface="Arial"/>
                <a:sym typeface="Arial"/>
              </a:rPr>
              <a:t>Chia </a:t>
            </a:r>
            <a:r>
              <a:rPr kumimoji="0" lang="en-US" sz="9600" b="1" i="0" u="none" strike="noStrike" kern="0" cap="none" spc="0" normalizeH="0" baseline="0" noProof="0" dirty="0" err="1">
                <a:ln>
                  <a:noFill/>
                </a:ln>
                <a:solidFill>
                  <a:srgbClr val="FFFF00"/>
                </a:solidFill>
                <a:effectLst/>
                <a:uLnTx/>
                <a:uFillTx/>
                <a:latin typeface="思源黑体 CN Medium"/>
                <a:cs typeface="Arial"/>
                <a:sym typeface="Arial"/>
              </a:rPr>
              <a:t>sẻ</a:t>
            </a:r>
            <a:endParaRPr kumimoji="0" lang="en-US" sz="9600" b="1" i="0" u="none" strike="noStrike" kern="0" cap="none" spc="0" normalizeH="0" baseline="0" noProof="0" dirty="0">
              <a:ln>
                <a:noFill/>
              </a:ln>
              <a:solidFill>
                <a:srgbClr val="FFFF00"/>
              </a:solidFill>
              <a:effectLst/>
              <a:uLnTx/>
              <a:uFillTx/>
              <a:latin typeface="思源黑体 CN Medium"/>
              <a:cs typeface="Arial"/>
              <a:sym typeface="Arial"/>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2"/>
            <a:ext cx="7608256" cy="3068097"/>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4000" b="1" dirty="0">
                <a:solidFill>
                  <a:srgbClr val="FFFFFF">
                    <a:lumMod val="10000"/>
                  </a:srgbClr>
                </a:solidFill>
                <a:latin typeface="Cambria" panose="02040503050406030204" pitchFamily="18" charset="0"/>
                <a:ea typeface="Cambria" panose="02040503050406030204" pitchFamily="18" charset="0"/>
              </a:rPr>
              <a:t>Em đã tự giác làm những việc nào ở nhà?</a:t>
            </a:r>
          </a:p>
          <a:p>
            <a:pPr marL="571500" lvl="0" indent="-571500" algn="just">
              <a:buFont typeface="Arial" panose="020B0604020202020204" pitchFamily="34" charset="0"/>
              <a:buChar char="•"/>
            </a:pPr>
            <a:r>
              <a:rPr lang="vi-VN" sz="4000" b="1" dirty="0">
                <a:solidFill>
                  <a:srgbClr val="FFFFFF">
                    <a:lumMod val="10000"/>
                  </a:srgbClr>
                </a:solidFill>
                <a:latin typeface="Cambria" panose="02040503050406030204" pitchFamily="18" charset="0"/>
                <a:ea typeface="Cambria" panose="02040503050406030204" pitchFamily="18" charset="0"/>
              </a:rPr>
              <a:t>Vì sao em cần tự giác làm việc nhà?</a:t>
            </a: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a:extLst>
              <a:ext uri="{FF2B5EF4-FFF2-40B4-BE49-F238E27FC236}">
                <a16:creationId xmlns:a16="http://schemas.microsoft.com/office/drawing/2014/main" id="{3AEEFF57-7BC3-7C70-BEAF-BC35A077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219075"/>
            <a:ext cx="10073901" cy="6545084"/>
          </a:xfrm>
          <a:prstGeom prst="rect">
            <a:avLst/>
          </a:prstGeom>
        </p:spPr>
      </p:pic>
      <p:pic>
        <p:nvPicPr>
          <p:cNvPr id="19" name="Picture 9">
            <a:extLst>
              <a:ext uri="{FF2B5EF4-FFF2-40B4-BE49-F238E27FC236}">
                <a16:creationId xmlns:a16="http://schemas.microsoft.com/office/drawing/2014/main" id="{FE26CCC5-ED9B-B6F0-8CCE-CA2E12ABDDDB}"/>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20" name="TextBox 19">
            <a:extLst>
              <a:ext uri="{FF2B5EF4-FFF2-40B4-BE49-F238E27FC236}">
                <a16:creationId xmlns:a16="http://schemas.microsoft.com/office/drawing/2014/main" id="{7EE8ED2C-A03D-F01C-30B5-1EC8536D8D3D}"/>
              </a:ext>
            </a:extLst>
          </p:cNvPr>
          <p:cNvSpPr txBox="1"/>
          <p:nvPr/>
        </p:nvSpPr>
        <p:spPr>
          <a:xfrm>
            <a:off x="2733675" y="1102981"/>
            <a:ext cx="8724900" cy="452431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white"/>
                </a:solidFill>
                <a:latin typeface="Calibri"/>
              </a:rPr>
              <a:t>Ở nhà, dù hoàn cảnh gia đình mỗi em mỗi khác, các em đều phải tự giác lau dọn nhà cửa; </a:t>
            </a:r>
            <a:r>
              <a:rPr lang="vi-VN" sz="3200" b="1" i="1" dirty="0">
                <a:solidFill>
                  <a:prstClr val="white"/>
                </a:solidFill>
                <a:latin typeface="Calibri"/>
              </a:rPr>
              <a:t>chăm sóc cây, hoa; thu dọn rác; tự gấp, cất quần áo; chăm sóc các con vật nuôi;... </a:t>
            </a:r>
            <a:endParaRPr lang="en-US" sz="3200" b="1" i="1" dirty="0">
              <a:solidFill>
                <a:prstClr val="white"/>
              </a:solidFill>
              <a:latin typeface="Calibri"/>
            </a:endParaRPr>
          </a:p>
          <a:p>
            <a:pPr marL="457200" lvl="0" indent="-457200" algn="just">
              <a:buFont typeface="Arial" panose="020B0604020202020204" pitchFamily="34" charset="0"/>
              <a:buChar char="•"/>
            </a:pPr>
            <a:r>
              <a:rPr lang="vi-VN" sz="3200" b="1" dirty="0">
                <a:solidFill>
                  <a:prstClr val="white"/>
                </a:solidFill>
                <a:latin typeface="Calibri"/>
              </a:rPr>
              <a:t>Khi tự giác làm được như vậy, các em sẽ hãnh diện vì cảm thấy mình là một thành viên có ích trong gia đình, được học cách để trở thành người tự lập và thể hiện trách nhiệm của bản thân.</a:t>
            </a:r>
            <a:endParaRPr kumimoji="0" lang="en-US" sz="3200" b="1" i="1"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1390961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descr="A red and green text&#10;&#10;AI-generated content may be incorrect.">
            <a:extLst>
              <a:ext uri="{FF2B5EF4-FFF2-40B4-BE49-F238E27FC236}">
                <a16:creationId xmlns:a16="http://schemas.microsoft.com/office/drawing/2014/main" id="{32D324FD-FF2E-2D0D-56F9-290BE86A3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41" y="1605516"/>
            <a:ext cx="4475100" cy="3668814"/>
          </a:xfrm>
          <a:prstGeom prst="rect">
            <a:avLst/>
          </a:prstGeom>
        </p:spPr>
      </p:pic>
    </p:spTree>
    <p:extLst>
      <p:ext uri="{BB962C8B-B14F-4D97-AF65-F5344CB8AC3E}">
        <p14:creationId xmlns:p14="http://schemas.microsoft.com/office/powerpoint/2010/main" val="1118705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6A53C7-C0D7-C71E-C3B1-79263A831DD3}"/>
              </a:ext>
            </a:extLst>
          </p:cNvPr>
          <p:cNvSpPr/>
          <p:nvPr/>
        </p:nvSpPr>
        <p:spPr>
          <a:xfrm>
            <a:off x="123825" y="304800"/>
            <a:ext cx="11934825" cy="655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649;p41">
            <a:extLst>
              <a:ext uri="{FF2B5EF4-FFF2-40B4-BE49-F238E27FC236}">
                <a16:creationId xmlns:a16="http://schemas.microsoft.com/office/drawing/2014/main" id="{9EFB2323-C325-80A1-65A4-1AF5A0D25C31}"/>
              </a:ext>
            </a:extLst>
          </p:cNvPr>
          <p:cNvSpPr/>
          <p:nvPr/>
        </p:nvSpPr>
        <p:spPr>
          <a:xfrm>
            <a:off x="1490583" y="2670194"/>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 name="Google Shape;2650;p41">
            <a:extLst>
              <a:ext uri="{FF2B5EF4-FFF2-40B4-BE49-F238E27FC236}">
                <a16:creationId xmlns:a16="http://schemas.microsoft.com/office/drawing/2014/main" id="{70EF5327-9D31-6BE4-EE72-1E26007DEAC5}"/>
              </a:ext>
            </a:extLst>
          </p:cNvPr>
          <p:cNvGrpSpPr/>
          <p:nvPr/>
        </p:nvGrpSpPr>
        <p:grpSpPr>
          <a:xfrm>
            <a:off x="1523311" y="4292789"/>
            <a:ext cx="328619" cy="308425"/>
            <a:chOff x="5946283" y="1650903"/>
            <a:chExt cx="246464" cy="231319"/>
          </a:xfrm>
        </p:grpSpPr>
        <p:sp>
          <p:nvSpPr>
            <p:cNvPr id="11" name="Google Shape;2651;p41">
              <a:extLst>
                <a:ext uri="{FF2B5EF4-FFF2-40B4-BE49-F238E27FC236}">
                  <a16:creationId xmlns:a16="http://schemas.microsoft.com/office/drawing/2014/main" id="{DD0746A9-CFFC-6DF0-6FF1-DF2676BA823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652;p41">
              <a:extLst>
                <a:ext uri="{FF2B5EF4-FFF2-40B4-BE49-F238E27FC236}">
                  <a16:creationId xmlns:a16="http://schemas.microsoft.com/office/drawing/2014/main" id="{37E9E5CF-EF3D-8AF6-8726-0725729C63C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2653;p41">
            <a:extLst>
              <a:ext uri="{FF2B5EF4-FFF2-40B4-BE49-F238E27FC236}">
                <a16:creationId xmlns:a16="http://schemas.microsoft.com/office/drawing/2014/main" id="{C78F4EBB-7605-095B-35E1-CAC03B91B3A5}"/>
              </a:ext>
            </a:extLst>
          </p:cNvPr>
          <p:cNvSpPr/>
          <p:nvPr/>
        </p:nvSpPr>
        <p:spPr>
          <a:xfrm>
            <a:off x="10365650" y="463772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5">
            <a:extLst>
              <a:ext uri="{FF2B5EF4-FFF2-40B4-BE49-F238E27FC236}">
                <a16:creationId xmlns:a16="http://schemas.microsoft.com/office/drawing/2014/main" id="{802842F3-C785-2CD6-6CB8-CB17DD1F73BF}"/>
              </a:ext>
            </a:extLst>
          </p:cNvPr>
          <p:cNvSpPr/>
          <p:nvPr/>
        </p:nvSpPr>
        <p:spPr>
          <a:xfrm>
            <a:off x="939434" y="69361"/>
            <a:ext cx="10544338" cy="895372"/>
          </a:xfrm>
          <a:custGeom>
            <a:avLst/>
            <a:gdLst>
              <a:gd name="csX0" fmla="*/ 0 w 10544338"/>
              <a:gd name="csY0" fmla="*/ 149232 h 895372"/>
              <a:gd name="csX1" fmla="*/ 149232 w 10544338"/>
              <a:gd name="csY1" fmla="*/ 0 h 895372"/>
              <a:gd name="csX2" fmla="*/ 10395106 w 10544338"/>
              <a:gd name="csY2" fmla="*/ 0 h 895372"/>
              <a:gd name="csX3" fmla="*/ 10544338 w 10544338"/>
              <a:gd name="csY3" fmla="*/ 149232 h 895372"/>
              <a:gd name="csX4" fmla="*/ 10544338 w 10544338"/>
              <a:gd name="csY4" fmla="*/ 746140 h 895372"/>
              <a:gd name="csX5" fmla="*/ 10395106 w 10544338"/>
              <a:gd name="csY5" fmla="*/ 895372 h 895372"/>
              <a:gd name="csX6" fmla="*/ 149232 w 10544338"/>
              <a:gd name="csY6" fmla="*/ 895372 h 895372"/>
              <a:gd name="csX7" fmla="*/ 0 w 10544338"/>
              <a:gd name="csY7" fmla="*/ 746140 h 895372"/>
              <a:gd name="csX8" fmla="*/ 0 w 10544338"/>
              <a:gd name="csY8" fmla="*/ 149232 h 8953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44338" h="895372" fill="none" extrusionOk="0">
                <a:moveTo>
                  <a:pt x="0" y="149232"/>
                </a:moveTo>
                <a:cubicBezTo>
                  <a:pt x="489" y="80041"/>
                  <a:pt x="72047" y="8784"/>
                  <a:pt x="149232" y="0"/>
                </a:cubicBezTo>
                <a:cubicBezTo>
                  <a:pt x="2016254" y="72427"/>
                  <a:pt x="5406986" y="61419"/>
                  <a:pt x="10395106" y="0"/>
                </a:cubicBezTo>
                <a:cubicBezTo>
                  <a:pt x="10476900" y="-4304"/>
                  <a:pt x="10537677" y="64798"/>
                  <a:pt x="10544338" y="149232"/>
                </a:cubicBezTo>
                <a:cubicBezTo>
                  <a:pt x="10507157" y="285493"/>
                  <a:pt x="10577726" y="477511"/>
                  <a:pt x="10544338" y="746140"/>
                </a:cubicBezTo>
                <a:cubicBezTo>
                  <a:pt x="10547516" y="812432"/>
                  <a:pt x="10469625" y="886516"/>
                  <a:pt x="10395106" y="895372"/>
                </a:cubicBezTo>
                <a:cubicBezTo>
                  <a:pt x="6049629" y="925199"/>
                  <a:pt x="1817589" y="816066"/>
                  <a:pt x="149232" y="895372"/>
                </a:cubicBezTo>
                <a:cubicBezTo>
                  <a:pt x="76994" y="894221"/>
                  <a:pt x="-6870" y="829918"/>
                  <a:pt x="0" y="746140"/>
                </a:cubicBezTo>
                <a:cubicBezTo>
                  <a:pt x="-37782" y="647991"/>
                  <a:pt x="-13496" y="262102"/>
                  <a:pt x="0" y="149232"/>
                </a:cubicBezTo>
                <a:close/>
              </a:path>
              <a:path w="10544338" h="895372" stroke="0" extrusionOk="0">
                <a:moveTo>
                  <a:pt x="0" y="149232"/>
                </a:moveTo>
                <a:cubicBezTo>
                  <a:pt x="1763" y="67294"/>
                  <a:pt x="72826" y="12528"/>
                  <a:pt x="149232" y="0"/>
                </a:cubicBezTo>
                <a:cubicBezTo>
                  <a:pt x="4118730" y="123000"/>
                  <a:pt x="5320584" y="-96860"/>
                  <a:pt x="10395106" y="0"/>
                </a:cubicBezTo>
                <a:cubicBezTo>
                  <a:pt x="10465990" y="-8791"/>
                  <a:pt x="10547996" y="59439"/>
                  <a:pt x="10544338" y="149232"/>
                </a:cubicBezTo>
                <a:cubicBezTo>
                  <a:pt x="10495167" y="409006"/>
                  <a:pt x="10595705" y="627607"/>
                  <a:pt x="10544338" y="746140"/>
                </a:cubicBezTo>
                <a:cubicBezTo>
                  <a:pt x="10541542" y="829572"/>
                  <a:pt x="10468816" y="893947"/>
                  <a:pt x="10395106" y="895372"/>
                </a:cubicBezTo>
                <a:cubicBezTo>
                  <a:pt x="7797919" y="734665"/>
                  <a:pt x="1529260" y="935039"/>
                  <a:pt x="149232" y="895372"/>
                </a:cubicBezTo>
                <a:cubicBezTo>
                  <a:pt x="61637" y="894327"/>
                  <a:pt x="-13055" y="822645"/>
                  <a:pt x="0" y="746140"/>
                </a:cubicBezTo>
                <a:cubicBezTo>
                  <a:pt x="48097" y="609758"/>
                  <a:pt x="-40750" y="419863"/>
                  <a:pt x="0" y="149232"/>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libri" panose="020F0502020204030204" pitchFamily="34" charset="0"/>
                <a:cs typeface="Calibri" panose="020F0502020204030204" pitchFamily="34" charset="0"/>
                <a:sym typeface="Arial"/>
              </a:rPr>
              <a:t>Bạn nào tự giác, bạn nào chưa tự giác làm việc nhà?</a:t>
            </a:r>
          </a:p>
        </p:txBody>
      </p:sp>
      <p:pic>
        <p:nvPicPr>
          <p:cNvPr id="15" name="Picture 14">
            <a:extLst>
              <a:ext uri="{FF2B5EF4-FFF2-40B4-BE49-F238E27FC236}">
                <a16:creationId xmlns:a16="http://schemas.microsoft.com/office/drawing/2014/main" id="{B704FF22-C78A-9B74-E0B0-E6D53568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459"/>
            <a:ext cx="3645673" cy="2828883"/>
          </a:xfrm>
          <a:prstGeom prst="rect">
            <a:avLst/>
          </a:prstGeom>
        </p:spPr>
      </p:pic>
      <p:pic>
        <p:nvPicPr>
          <p:cNvPr id="16" name="Picture 15">
            <a:extLst>
              <a:ext uri="{FF2B5EF4-FFF2-40B4-BE49-F238E27FC236}">
                <a16:creationId xmlns:a16="http://schemas.microsoft.com/office/drawing/2014/main" id="{E67CDFF7-195B-2805-1C2C-96DF495F6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555" y="1072523"/>
            <a:ext cx="2951261" cy="2850421"/>
          </a:xfrm>
          <a:prstGeom prst="rect">
            <a:avLst/>
          </a:prstGeom>
        </p:spPr>
      </p:pic>
      <p:pic>
        <p:nvPicPr>
          <p:cNvPr id="17" name="Picture 16">
            <a:extLst>
              <a:ext uri="{FF2B5EF4-FFF2-40B4-BE49-F238E27FC236}">
                <a16:creationId xmlns:a16="http://schemas.microsoft.com/office/drawing/2014/main" id="{3FF5B5F3-6A3E-57FF-6955-17B446970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219" y="991177"/>
            <a:ext cx="3825047" cy="3069827"/>
          </a:xfrm>
          <a:prstGeom prst="rect">
            <a:avLst/>
          </a:prstGeom>
        </p:spPr>
      </p:pic>
      <p:pic>
        <p:nvPicPr>
          <p:cNvPr id="18" name="Picture 17">
            <a:extLst>
              <a:ext uri="{FF2B5EF4-FFF2-40B4-BE49-F238E27FC236}">
                <a16:creationId xmlns:a16="http://schemas.microsoft.com/office/drawing/2014/main" id="{1F68F187-9543-1202-6B49-626F5D341C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714" y="3853563"/>
            <a:ext cx="3215522" cy="3004437"/>
          </a:xfrm>
          <a:prstGeom prst="rect">
            <a:avLst/>
          </a:prstGeom>
        </p:spPr>
      </p:pic>
      <p:pic>
        <p:nvPicPr>
          <p:cNvPr id="19" name="Picture 18">
            <a:extLst>
              <a:ext uri="{FF2B5EF4-FFF2-40B4-BE49-F238E27FC236}">
                <a16:creationId xmlns:a16="http://schemas.microsoft.com/office/drawing/2014/main" id="{DEF99522-3348-08D4-176A-6773612F41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180" y="3799140"/>
            <a:ext cx="3193197" cy="2826877"/>
          </a:xfrm>
          <a:prstGeom prst="rect">
            <a:avLst/>
          </a:prstGeom>
        </p:spPr>
      </p:pic>
    </p:spTree>
    <p:extLst>
      <p:ext uri="{BB962C8B-B14F-4D97-AF65-F5344CB8AC3E}">
        <p14:creationId xmlns:p14="http://schemas.microsoft.com/office/powerpoint/2010/main" val="2509012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descr="A cartoon of a child cutting leaves&#10;&#10;Description automatically generated">
            <a:extLst>
              <a:ext uri="{FF2B5EF4-FFF2-40B4-BE49-F238E27FC236}">
                <a16:creationId xmlns:a16="http://schemas.microsoft.com/office/drawing/2014/main" id="{98CA7D04-2059-5C20-87C8-6EB2AE41D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6925"/>
            <a:ext cx="5977467" cy="3362325"/>
          </a:xfrm>
          <a:prstGeom prst="rect">
            <a:avLst/>
          </a:prstGeom>
        </p:spPr>
      </p:pic>
      <p:sp>
        <p:nvSpPr>
          <p:cNvPr id="6" name="Rectangle: Rounded Corners 41">
            <a:extLst>
              <a:ext uri="{FF2B5EF4-FFF2-40B4-BE49-F238E27FC236}">
                <a16:creationId xmlns:a16="http://schemas.microsoft.com/office/drawing/2014/main" id="{B4F1BF1F-1F58-F941-EA93-5186D1D3115D}"/>
              </a:ext>
            </a:extLst>
          </p:cNvPr>
          <p:cNvSpPr/>
          <p:nvPr/>
        </p:nvSpPr>
        <p:spPr>
          <a:xfrm>
            <a:off x="6310463" y="2442747"/>
            <a:ext cx="5698670" cy="2357953"/>
          </a:xfrm>
          <a:custGeom>
            <a:avLst/>
            <a:gdLst>
              <a:gd name="csX0" fmla="*/ 0 w 5698670"/>
              <a:gd name="csY0" fmla="*/ 393000 h 2357953"/>
              <a:gd name="csX1" fmla="*/ 393000 w 5698670"/>
              <a:gd name="csY1" fmla="*/ 0 h 2357953"/>
              <a:gd name="csX2" fmla="*/ 5305670 w 5698670"/>
              <a:gd name="csY2" fmla="*/ 0 h 2357953"/>
              <a:gd name="csX3" fmla="*/ 5698670 w 5698670"/>
              <a:gd name="csY3" fmla="*/ 393000 h 2357953"/>
              <a:gd name="csX4" fmla="*/ 5698670 w 5698670"/>
              <a:gd name="csY4" fmla="*/ 1964953 h 2357953"/>
              <a:gd name="csX5" fmla="*/ 5305670 w 5698670"/>
              <a:gd name="csY5" fmla="*/ 2357953 h 2357953"/>
              <a:gd name="csX6" fmla="*/ 393000 w 5698670"/>
              <a:gd name="csY6" fmla="*/ 2357953 h 2357953"/>
              <a:gd name="csX7" fmla="*/ 0 w 5698670"/>
              <a:gd name="csY7" fmla="*/ 1964953 h 2357953"/>
              <a:gd name="csX8" fmla="*/ 0 w 5698670"/>
              <a:gd name="csY8" fmla="*/ 393000 h 2357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98670" h="2357953" fill="none" extrusionOk="0">
                <a:moveTo>
                  <a:pt x="0" y="393000"/>
                </a:moveTo>
                <a:cubicBezTo>
                  <a:pt x="869" y="199480"/>
                  <a:pt x="187402" y="19216"/>
                  <a:pt x="393000" y="0"/>
                </a:cubicBezTo>
                <a:cubicBezTo>
                  <a:pt x="1366978" y="72427"/>
                  <a:pt x="2898726" y="61419"/>
                  <a:pt x="5305670" y="0"/>
                </a:cubicBezTo>
                <a:cubicBezTo>
                  <a:pt x="5520663" y="-14146"/>
                  <a:pt x="5691447" y="173767"/>
                  <a:pt x="5698670" y="393000"/>
                </a:cubicBezTo>
                <a:cubicBezTo>
                  <a:pt x="5588373" y="991871"/>
                  <a:pt x="5719302" y="1346416"/>
                  <a:pt x="5698670" y="1964953"/>
                </a:cubicBezTo>
                <a:cubicBezTo>
                  <a:pt x="5702297" y="2163592"/>
                  <a:pt x="5494240" y="2326029"/>
                  <a:pt x="5305670" y="2357953"/>
                </a:cubicBezTo>
                <a:cubicBezTo>
                  <a:pt x="4172902" y="2387780"/>
                  <a:pt x="2415696" y="2278647"/>
                  <a:pt x="393000" y="2357953"/>
                </a:cubicBezTo>
                <a:cubicBezTo>
                  <a:pt x="196795" y="2355597"/>
                  <a:pt x="-7805" y="2183544"/>
                  <a:pt x="0" y="1964953"/>
                </a:cubicBezTo>
                <a:cubicBezTo>
                  <a:pt x="-27561" y="1441193"/>
                  <a:pt x="29735" y="684066"/>
                  <a:pt x="0" y="393000"/>
                </a:cubicBezTo>
                <a:close/>
              </a:path>
              <a:path w="5698670" h="2357953" stroke="0" extrusionOk="0">
                <a:moveTo>
                  <a:pt x="0" y="393000"/>
                </a:moveTo>
                <a:cubicBezTo>
                  <a:pt x="36266" y="185837"/>
                  <a:pt x="183586" y="15906"/>
                  <a:pt x="393000" y="0"/>
                </a:cubicBezTo>
                <a:cubicBezTo>
                  <a:pt x="1244740" y="123000"/>
                  <a:pt x="3162522" y="-96860"/>
                  <a:pt x="5305670" y="0"/>
                </a:cubicBezTo>
                <a:cubicBezTo>
                  <a:pt x="5505899" y="-12818"/>
                  <a:pt x="5714353" y="144335"/>
                  <a:pt x="5698670" y="393000"/>
                </a:cubicBezTo>
                <a:cubicBezTo>
                  <a:pt x="5585068" y="1160526"/>
                  <a:pt x="5756082" y="1659599"/>
                  <a:pt x="5698670" y="1964953"/>
                </a:cubicBezTo>
                <a:cubicBezTo>
                  <a:pt x="5679977" y="2188773"/>
                  <a:pt x="5495871" y="2353559"/>
                  <a:pt x="5305670" y="2357953"/>
                </a:cubicBezTo>
                <a:cubicBezTo>
                  <a:pt x="3441960" y="2197246"/>
                  <a:pt x="2310231" y="2397620"/>
                  <a:pt x="393000" y="2357953"/>
                </a:cubicBezTo>
                <a:cubicBezTo>
                  <a:pt x="138719" y="2350433"/>
                  <a:pt x="-28675" y="2169010"/>
                  <a:pt x="0" y="1964953"/>
                </a:cubicBezTo>
                <a:cubicBezTo>
                  <a:pt x="46974" y="1311912"/>
                  <a:pt x="-14693" y="702202"/>
                  <a:pt x="0" y="393000"/>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EC7DF78-E4B3-1484-6CA5-B7284436513E}"/>
              </a:ext>
            </a:extLst>
          </p:cNvPr>
          <p:cNvSpPr txBox="1"/>
          <p:nvPr/>
        </p:nvSpPr>
        <p:spPr>
          <a:xfrm>
            <a:off x="6353176" y="2775386"/>
            <a:ext cx="5716440" cy="144655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nhỏ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biết</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giác</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nhặt</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rau</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giúp</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đỡ</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bố</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mẹ</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A4176B9C-4AB7-1590-45FF-5A598F1F8018}"/>
              </a:ext>
            </a:extLst>
          </p:cNvPr>
          <p:cNvPicPr>
            <a:picLocks noChangeAspect="1"/>
          </p:cNvPicPr>
          <p:nvPr/>
        </p:nvPicPr>
        <p:blipFill>
          <a:blip r:embed="rId4"/>
          <a:stretch>
            <a:fillRect/>
          </a:stretch>
        </p:blipFill>
        <p:spPr>
          <a:xfrm>
            <a:off x="2307771" y="360092"/>
            <a:ext cx="7010400" cy="943704"/>
          </a:xfrm>
          <a:prstGeom prst="rect">
            <a:avLst/>
          </a:prstGeom>
        </p:spPr>
      </p:pic>
    </p:spTree>
    <p:extLst>
      <p:ext uri="{BB962C8B-B14F-4D97-AF65-F5344CB8AC3E}">
        <p14:creationId xmlns:p14="http://schemas.microsoft.com/office/powerpoint/2010/main" val="3000489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Rounded Corners 41">
            <a:extLst>
              <a:ext uri="{FF2B5EF4-FFF2-40B4-BE49-F238E27FC236}">
                <a16:creationId xmlns:a16="http://schemas.microsoft.com/office/drawing/2014/main" id="{B4F1BF1F-1F58-F941-EA93-5186D1D3115D}"/>
              </a:ext>
            </a:extLst>
          </p:cNvPr>
          <p:cNvSpPr/>
          <p:nvPr/>
        </p:nvSpPr>
        <p:spPr>
          <a:xfrm>
            <a:off x="6310463" y="2442747"/>
            <a:ext cx="5698670" cy="2357953"/>
          </a:xfrm>
          <a:custGeom>
            <a:avLst/>
            <a:gdLst>
              <a:gd name="csX0" fmla="*/ 0 w 5698670"/>
              <a:gd name="csY0" fmla="*/ 393000 h 2357953"/>
              <a:gd name="csX1" fmla="*/ 393000 w 5698670"/>
              <a:gd name="csY1" fmla="*/ 0 h 2357953"/>
              <a:gd name="csX2" fmla="*/ 5305670 w 5698670"/>
              <a:gd name="csY2" fmla="*/ 0 h 2357953"/>
              <a:gd name="csX3" fmla="*/ 5698670 w 5698670"/>
              <a:gd name="csY3" fmla="*/ 393000 h 2357953"/>
              <a:gd name="csX4" fmla="*/ 5698670 w 5698670"/>
              <a:gd name="csY4" fmla="*/ 1964953 h 2357953"/>
              <a:gd name="csX5" fmla="*/ 5305670 w 5698670"/>
              <a:gd name="csY5" fmla="*/ 2357953 h 2357953"/>
              <a:gd name="csX6" fmla="*/ 393000 w 5698670"/>
              <a:gd name="csY6" fmla="*/ 2357953 h 2357953"/>
              <a:gd name="csX7" fmla="*/ 0 w 5698670"/>
              <a:gd name="csY7" fmla="*/ 1964953 h 2357953"/>
              <a:gd name="csX8" fmla="*/ 0 w 5698670"/>
              <a:gd name="csY8" fmla="*/ 393000 h 2357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98670" h="2357953" fill="none" extrusionOk="0">
                <a:moveTo>
                  <a:pt x="0" y="393000"/>
                </a:moveTo>
                <a:cubicBezTo>
                  <a:pt x="869" y="199480"/>
                  <a:pt x="187402" y="19216"/>
                  <a:pt x="393000" y="0"/>
                </a:cubicBezTo>
                <a:cubicBezTo>
                  <a:pt x="1366978" y="72427"/>
                  <a:pt x="2898726" y="61419"/>
                  <a:pt x="5305670" y="0"/>
                </a:cubicBezTo>
                <a:cubicBezTo>
                  <a:pt x="5520663" y="-14146"/>
                  <a:pt x="5691447" y="173767"/>
                  <a:pt x="5698670" y="393000"/>
                </a:cubicBezTo>
                <a:cubicBezTo>
                  <a:pt x="5588373" y="991871"/>
                  <a:pt x="5719302" y="1346416"/>
                  <a:pt x="5698670" y="1964953"/>
                </a:cubicBezTo>
                <a:cubicBezTo>
                  <a:pt x="5702297" y="2163592"/>
                  <a:pt x="5494240" y="2326029"/>
                  <a:pt x="5305670" y="2357953"/>
                </a:cubicBezTo>
                <a:cubicBezTo>
                  <a:pt x="4172902" y="2387780"/>
                  <a:pt x="2415696" y="2278647"/>
                  <a:pt x="393000" y="2357953"/>
                </a:cubicBezTo>
                <a:cubicBezTo>
                  <a:pt x="196795" y="2355597"/>
                  <a:pt x="-7805" y="2183544"/>
                  <a:pt x="0" y="1964953"/>
                </a:cubicBezTo>
                <a:cubicBezTo>
                  <a:pt x="-27561" y="1441193"/>
                  <a:pt x="29735" y="684066"/>
                  <a:pt x="0" y="393000"/>
                </a:cubicBezTo>
                <a:close/>
              </a:path>
              <a:path w="5698670" h="2357953" stroke="0" extrusionOk="0">
                <a:moveTo>
                  <a:pt x="0" y="393000"/>
                </a:moveTo>
                <a:cubicBezTo>
                  <a:pt x="36266" y="185837"/>
                  <a:pt x="183586" y="15906"/>
                  <a:pt x="393000" y="0"/>
                </a:cubicBezTo>
                <a:cubicBezTo>
                  <a:pt x="1244740" y="123000"/>
                  <a:pt x="3162522" y="-96860"/>
                  <a:pt x="5305670" y="0"/>
                </a:cubicBezTo>
                <a:cubicBezTo>
                  <a:pt x="5505899" y="-12818"/>
                  <a:pt x="5714353" y="144335"/>
                  <a:pt x="5698670" y="393000"/>
                </a:cubicBezTo>
                <a:cubicBezTo>
                  <a:pt x="5585068" y="1160526"/>
                  <a:pt x="5756082" y="1659599"/>
                  <a:pt x="5698670" y="1964953"/>
                </a:cubicBezTo>
                <a:cubicBezTo>
                  <a:pt x="5679977" y="2188773"/>
                  <a:pt x="5495871" y="2353559"/>
                  <a:pt x="5305670" y="2357953"/>
                </a:cubicBezTo>
                <a:cubicBezTo>
                  <a:pt x="3441960" y="2197246"/>
                  <a:pt x="2310231" y="2397620"/>
                  <a:pt x="393000" y="2357953"/>
                </a:cubicBezTo>
                <a:cubicBezTo>
                  <a:pt x="138719" y="2350433"/>
                  <a:pt x="-28675" y="2169010"/>
                  <a:pt x="0" y="1964953"/>
                </a:cubicBezTo>
                <a:cubicBezTo>
                  <a:pt x="46974" y="1311912"/>
                  <a:pt x="-14693" y="702202"/>
                  <a:pt x="0" y="393000"/>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EC7DF78-E4B3-1484-6CA5-B7284436513E}"/>
              </a:ext>
            </a:extLst>
          </p:cNvPr>
          <p:cNvSpPr txBox="1"/>
          <p:nvPr/>
        </p:nvSpPr>
        <p:spPr>
          <a:xfrm>
            <a:off x="6353176" y="2775386"/>
            <a:ext cx="5716440" cy="144655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nhỏ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biết</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giác</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gấp</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và</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sắp</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xếp</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quần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áo</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A4176B9C-4AB7-1590-45FF-5A598F1F8018}"/>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3" name="Picture 2" descr="A cartoon of a child putting clothes in a closet&#10;&#10;Description automatically generated">
            <a:extLst>
              <a:ext uri="{FF2B5EF4-FFF2-40B4-BE49-F238E27FC236}">
                <a16:creationId xmlns:a16="http://schemas.microsoft.com/office/drawing/2014/main" id="{CE74C9EE-E937-B8FD-D374-E80A85CB2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6" y="2257425"/>
            <a:ext cx="5588000" cy="3143250"/>
          </a:xfrm>
          <a:prstGeom prst="rect">
            <a:avLst/>
          </a:prstGeom>
        </p:spPr>
      </p:pic>
    </p:spTree>
    <p:extLst>
      <p:ext uri="{BB962C8B-B14F-4D97-AF65-F5344CB8AC3E}">
        <p14:creationId xmlns:p14="http://schemas.microsoft.com/office/powerpoint/2010/main" val="394268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Rounded Corners 41">
            <a:extLst>
              <a:ext uri="{FF2B5EF4-FFF2-40B4-BE49-F238E27FC236}">
                <a16:creationId xmlns:a16="http://schemas.microsoft.com/office/drawing/2014/main" id="{B4F1BF1F-1F58-F941-EA93-5186D1D3115D}"/>
              </a:ext>
            </a:extLst>
          </p:cNvPr>
          <p:cNvSpPr/>
          <p:nvPr/>
        </p:nvSpPr>
        <p:spPr>
          <a:xfrm>
            <a:off x="6310463" y="2442747"/>
            <a:ext cx="5698670" cy="2357953"/>
          </a:xfrm>
          <a:custGeom>
            <a:avLst/>
            <a:gdLst>
              <a:gd name="csX0" fmla="*/ 0 w 5698670"/>
              <a:gd name="csY0" fmla="*/ 393000 h 2357953"/>
              <a:gd name="csX1" fmla="*/ 393000 w 5698670"/>
              <a:gd name="csY1" fmla="*/ 0 h 2357953"/>
              <a:gd name="csX2" fmla="*/ 5305670 w 5698670"/>
              <a:gd name="csY2" fmla="*/ 0 h 2357953"/>
              <a:gd name="csX3" fmla="*/ 5698670 w 5698670"/>
              <a:gd name="csY3" fmla="*/ 393000 h 2357953"/>
              <a:gd name="csX4" fmla="*/ 5698670 w 5698670"/>
              <a:gd name="csY4" fmla="*/ 1964953 h 2357953"/>
              <a:gd name="csX5" fmla="*/ 5305670 w 5698670"/>
              <a:gd name="csY5" fmla="*/ 2357953 h 2357953"/>
              <a:gd name="csX6" fmla="*/ 393000 w 5698670"/>
              <a:gd name="csY6" fmla="*/ 2357953 h 2357953"/>
              <a:gd name="csX7" fmla="*/ 0 w 5698670"/>
              <a:gd name="csY7" fmla="*/ 1964953 h 2357953"/>
              <a:gd name="csX8" fmla="*/ 0 w 5698670"/>
              <a:gd name="csY8" fmla="*/ 393000 h 2357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98670" h="2357953" fill="none" extrusionOk="0">
                <a:moveTo>
                  <a:pt x="0" y="393000"/>
                </a:moveTo>
                <a:cubicBezTo>
                  <a:pt x="869" y="199480"/>
                  <a:pt x="187402" y="19216"/>
                  <a:pt x="393000" y="0"/>
                </a:cubicBezTo>
                <a:cubicBezTo>
                  <a:pt x="1366978" y="72427"/>
                  <a:pt x="2898726" y="61419"/>
                  <a:pt x="5305670" y="0"/>
                </a:cubicBezTo>
                <a:cubicBezTo>
                  <a:pt x="5520663" y="-14146"/>
                  <a:pt x="5691447" y="173767"/>
                  <a:pt x="5698670" y="393000"/>
                </a:cubicBezTo>
                <a:cubicBezTo>
                  <a:pt x="5588373" y="991871"/>
                  <a:pt x="5719302" y="1346416"/>
                  <a:pt x="5698670" y="1964953"/>
                </a:cubicBezTo>
                <a:cubicBezTo>
                  <a:pt x="5702297" y="2163592"/>
                  <a:pt x="5494240" y="2326029"/>
                  <a:pt x="5305670" y="2357953"/>
                </a:cubicBezTo>
                <a:cubicBezTo>
                  <a:pt x="4172902" y="2387780"/>
                  <a:pt x="2415696" y="2278647"/>
                  <a:pt x="393000" y="2357953"/>
                </a:cubicBezTo>
                <a:cubicBezTo>
                  <a:pt x="196795" y="2355597"/>
                  <a:pt x="-7805" y="2183544"/>
                  <a:pt x="0" y="1964953"/>
                </a:cubicBezTo>
                <a:cubicBezTo>
                  <a:pt x="-27561" y="1441193"/>
                  <a:pt x="29735" y="684066"/>
                  <a:pt x="0" y="393000"/>
                </a:cubicBezTo>
                <a:close/>
              </a:path>
              <a:path w="5698670" h="2357953" stroke="0" extrusionOk="0">
                <a:moveTo>
                  <a:pt x="0" y="393000"/>
                </a:moveTo>
                <a:cubicBezTo>
                  <a:pt x="36266" y="185837"/>
                  <a:pt x="183586" y="15906"/>
                  <a:pt x="393000" y="0"/>
                </a:cubicBezTo>
                <a:cubicBezTo>
                  <a:pt x="1244740" y="123000"/>
                  <a:pt x="3162522" y="-96860"/>
                  <a:pt x="5305670" y="0"/>
                </a:cubicBezTo>
                <a:cubicBezTo>
                  <a:pt x="5505899" y="-12818"/>
                  <a:pt x="5714353" y="144335"/>
                  <a:pt x="5698670" y="393000"/>
                </a:cubicBezTo>
                <a:cubicBezTo>
                  <a:pt x="5585068" y="1160526"/>
                  <a:pt x="5756082" y="1659599"/>
                  <a:pt x="5698670" y="1964953"/>
                </a:cubicBezTo>
                <a:cubicBezTo>
                  <a:pt x="5679977" y="2188773"/>
                  <a:pt x="5495871" y="2353559"/>
                  <a:pt x="5305670" y="2357953"/>
                </a:cubicBezTo>
                <a:cubicBezTo>
                  <a:pt x="3441960" y="2197246"/>
                  <a:pt x="2310231" y="2397620"/>
                  <a:pt x="393000" y="2357953"/>
                </a:cubicBezTo>
                <a:cubicBezTo>
                  <a:pt x="138719" y="2350433"/>
                  <a:pt x="-28675" y="2169010"/>
                  <a:pt x="0" y="1964953"/>
                </a:cubicBezTo>
                <a:cubicBezTo>
                  <a:pt x="46974" y="1311912"/>
                  <a:pt x="-14693" y="702202"/>
                  <a:pt x="0" y="393000"/>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EC7DF78-E4B3-1484-6CA5-B7284436513E}"/>
              </a:ext>
            </a:extLst>
          </p:cNvPr>
          <p:cNvSpPr txBox="1"/>
          <p:nvPr/>
        </p:nvSpPr>
        <p:spPr>
          <a:xfrm>
            <a:off x="6276976" y="2603936"/>
            <a:ext cx="5716440" cy="212365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nhỏ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chưa</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giác</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dọn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phòng</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mà</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nhờ</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bà</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giúp</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đỡ</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A4176B9C-4AB7-1590-45FF-5A598F1F8018}"/>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4" name="Picture 3" descr="A cartoon of a person and a child&#10;&#10;Description automatically generated">
            <a:extLst>
              <a:ext uri="{FF2B5EF4-FFF2-40B4-BE49-F238E27FC236}">
                <a16:creationId xmlns:a16="http://schemas.microsoft.com/office/drawing/2014/main" id="{67071E13-784D-79CC-A551-7894BCB7E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07" y="2257424"/>
            <a:ext cx="5774267" cy="3248025"/>
          </a:xfrm>
          <a:prstGeom prst="rect">
            <a:avLst/>
          </a:prstGeom>
        </p:spPr>
      </p:pic>
    </p:spTree>
    <p:extLst>
      <p:ext uri="{BB962C8B-B14F-4D97-AF65-F5344CB8AC3E}">
        <p14:creationId xmlns:p14="http://schemas.microsoft.com/office/powerpoint/2010/main" val="128655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Rounded Corners 41">
            <a:extLst>
              <a:ext uri="{FF2B5EF4-FFF2-40B4-BE49-F238E27FC236}">
                <a16:creationId xmlns:a16="http://schemas.microsoft.com/office/drawing/2014/main" id="{B4F1BF1F-1F58-F941-EA93-5186D1D3115D}"/>
              </a:ext>
            </a:extLst>
          </p:cNvPr>
          <p:cNvSpPr/>
          <p:nvPr/>
        </p:nvSpPr>
        <p:spPr>
          <a:xfrm>
            <a:off x="6310463" y="2442747"/>
            <a:ext cx="5698670" cy="2357953"/>
          </a:xfrm>
          <a:custGeom>
            <a:avLst/>
            <a:gdLst>
              <a:gd name="csX0" fmla="*/ 0 w 5698670"/>
              <a:gd name="csY0" fmla="*/ 393000 h 2357953"/>
              <a:gd name="csX1" fmla="*/ 393000 w 5698670"/>
              <a:gd name="csY1" fmla="*/ 0 h 2357953"/>
              <a:gd name="csX2" fmla="*/ 5305670 w 5698670"/>
              <a:gd name="csY2" fmla="*/ 0 h 2357953"/>
              <a:gd name="csX3" fmla="*/ 5698670 w 5698670"/>
              <a:gd name="csY3" fmla="*/ 393000 h 2357953"/>
              <a:gd name="csX4" fmla="*/ 5698670 w 5698670"/>
              <a:gd name="csY4" fmla="*/ 1964953 h 2357953"/>
              <a:gd name="csX5" fmla="*/ 5305670 w 5698670"/>
              <a:gd name="csY5" fmla="*/ 2357953 h 2357953"/>
              <a:gd name="csX6" fmla="*/ 393000 w 5698670"/>
              <a:gd name="csY6" fmla="*/ 2357953 h 2357953"/>
              <a:gd name="csX7" fmla="*/ 0 w 5698670"/>
              <a:gd name="csY7" fmla="*/ 1964953 h 2357953"/>
              <a:gd name="csX8" fmla="*/ 0 w 5698670"/>
              <a:gd name="csY8" fmla="*/ 393000 h 2357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98670" h="2357953" fill="none" extrusionOk="0">
                <a:moveTo>
                  <a:pt x="0" y="393000"/>
                </a:moveTo>
                <a:cubicBezTo>
                  <a:pt x="869" y="199480"/>
                  <a:pt x="187402" y="19216"/>
                  <a:pt x="393000" y="0"/>
                </a:cubicBezTo>
                <a:cubicBezTo>
                  <a:pt x="1366978" y="72427"/>
                  <a:pt x="2898726" y="61419"/>
                  <a:pt x="5305670" y="0"/>
                </a:cubicBezTo>
                <a:cubicBezTo>
                  <a:pt x="5520663" y="-14146"/>
                  <a:pt x="5691447" y="173767"/>
                  <a:pt x="5698670" y="393000"/>
                </a:cubicBezTo>
                <a:cubicBezTo>
                  <a:pt x="5588373" y="991871"/>
                  <a:pt x="5719302" y="1346416"/>
                  <a:pt x="5698670" y="1964953"/>
                </a:cubicBezTo>
                <a:cubicBezTo>
                  <a:pt x="5702297" y="2163592"/>
                  <a:pt x="5494240" y="2326029"/>
                  <a:pt x="5305670" y="2357953"/>
                </a:cubicBezTo>
                <a:cubicBezTo>
                  <a:pt x="4172902" y="2387780"/>
                  <a:pt x="2415696" y="2278647"/>
                  <a:pt x="393000" y="2357953"/>
                </a:cubicBezTo>
                <a:cubicBezTo>
                  <a:pt x="196795" y="2355597"/>
                  <a:pt x="-7805" y="2183544"/>
                  <a:pt x="0" y="1964953"/>
                </a:cubicBezTo>
                <a:cubicBezTo>
                  <a:pt x="-27561" y="1441193"/>
                  <a:pt x="29735" y="684066"/>
                  <a:pt x="0" y="393000"/>
                </a:cubicBezTo>
                <a:close/>
              </a:path>
              <a:path w="5698670" h="2357953" stroke="0" extrusionOk="0">
                <a:moveTo>
                  <a:pt x="0" y="393000"/>
                </a:moveTo>
                <a:cubicBezTo>
                  <a:pt x="36266" y="185837"/>
                  <a:pt x="183586" y="15906"/>
                  <a:pt x="393000" y="0"/>
                </a:cubicBezTo>
                <a:cubicBezTo>
                  <a:pt x="1244740" y="123000"/>
                  <a:pt x="3162522" y="-96860"/>
                  <a:pt x="5305670" y="0"/>
                </a:cubicBezTo>
                <a:cubicBezTo>
                  <a:pt x="5505899" y="-12818"/>
                  <a:pt x="5714353" y="144335"/>
                  <a:pt x="5698670" y="393000"/>
                </a:cubicBezTo>
                <a:cubicBezTo>
                  <a:pt x="5585068" y="1160526"/>
                  <a:pt x="5756082" y="1659599"/>
                  <a:pt x="5698670" y="1964953"/>
                </a:cubicBezTo>
                <a:cubicBezTo>
                  <a:pt x="5679977" y="2188773"/>
                  <a:pt x="5495871" y="2353559"/>
                  <a:pt x="5305670" y="2357953"/>
                </a:cubicBezTo>
                <a:cubicBezTo>
                  <a:pt x="3441960" y="2197246"/>
                  <a:pt x="2310231" y="2397620"/>
                  <a:pt x="393000" y="2357953"/>
                </a:cubicBezTo>
                <a:cubicBezTo>
                  <a:pt x="138719" y="2350433"/>
                  <a:pt x="-28675" y="2169010"/>
                  <a:pt x="0" y="1964953"/>
                </a:cubicBezTo>
                <a:cubicBezTo>
                  <a:pt x="46974" y="1311912"/>
                  <a:pt x="-14693" y="702202"/>
                  <a:pt x="0" y="393000"/>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EC7DF78-E4B3-1484-6CA5-B7284436513E}"/>
              </a:ext>
            </a:extLst>
          </p:cNvPr>
          <p:cNvSpPr txBox="1"/>
          <p:nvPr/>
        </p:nvSpPr>
        <p:spPr>
          <a:xfrm>
            <a:off x="6353176" y="2851586"/>
            <a:ext cx="5716440" cy="144655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nhỏ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đã</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giác</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dọn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giúp</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bố</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mẹ</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đổ</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rác</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A4176B9C-4AB7-1590-45FF-5A598F1F8018}"/>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3" name="Picture 2" descr="A cartoon of a person and a child&#10;&#10;Description automatically generated">
            <a:extLst>
              <a:ext uri="{FF2B5EF4-FFF2-40B4-BE49-F238E27FC236}">
                <a16:creationId xmlns:a16="http://schemas.microsoft.com/office/drawing/2014/main" id="{0E7BB4D3-2D8C-F4C9-4C22-90CAC694F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2257425"/>
            <a:ext cx="5772150" cy="3246834"/>
          </a:xfrm>
          <a:prstGeom prst="rect">
            <a:avLst/>
          </a:prstGeom>
        </p:spPr>
      </p:pic>
    </p:spTree>
    <p:extLst>
      <p:ext uri="{BB962C8B-B14F-4D97-AF65-F5344CB8AC3E}">
        <p14:creationId xmlns:p14="http://schemas.microsoft.com/office/powerpoint/2010/main" val="367357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Rounded Corners 41">
            <a:extLst>
              <a:ext uri="{FF2B5EF4-FFF2-40B4-BE49-F238E27FC236}">
                <a16:creationId xmlns:a16="http://schemas.microsoft.com/office/drawing/2014/main" id="{B4F1BF1F-1F58-F941-EA93-5186D1D3115D}"/>
              </a:ext>
            </a:extLst>
          </p:cNvPr>
          <p:cNvSpPr/>
          <p:nvPr/>
        </p:nvSpPr>
        <p:spPr>
          <a:xfrm>
            <a:off x="6400799" y="2442747"/>
            <a:ext cx="5608333" cy="2357953"/>
          </a:xfrm>
          <a:custGeom>
            <a:avLst/>
            <a:gdLst>
              <a:gd name="csX0" fmla="*/ 0 w 5608333"/>
              <a:gd name="csY0" fmla="*/ 393000 h 2357953"/>
              <a:gd name="csX1" fmla="*/ 393000 w 5608333"/>
              <a:gd name="csY1" fmla="*/ 0 h 2357953"/>
              <a:gd name="csX2" fmla="*/ 5215333 w 5608333"/>
              <a:gd name="csY2" fmla="*/ 0 h 2357953"/>
              <a:gd name="csX3" fmla="*/ 5608333 w 5608333"/>
              <a:gd name="csY3" fmla="*/ 393000 h 2357953"/>
              <a:gd name="csX4" fmla="*/ 5608333 w 5608333"/>
              <a:gd name="csY4" fmla="*/ 1964953 h 2357953"/>
              <a:gd name="csX5" fmla="*/ 5215333 w 5608333"/>
              <a:gd name="csY5" fmla="*/ 2357953 h 2357953"/>
              <a:gd name="csX6" fmla="*/ 393000 w 5608333"/>
              <a:gd name="csY6" fmla="*/ 2357953 h 2357953"/>
              <a:gd name="csX7" fmla="*/ 0 w 5608333"/>
              <a:gd name="csY7" fmla="*/ 1964953 h 2357953"/>
              <a:gd name="csX8" fmla="*/ 0 w 5608333"/>
              <a:gd name="csY8" fmla="*/ 393000 h 2357953"/>
              <a:gd name="csX0" fmla="*/ 0 w 5608333"/>
              <a:gd name="csY0" fmla="*/ 393000 h 2357953"/>
              <a:gd name="csX1" fmla="*/ 393000 w 5608333"/>
              <a:gd name="csY1" fmla="*/ 0 h 2357953"/>
              <a:gd name="csX2" fmla="*/ 5215333 w 5608333"/>
              <a:gd name="csY2" fmla="*/ 0 h 2357953"/>
              <a:gd name="csX3" fmla="*/ 5608333 w 5608333"/>
              <a:gd name="csY3" fmla="*/ 393000 h 2357953"/>
              <a:gd name="csX4" fmla="*/ 5608333 w 5608333"/>
              <a:gd name="csY4" fmla="*/ 1964953 h 2357953"/>
              <a:gd name="csX5" fmla="*/ 5215333 w 5608333"/>
              <a:gd name="csY5" fmla="*/ 2357953 h 2357953"/>
              <a:gd name="csX6" fmla="*/ 393000 w 5608333"/>
              <a:gd name="csY6" fmla="*/ 2357953 h 2357953"/>
              <a:gd name="csX7" fmla="*/ 0 w 5608333"/>
              <a:gd name="csY7" fmla="*/ 1964953 h 2357953"/>
              <a:gd name="csX8" fmla="*/ 0 w 5608333"/>
              <a:gd name="csY8" fmla="*/ 393000 h 2357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08333" h="2357953" fill="none" extrusionOk="0">
                <a:moveTo>
                  <a:pt x="0" y="393000"/>
                </a:moveTo>
                <a:cubicBezTo>
                  <a:pt x="2111" y="233103"/>
                  <a:pt x="194644" y="31371"/>
                  <a:pt x="393000" y="0"/>
                </a:cubicBezTo>
                <a:cubicBezTo>
                  <a:pt x="1204421" y="84699"/>
                  <a:pt x="2978082" y="155666"/>
                  <a:pt x="5215333" y="0"/>
                </a:cubicBezTo>
                <a:cubicBezTo>
                  <a:pt x="5429305" y="-21172"/>
                  <a:pt x="5570822" y="164606"/>
                  <a:pt x="5608333" y="393000"/>
                </a:cubicBezTo>
                <a:cubicBezTo>
                  <a:pt x="5515409" y="1003495"/>
                  <a:pt x="5607365" y="1389031"/>
                  <a:pt x="5608333" y="1964953"/>
                </a:cubicBezTo>
                <a:cubicBezTo>
                  <a:pt x="5616886" y="2138590"/>
                  <a:pt x="5391107" y="2311685"/>
                  <a:pt x="5215333" y="2357953"/>
                </a:cubicBezTo>
                <a:cubicBezTo>
                  <a:pt x="4756853" y="2507571"/>
                  <a:pt x="2378354" y="2353145"/>
                  <a:pt x="393000" y="2357953"/>
                </a:cubicBezTo>
                <a:cubicBezTo>
                  <a:pt x="209722" y="2354136"/>
                  <a:pt x="-25116" y="2186967"/>
                  <a:pt x="0" y="1964953"/>
                </a:cubicBezTo>
                <a:cubicBezTo>
                  <a:pt x="-17368" y="1422217"/>
                  <a:pt x="9371" y="631535"/>
                  <a:pt x="0" y="393000"/>
                </a:cubicBezTo>
                <a:close/>
              </a:path>
              <a:path w="5608333" h="2357953" stroke="0" extrusionOk="0">
                <a:moveTo>
                  <a:pt x="0" y="393000"/>
                </a:moveTo>
                <a:cubicBezTo>
                  <a:pt x="20929" y="222569"/>
                  <a:pt x="181194" y="-8236"/>
                  <a:pt x="393000" y="0"/>
                </a:cubicBezTo>
                <a:cubicBezTo>
                  <a:pt x="1893032" y="46213"/>
                  <a:pt x="4125568" y="56498"/>
                  <a:pt x="5215333" y="0"/>
                </a:cubicBezTo>
                <a:cubicBezTo>
                  <a:pt x="5401070" y="-11356"/>
                  <a:pt x="5661108" y="152342"/>
                  <a:pt x="5608333" y="393000"/>
                </a:cubicBezTo>
                <a:cubicBezTo>
                  <a:pt x="5502230" y="1159623"/>
                  <a:pt x="5715211" y="1670079"/>
                  <a:pt x="5608333" y="1964953"/>
                </a:cubicBezTo>
                <a:cubicBezTo>
                  <a:pt x="5591015" y="2183893"/>
                  <a:pt x="5397404" y="2349057"/>
                  <a:pt x="5215333" y="2357953"/>
                </a:cubicBezTo>
                <a:cubicBezTo>
                  <a:pt x="4378561" y="2173407"/>
                  <a:pt x="985866" y="2497198"/>
                  <a:pt x="393000" y="2357953"/>
                </a:cubicBezTo>
                <a:cubicBezTo>
                  <a:pt x="147996" y="2377154"/>
                  <a:pt x="-33719" y="2144670"/>
                  <a:pt x="0" y="1964953"/>
                </a:cubicBezTo>
                <a:cubicBezTo>
                  <a:pt x="51125" y="1254076"/>
                  <a:pt x="-14032" y="691753"/>
                  <a:pt x="0" y="393000"/>
                </a:cubicBezTo>
                <a:close/>
              </a:path>
              <a:path w="5608333" h="2357953" fill="none" stroke="0" extrusionOk="0">
                <a:moveTo>
                  <a:pt x="0" y="393000"/>
                </a:moveTo>
                <a:cubicBezTo>
                  <a:pt x="35672" y="208967"/>
                  <a:pt x="197672" y="40613"/>
                  <a:pt x="393000" y="0"/>
                </a:cubicBezTo>
                <a:cubicBezTo>
                  <a:pt x="1583452" y="188137"/>
                  <a:pt x="2921229" y="78546"/>
                  <a:pt x="5215333" y="0"/>
                </a:cubicBezTo>
                <a:cubicBezTo>
                  <a:pt x="5423331" y="-19477"/>
                  <a:pt x="5604161" y="167616"/>
                  <a:pt x="5608333" y="393000"/>
                </a:cubicBezTo>
                <a:cubicBezTo>
                  <a:pt x="5501795" y="988675"/>
                  <a:pt x="5648737" y="1332172"/>
                  <a:pt x="5608333" y="1964953"/>
                </a:cubicBezTo>
                <a:cubicBezTo>
                  <a:pt x="5600824" y="2167626"/>
                  <a:pt x="5391678" y="2324028"/>
                  <a:pt x="5215333" y="2357953"/>
                </a:cubicBezTo>
                <a:cubicBezTo>
                  <a:pt x="4335833" y="2041349"/>
                  <a:pt x="2312526" y="2309719"/>
                  <a:pt x="393000" y="2357953"/>
                </a:cubicBezTo>
                <a:cubicBezTo>
                  <a:pt x="179439" y="2352091"/>
                  <a:pt x="-34147" y="2171610"/>
                  <a:pt x="0" y="1964953"/>
                </a:cubicBezTo>
                <a:cubicBezTo>
                  <a:pt x="-35639" y="1470368"/>
                  <a:pt x="8077" y="692100"/>
                  <a:pt x="0" y="393000"/>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08333"/>
                      <a:gd name="connsiteY0" fmla="*/ 393000 h 2357953"/>
                      <a:gd name="connsiteX1" fmla="*/ 393000 w 5608333"/>
                      <a:gd name="connsiteY1" fmla="*/ 0 h 2357953"/>
                      <a:gd name="connsiteX2" fmla="*/ 5215333 w 5608333"/>
                      <a:gd name="connsiteY2" fmla="*/ 0 h 2357953"/>
                      <a:gd name="connsiteX3" fmla="*/ 5608333 w 5608333"/>
                      <a:gd name="connsiteY3" fmla="*/ 393000 h 2357953"/>
                      <a:gd name="connsiteX4" fmla="*/ 5608333 w 5608333"/>
                      <a:gd name="connsiteY4" fmla="*/ 1964953 h 2357953"/>
                      <a:gd name="connsiteX5" fmla="*/ 5215333 w 5608333"/>
                      <a:gd name="connsiteY5" fmla="*/ 2357953 h 2357953"/>
                      <a:gd name="connsiteX6" fmla="*/ 393000 w 5608333"/>
                      <a:gd name="connsiteY6" fmla="*/ 2357953 h 2357953"/>
                      <a:gd name="connsiteX7" fmla="*/ 0 w 5608333"/>
                      <a:gd name="connsiteY7" fmla="*/ 1964953 h 2357953"/>
                      <a:gd name="connsiteX8" fmla="*/ 0 w 5608333"/>
                      <a:gd name="connsiteY8" fmla="*/ 393000 h 23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8333" h="2357953" fill="none" extrusionOk="0">
                        <a:moveTo>
                          <a:pt x="0" y="393000"/>
                        </a:moveTo>
                        <a:cubicBezTo>
                          <a:pt x="869" y="199480"/>
                          <a:pt x="187402" y="19216"/>
                          <a:pt x="393000" y="0"/>
                        </a:cubicBezTo>
                        <a:cubicBezTo>
                          <a:pt x="1411190" y="72427"/>
                          <a:pt x="2935789" y="61419"/>
                          <a:pt x="5215333" y="0"/>
                        </a:cubicBezTo>
                        <a:cubicBezTo>
                          <a:pt x="5430326" y="-14146"/>
                          <a:pt x="5601110" y="173767"/>
                          <a:pt x="5608333" y="393000"/>
                        </a:cubicBezTo>
                        <a:cubicBezTo>
                          <a:pt x="5498036" y="991871"/>
                          <a:pt x="5628965" y="1346416"/>
                          <a:pt x="5608333" y="1964953"/>
                        </a:cubicBezTo>
                        <a:cubicBezTo>
                          <a:pt x="5611960" y="2163592"/>
                          <a:pt x="5403903" y="2326029"/>
                          <a:pt x="5215333" y="2357953"/>
                        </a:cubicBezTo>
                        <a:cubicBezTo>
                          <a:pt x="4421147" y="2387780"/>
                          <a:pt x="2372441" y="2278647"/>
                          <a:pt x="393000" y="2357953"/>
                        </a:cubicBezTo>
                        <a:cubicBezTo>
                          <a:pt x="196795" y="2355597"/>
                          <a:pt x="-7805" y="2183544"/>
                          <a:pt x="0" y="1964953"/>
                        </a:cubicBezTo>
                        <a:cubicBezTo>
                          <a:pt x="-27561" y="1441193"/>
                          <a:pt x="29735" y="684066"/>
                          <a:pt x="0" y="393000"/>
                        </a:cubicBezTo>
                        <a:close/>
                      </a:path>
                      <a:path w="5608333" h="2357953" stroke="0" extrusionOk="0">
                        <a:moveTo>
                          <a:pt x="0" y="393000"/>
                        </a:moveTo>
                        <a:cubicBezTo>
                          <a:pt x="36266" y="185837"/>
                          <a:pt x="183586" y="15906"/>
                          <a:pt x="393000" y="0"/>
                        </a:cubicBezTo>
                        <a:cubicBezTo>
                          <a:pt x="1886133" y="123000"/>
                          <a:pt x="4013068" y="-96860"/>
                          <a:pt x="5215333" y="0"/>
                        </a:cubicBezTo>
                        <a:cubicBezTo>
                          <a:pt x="5415562" y="-12818"/>
                          <a:pt x="5624016" y="144335"/>
                          <a:pt x="5608333" y="393000"/>
                        </a:cubicBezTo>
                        <a:cubicBezTo>
                          <a:pt x="5494731" y="1160526"/>
                          <a:pt x="5665745" y="1659599"/>
                          <a:pt x="5608333" y="1964953"/>
                        </a:cubicBezTo>
                        <a:cubicBezTo>
                          <a:pt x="5589640" y="2188773"/>
                          <a:pt x="5405534" y="2353559"/>
                          <a:pt x="5215333" y="2357953"/>
                        </a:cubicBezTo>
                        <a:cubicBezTo>
                          <a:pt x="4376259" y="2197246"/>
                          <a:pt x="1000344" y="2397620"/>
                          <a:pt x="393000" y="2357953"/>
                        </a:cubicBezTo>
                        <a:cubicBezTo>
                          <a:pt x="138719" y="2350433"/>
                          <a:pt x="-28675" y="2169010"/>
                          <a:pt x="0" y="1964953"/>
                        </a:cubicBezTo>
                        <a:cubicBezTo>
                          <a:pt x="46974" y="1311912"/>
                          <a:pt x="-14693" y="702202"/>
                          <a:pt x="0" y="393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EC7DF78-E4B3-1484-6CA5-B7284436513E}"/>
              </a:ext>
            </a:extLst>
          </p:cNvPr>
          <p:cNvSpPr txBox="1"/>
          <p:nvPr/>
        </p:nvSpPr>
        <p:spPr>
          <a:xfrm>
            <a:off x="6362701" y="2632511"/>
            <a:ext cx="5716440" cy="212365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nhỏ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đã</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giác</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chăm</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sóc</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vật</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nuôi</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trong</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nhà</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A4176B9C-4AB7-1590-45FF-5A598F1F8018}"/>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4" name="Picture 3" descr="A cartoon of a child feeding a cat&#10;&#10;Description automatically generated">
            <a:extLst>
              <a:ext uri="{FF2B5EF4-FFF2-40B4-BE49-F238E27FC236}">
                <a16:creationId xmlns:a16="http://schemas.microsoft.com/office/drawing/2014/main" id="{85116F07-3668-EED7-B0AD-D33C9D912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 y="1962150"/>
            <a:ext cx="6112932" cy="3438525"/>
          </a:xfrm>
          <a:prstGeom prst="rect">
            <a:avLst/>
          </a:prstGeom>
        </p:spPr>
      </p:pic>
    </p:spTree>
    <p:extLst>
      <p:ext uri="{BB962C8B-B14F-4D97-AF65-F5344CB8AC3E}">
        <p14:creationId xmlns:p14="http://schemas.microsoft.com/office/powerpoint/2010/main" val="162768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a:extLst>
              <a:ext uri="{FF2B5EF4-FFF2-40B4-BE49-F238E27FC236}">
                <a16:creationId xmlns:a16="http://schemas.microsoft.com/office/drawing/2014/main" id="{3AEEFF57-7BC3-7C70-BEAF-BC35A077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350874"/>
            <a:ext cx="10073901" cy="6413285"/>
          </a:xfrm>
          <a:prstGeom prst="rect">
            <a:avLst/>
          </a:prstGeom>
        </p:spPr>
      </p:pic>
      <p:pic>
        <p:nvPicPr>
          <p:cNvPr id="19" name="Picture 9">
            <a:extLst>
              <a:ext uri="{FF2B5EF4-FFF2-40B4-BE49-F238E27FC236}">
                <a16:creationId xmlns:a16="http://schemas.microsoft.com/office/drawing/2014/main" id="{FE26CCC5-ED9B-B6F0-8CCE-CA2E12ABDDDB}"/>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20" name="TextBox 19">
            <a:extLst>
              <a:ext uri="{FF2B5EF4-FFF2-40B4-BE49-F238E27FC236}">
                <a16:creationId xmlns:a16="http://schemas.microsoft.com/office/drawing/2014/main" id="{7EE8ED2C-A03D-F01C-30B5-1EC8536D8D3D}"/>
              </a:ext>
            </a:extLst>
          </p:cNvPr>
          <p:cNvSpPr txBox="1"/>
          <p:nvPr/>
        </p:nvSpPr>
        <p:spPr>
          <a:xfrm>
            <a:off x="2814968" y="1082381"/>
            <a:ext cx="8444911" cy="4524315"/>
          </a:xfrm>
          <a:prstGeom prst="rect">
            <a:avLst/>
          </a:prstGeom>
          <a:noFill/>
        </p:spPr>
        <p:txBody>
          <a:bodyPr wrap="square" rtlCol="0">
            <a:spAutoFit/>
          </a:bodyPr>
          <a:lstStyle/>
          <a:p>
            <a:pPr lvl="0" algn="just"/>
            <a:r>
              <a:rPr lang="vi-VN" sz="3200" b="1" dirty="0">
                <a:solidFill>
                  <a:prstClr val="white"/>
                </a:solidFill>
                <a:latin typeface="Cambria" panose="02040503050406030204" pitchFamily="18" charset="0"/>
                <a:ea typeface="Cambria" panose="02040503050406030204" pitchFamily="18" charset="0"/>
              </a:rPr>
              <a:t>Để giữ cho nhà cửa luôn sạch sẽ, gọn gàng,... các em cần tự giác giúp bố mẹ một số việc phù hợp với khả năng của bản thân như: nhặt rau, gấp và cất quần áo, cho vật nuôi ăn, vứt rác đúng nơi quỵ định,... Nếu làm tốt, các em vừa thể hiện được tình yêu thương, kính trọng ông bà, cha mẹ, vừa thể hiện được trách nhiệm, bổn phận của mình với gia đình.</a:t>
            </a:r>
            <a:endParaRPr kumimoji="0" lang="en-US"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928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C10C98A-65D3-4258-8103-D3BE63390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6213"/>
            <a:ext cx="12192000" cy="851787"/>
          </a:xfrm>
          <a:prstGeom prst="rect">
            <a:avLst/>
          </a:prstGeom>
        </p:spPr>
      </p:pic>
      <p:sp>
        <p:nvSpPr>
          <p:cNvPr id="2" name="Rectangle: Rounded Corners 1">
            <a:extLst>
              <a:ext uri="{FF2B5EF4-FFF2-40B4-BE49-F238E27FC236}">
                <a16:creationId xmlns:a16="http://schemas.microsoft.com/office/drawing/2014/main" id="{3DDACB8F-81A8-FA4E-F084-F76751669444}"/>
              </a:ext>
            </a:extLst>
          </p:cNvPr>
          <p:cNvSpPr/>
          <p:nvPr/>
        </p:nvSpPr>
        <p:spPr>
          <a:xfrm>
            <a:off x="1284268" y="320527"/>
            <a:ext cx="10141689" cy="2705100"/>
          </a:xfrm>
          <a:custGeom>
            <a:avLst/>
            <a:gdLst>
              <a:gd name="csX0" fmla="*/ 0 w 10141689"/>
              <a:gd name="csY0" fmla="*/ 450859 h 2705100"/>
              <a:gd name="csX1" fmla="*/ 450859 w 10141689"/>
              <a:gd name="csY1" fmla="*/ 0 h 2705100"/>
              <a:gd name="csX2" fmla="*/ 9690830 w 10141689"/>
              <a:gd name="csY2" fmla="*/ 0 h 2705100"/>
              <a:gd name="csX3" fmla="*/ 10141689 w 10141689"/>
              <a:gd name="csY3" fmla="*/ 450859 h 2705100"/>
              <a:gd name="csX4" fmla="*/ 10141689 w 10141689"/>
              <a:gd name="csY4" fmla="*/ 2254241 h 2705100"/>
              <a:gd name="csX5" fmla="*/ 9690830 w 10141689"/>
              <a:gd name="csY5" fmla="*/ 2705100 h 2705100"/>
              <a:gd name="csX6" fmla="*/ 450859 w 10141689"/>
              <a:gd name="csY6" fmla="*/ 2705100 h 2705100"/>
              <a:gd name="csX7" fmla="*/ 0 w 10141689"/>
              <a:gd name="csY7" fmla="*/ 2254241 h 2705100"/>
              <a:gd name="csX8" fmla="*/ 0 w 10141689"/>
              <a:gd name="csY8" fmla="*/ 450859 h 2705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41689" h="2705100" fill="none" extrusionOk="0">
                <a:moveTo>
                  <a:pt x="0" y="450859"/>
                </a:moveTo>
                <a:cubicBezTo>
                  <a:pt x="320" y="210530"/>
                  <a:pt x="204089" y="3748"/>
                  <a:pt x="450859" y="0"/>
                </a:cubicBezTo>
                <a:cubicBezTo>
                  <a:pt x="3004611" y="72427"/>
                  <a:pt x="8579158" y="61419"/>
                  <a:pt x="9690830" y="0"/>
                </a:cubicBezTo>
                <a:cubicBezTo>
                  <a:pt x="9935489" y="-29901"/>
                  <a:pt x="10130893" y="198591"/>
                  <a:pt x="10141689" y="450859"/>
                </a:cubicBezTo>
                <a:cubicBezTo>
                  <a:pt x="10130524" y="655190"/>
                  <a:pt x="10094282" y="1609681"/>
                  <a:pt x="10141689" y="2254241"/>
                </a:cubicBezTo>
                <a:cubicBezTo>
                  <a:pt x="10144754" y="2487686"/>
                  <a:pt x="9922959" y="2686184"/>
                  <a:pt x="9690830" y="2705100"/>
                </a:cubicBezTo>
                <a:cubicBezTo>
                  <a:pt x="7108601" y="2734927"/>
                  <a:pt x="4542336" y="2625794"/>
                  <a:pt x="450859" y="2705100"/>
                </a:cubicBezTo>
                <a:cubicBezTo>
                  <a:pt x="231147" y="2701789"/>
                  <a:pt x="-24679" y="2508124"/>
                  <a:pt x="0" y="2254241"/>
                </a:cubicBezTo>
                <a:cubicBezTo>
                  <a:pt x="62125" y="1529870"/>
                  <a:pt x="-69812" y="715730"/>
                  <a:pt x="0" y="450859"/>
                </a:cubicBezTo>
                <a:close/>
              </a:path>
              <a:path w="10141689" h="2705100" stroke="0" extrusionOk="0">
                <a:moveTo>
                  <a:pt x="0" y="450859"/>
                </a:moveTo>
                <a:cubicBezTo>
                  <a:pt x="26835" y="209171"/>
                  <a:pt x="214804" y="26976"/>
                  <a:pt x="450859" y="0"/>
                </a:cubicBezTo>
                <a:cubicBezTo>
                  <a:pt x="3842667" y="123000"/>
                  <a:pt x="6842371" y="-96860"/>
                  <a:pt x="9690830" y="0"/>
                </a:cubicBezTo>
                <a:cubicBezTo>
                  <a:pt x="9911431" y="-21646"/>
                  <a:pt x="10153395" y="178256"/>
                  <a:pt x="10141689" y="450859"/>
                </a:cubicBezTo>
                <a:cubicBezTo>
                  <a:pt x="10009397" y="685470"/>
                  <a:pt x="10090490" y="1746370"/>
                  <a:pt x="10141689" y="2254241"/>
                </a:cubicBezTo>
                <a:cubicBezTo>
                  <a:pt x="10104184" y="2516831"/>
                  <a:pt x="9901743" y="2698866"/>
                  <a:pt x="9690830" y="2705100"/>
                </a:cubicBezTo>
                <a:cubicBezTo>
                  <a:pt x="6786742" y="2544393"/>
                  <a:pt x="2282135" y="2744767"/>
                  <a:pt x="450859" y="2705100"/>
                </a:cubicBezTo>
                <a:cubicBezTo>
                  <a:pt x="162996" y="2697251"/>
                  <a:pt x="-12984" y="2497362"/>
                  <a:pt x="0" y="2254241"/>
                </a:cubicBezTo>
                <a:cubicBezTo>
                  <a:pt x="-66082" y="1843600"/>
                  <a:pt x="-120225" y="1294102"/>
                  <a:pt x="0" y="45085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219170">
              <a:buClr>
                <a:srgbClr val="000000"/>
              </a:buClr>
              <a:buFont typeface="Arial" panose="020B0604020202020204" pitchFamily="34" charset="0"/>
              <a:buChar char="•"/>
            </a:pPr>
            <a:r>
              <a:rPr lang="vi-VN" sz="4000" b="1" kern="0" dirty="0">
                <a:solidFill>
                  <a:srgbClr val="FF0000"/>
                </a:solidFill>
                <a:latin typeface="Cambria" panose="02040503050406030204" pitchFamily="18" charset="0"/>
                <a:ea typeface="Cambria" panose="02040503050406030204" pitchFamily="18" charset="0"/>
                <a:sym typeface="Arial"/>
              </a:rPr>
              <a:t>Bạn nhỏ trong bài hát đã làm việc gì?</a:t>
            </a:r>
            <a:endParaRPr lang="en-US" sz="4000" b="1" kern="0" dirty="0">
              <a:solidFill>
                <a:srgbClr val="FF0000"/>
              </a:solidFill>
              <a:latin typeface="Cambria" panose="02040503050406030204" pitchFamily="18" charset="0"/>
              <a:ea typeface="Cambria" panose="02040503050406030204" pitchFamily="18" charset="0"/>
              <a:sym typeface="Arial"/>
            </a:endParaRPr>
          </a:p>
          <a:p>
            <a:pPr marL="571500" lvl="0" indent="-571500" algn="just" defTabSz="1219170">
              <a:buClr>
                <a:srgbClr val="000000"/>
              </a:buClr>
              <a:buFont typeface="Arial" panose="020B0604020202020204" pitchFamily="34" charset="0"/>
              <a:buChar char="•"/>
            </a:pPr>
            <a:r>
              <a:rPr lang="vi-VN" sz="4000" b="1" kern="0" dirty="0">
                <a:solidFill>
                  <a:srgbClr val="FF0000"/>
                </a:solidFill>
                <a:latin typeface="Cambria" panose="02040503050406030204" pitchFamily="18" charset="0"/>
                <a:ea typeface="Cambria" panose="02040503050406030204" pitchFamily="18" charset="0"/>
                <a:sym typeface="Arial"/>
              </a:rPr>
              <a:t>Em đã tự giác làm được những việc gì giúp đỡ bố mẹ?</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4" name="Picture 36">
            <a:extLst>
              <a:ext uri="{FF2B5EF4-FFF2-40B4-BE49-F238E27FC236}">
                <a16:creationId xmlns:a16="http://schemas.microsoft.com/office/drawing/2014/main" id="{5995FAA1-F0C4-CFDD-9CFC-698E4E0DB9BF}"/>
              </a:ext>
            </a:extLst>
          </p:cNvPr>
          <p:cNvPicPr>
            <a:picLocks noChangeAspect="1"/>
          </p:cNvPicPr>
          <p:nvPr/>
        </p:nvPicPr>
        <p:blipFill>
          <a:blip r:embed="rId4"/>
          <a:srcRect/>
          <a:stretch>
            <a:fillRect/>
          </a:stretch>
        </p:blipFill>
        <p:spPr>
          <a:xfrm>
            <a:off x="0" y="3011729"/>
            <a:ext cx="2197181" cy="3846271"/>
          </a:xfrm>
          <a:prstGeom prst="rect">
            <a:avLst/>
          </a:prstGeom>
        </p:spPr>
      </p:pic>
    </p:spTree>
    <p:extLst>
      <p:ext uri="{BB962C8B-B14F-4D97-AF65-F5344CB8AC3E}">
        <p14:creationId xmlns:p14="http://schemas.microsoft.com/office/powerpoint/2010/main" val="2323772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6A53C7-C0D7-C71E-C3B1-79263A831DD3}"/>
              </a:ext>
            </a:extLst>
          </p:cNvPr>
          <p:cNvSpPr/>
          <p:nvPr/>
        </p:nvSpPr>
        <p:spPr>
          <a:xfrm>
            <a:off x="123825" y="304800"/>
            <a:ext cx="11934825" cy="655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4" name="Google Shape;2649;p41">
            <a:extLst>
              <a:ext uri="{FF2B5EF4-FFF2-40B4-BE49-F238E27FC236}">
                <a16:creationId xmlns:a16="http://schemas.microsoft.com/office/drawing/2014/main" id="{9EFB2323-C325-80A1-65A4-1AF5A0D25C31}"/>
              </a:ext>
            </a:extLst>
          </p:cNvPr>
          <p:cNvSpPr/>
          <p:nvPr/>
        </p:nvSpPr>
        <p:spPr>
          <a:xfrm>
            <a:off x="1490583" y="2670194"/>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 name="Google Shape;2650;p41">
            <a:extLst>
              <a:ext uri="{FF2B5EF4-FFF2-40B4-BE49-F238E27FC236}">
                <a16:creationId xmlns:a16="http://schemas.microsoft.com/office/drawing/2014/main" id="{70EF5327-9D31-6BE4-EE72-1E26007DEAC5}"/>
              </a:ext>
            </a:extLst>
          </p:cNvPr>
          <p:cNvGrpSpPr/>
          <p:nvPr/>
        </p:nvGrpSpPr>
        <p:grpSpPr>
          <a:xfrm>
            <a:off x="1523311" y="4292789"/>
            <a:ext cx="328619" cy="308425"/>
            <a:chOff x="5946283" y="1650903"/>
            <a:chExt cx="246464" cy="231319"/>
          </a:xfrm>
        </p:grpSpPr>
        <p:sp>
          <p:nvSpPr>
            <p:cNvPr id="11" name="Google Shape;2651;p41">
              <a:extLst>
                <a:ext uri="{FF2B5EF4-FFF2-40B4-BE49-F238E27FC236}">
                  <a16:creationId xmlns:a16="http://schemas.microsoft.com/office/drawing/2014/main" id="{DD0746A9-CFFC-6DF0-6FF1-DF2676BA823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652;p41">
              <a:extLst>
                <a:ext uri="{FF2B5EF4-FFF2-40B4-BE49-F238E27FC236}">
                  <a16:creationId xmlns:a16="http://schemas.microsoft.com/office/drawing/2014/main" id="{37E9E5CF-EF3D-8AF6-8726-0725729C63C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2653;p41">
            <a:extLst>
              <a:ext uri="{FF2B5EF4-FFF2-40B4-BE49-F238E27FC236}">
                <a16:creationId xmlns:a16="http://schemas.microsoft.com/office/drawing/2014/main" id="{C78F4EBB-7605-095B-35E1-CAC03B91B3A5}"/>
              </a:ext>
            </a:extLst>
          </p:cNvPr>
          <p:cNvSpPr/>
          <p:nvPr/>
        </p:nvSpPr>
        <p:spPr>
          <a:xfrm>
            <a:off x="10365650" y="463772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5">
            <a:extLst>
              <a:ext uri="{FF2B5EF4-FFF2-40B4-BE49-F238E27FC236}">
                <a16:creationId xmlns:a16="http://schemas.microsoft.com/office/drawing/2014/main" id="{802842F3-C785-2CD6-6CB8-CB17DD1F73BF}"/>
              </a:ext>
            </a:extLst>
          </p:cNvPr>
          <p:cNvSpPr/>
          <p:nvPr/>
        </p:nvSpPr>
        <p:spPr>
          <a:xfrm>
            <a:off x="939434" y="69361"/>
            <a:ext cx="10544338" cy="895372"/>
          </a:xfrm>
          <a:custGeom>
            <a:avLst/>
            <a:gdLst>
              <a:gd name="csX0" fmla="*/ 0 w 10544338"/>
              <a:gd name="csY0" fmla="*/ 149232 h 895372"/>
              <a:gd name="csX1" fmla="*/ 149232 w 10544338"/>
              <a:gd name="csY1" fmla="*/ 0 h 895372"/>
              <a:gd name="csX2" fmla="*/ 10395106 w 10544338"/>
              <a:gd name="csY2" fmla="*/ 0 h 895372"/>
              <a:gd name="csX3" fmla="*/ 10544338 w 10544338"/>
              <a:gd name="csY3" fmla="*/ 149232 h 895372"/>
              <a:gd name="csX4" fmla="*/ 10544338 w 10544338"/>
              <a:gd name="csY4" fmla="*/ 746140 h 895372"/>
              <a:gd name="csX5" fmla="*/ 10395106 w 10544338"/>
              <a:gd name="csY5" fmla="*/ 895372 h 895372"/>
              <a:gd name="csX6" fmla="*/ 149232 w 10544338"/>
              <a:gd name="csY6" fmla="*/ 895372 h 895372"/>
              <a:gd name="csX7" fmla="*/ 0 w 10544338"/>
              <a:gd name="csY7" fmla="*/ 746140 h 895372"/>
              <a:gd name="csX8" fmla="*/ 0 w 10544338"/>
              <a:gd name="csY8" fmla="*/ 149232 h 8953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44338" h="895372" fill="none" extrusionOk="0">
                <a:moveTo>
                  <a:pt x="0" y="149232"/>
                </a:moveTo>
                <a:cubicBezTo>
                  <a:pt x="489" y="80041"/>
                  <a:pt x="72047" y="8784"/>
                  <a:pt x="149232" y="0"/>
                </a:cubicBezTo>
                <a:cubicBezTo>
                  <a:pt x="2016254" y="72427"/>
                  <a:pt x="5406986" y="61419"/>
                  <a:pt x="10395106" y="0"/>
                </a:cubicBezTo>
                <a:cubicBezTo>
                  <a:pt x="10476900" y="-4304"/>
                  <a:pt x="10537677" y="64798"/>
                  <a:pt x="10544338" y="149232"/>
                </a:cubicBezTo>
                <a:cubicBezTo>
                  <a:pt x="10507157" y="285493"/>
                  <a:pt x="10577726" y="477511"/>
                  <a:pt x="10544338" y="746140"/>
                </a:cubicBezTo>
                <a:cubicBezTo>
                  <a:pt x="10547516" y="812432"/>
                  <a:pt x="10469625" y="886516"/>
                  <a:pt x="10395106" y="895372"/>
                </a:cubicBezTo>
                <a:cubicBezTo>
                  <a:pt x="6049629" y="925199"/>
                  <a:pt x="1817589" y="816066"/>
                  <a:pt x="149232" y="895372"/>
                </a:cubicBezTo>
                <a:cubicBezTo>
                  <a:pt x="76994" y="894221"/>
                  <a:pt x="-6870" y="829918"/>
                  <a:pt x="0" y="746140"/>
                </a:cubicBezTo>
                <a:cubicBezTo>
                  <a:pt x="-37782" y="647991"/>
                  <a:pt x="-13496" y="262102"/>
                  <a:pt x="0" y="149232"/>
                </a:cubicBezTo>
                <a:close/>
              </a:path>
              <a:path w="10544338" h="895372" stroke="0" extrusionOk="0">
                <a:moveTo>
                  <a:pt x="0" y="149232"/>
                </a:moveTo>
                <a:cubicBezTo>
                  <a:pt x="1763" y="67294"/>
                  <a:pt x="72826" y="12528"/>
                  <a:pt x="149232" y="0"/>
                </a:cubicBezTo>
                <a:cubicBezTo>
                  <a:pt x="4118730" y="123000"/>
                  <a:pt x="5320584" y="-96860"/>
                  <a:pt x="10395106" y="0"/>
                </a:cubicBezTo>
                <a:cubicBezTo>
                  <a:pt x="10465990" y="-8791"/>
                  <a:pt x="10547996" y="59439"/>
                  <a:pt x="10544338" y="149232"/>
                </a:cubicBezTo>
                <a:cubicBezTo>
                  <a:pt x="10495167" y="409006"/>
                  <a:pt x="10595705" y="627607"/>
                  <a:pt x="10544338" y="746140"/>
                </a:cubicBezTo>
                <a:cubicBezTo>
                  <a:pt x="10541542" y="829572"/>
                  <a:pt x="10468816" y="893947"/>
                  <a:pt x="10395106" y="895372"/>
                </a:cubicBezTo>
                <a:cubicBezTo>
                  <a:pt x="7797919" y="734665"/>
                  <a:pt x="1529260" y="935039"/>
                  <a:pt x="149232" y="895372"/>
                </a:cubicBezTo>
                <a:cubicBezTo>
                  <a:pt x="61637" y="894327"/>
                  <a:pt x="-13055" y="822645"/>
                  <a:pt x="0" y="746140"/>
                </a:cubicBezTo>
                <a:cubicBezTo>
                  <a:pt x="48097" y="609758"/>
                  <a:pt x="-40750" y="419863"/>
                  <a:pt x="0" y="149232"/>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libri" panose="020F0502020204030204" pitchFamily="34" charset="0"/>
                <a:cs typeface="Calibri" panose="020F0502020204030204" pitchFamily="34" charset="0"/>
                <a:sym typeface="Arial"/>
              </a:rPr>
              <a:t>Em hãy đưa ra lời khuyên cho bạn?</a:t>
            </a:r>
          </a:p>
        </p:txBody>
      </p:sp>
      <p:pic>
        <p:nvPicPr>
          <p:cNvPr id="6" name="6747e14aed672f4e34126f26">
            <a:hlinkClick r:id="" action="ppaction://media"/>
            <a:extLst>
              <a:ext uri="{FF2B5EF4-FFF2-40B4-BE49-F238E27FC236}">
                <a16:creationId xmlns:a16="http://schemas.microsoft.com/office/drawing/2014/main" id="{524FB8B4-314A-BFC4-295F-5F7B7CE48C5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74239" y="1305820"/>
            <a:ext cx="7752815" cy="4820660"/>
          </a:xfrm>
          <a:prstGeom prst="rect">
            <a:avLst/>
          </a:prstGeom>
        </p:spPr>
      </p:pic>
      <p:pic>
        <p:nvPicPr>
          <p:cNvPr id="2" name="tải xuống (2)">
            <a:hlinkClick r:id="" action="ppaction://media"/>
            <a:extLst>
              <a:ext uri="{FF2B5EF4-FFF2-40B4-BE49-F238E27FC236}">
                <a16:creationId xmlns:a16="http://schemas.microsoft.com/office/drawing/2014/main" id="{FF21A7AF-4138-8181-D5B5-178B7E7594F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10019" y="1673447"/>
            <a:ext cx="406400" cy="406400"/>
          </a:xfrm>
          <a:prstGeom prst="rect">
            <a:avLst/>
          </a:prstGeom>
        </p:spPr>
      </p:pic>
    </p:spTree>
    <p:extLst>
      <p:ext uri="{BB962C8B-B14F-4D97-AF65-F5344CB8AC3E}">
        <p14:creationId xmlns:p14="http://schemas.microsoft.com/office/powerpoint/2010/main" val="26838740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 fill="hold"/>
                                        <p:tgtEl>
                                          <p:spTgt spid="6"/>
                                        </p:tgtEl>
                                      </p:cBhvr>
                                    </p:cmd>
                                  </p:childTnLst>
                                </p:cTn>
                              </p:par>
                              <p:par>
                                <p:cTn id="7" presetID="1" presetClass="mediacall" presetSubtype="0" fill="hold" nodeType="withEffect">
                                  <p:stCondLst>
                                    <p:cond delay="0"/>
                                  </p:stCondLst>
                                  <p:childTnLst>
                                    <p:cmd type="call" cmd="playFrom(0.0)">
                                      <p:cBhvr>
                                        <p:cTn id="8" dur="2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6A53C7-C0D7-C71E-C3B1-79263A831DD3}"/>
              </a:ext>
            </a:extLst>
          </p:cNvPr>
          <p:cNvSpPr/>
          <p:nvPr/>
        </p:nvSpPr>
        <p:spPr>
          <a:xfrm>
            <a:off x="123825" y="304800"/>
            <a:ext cx="11934825" cy="655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4" name="Google Shape;2649;p41">
            <a:extLst>
              <a:ext uri="{FF2B5EF4-FFF2-40B4-BE49-F238E27FC236}">
                <a16:creationId xmlns:a16="http://schemas.microsoft.com/office/drawing/2014/main" id="{9EFB2323-C325-80A1-65A4-1AF5A0D25C31}"/>
              </a:ext>
            </a:extLst>
          </p:cNvPr>
          <p:cNvSpPr/>
          <p:nvPr/>
        </p:nvSpPr>
        <p:spPr>
          <a:xfrm>
            <a:off x="1490583" y="2670194"/>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 name="Google Shape;2650;p41">
            <a:extLst>
              <a:ext uri="{FF2B5EF4-FFF2-40B4-BE49-F238E27FC236}">
                <a16:creationId xmlns:a16="http://schemas.microsoft.com/office/drawing/2014/main" id="{70EF5327-9D31-6BE4-EE72-1E26007DEAC5}"/>
              </a:ext>
            </a:extLst>
          </p:cNvPr>
          <p:cNvGrpSpPr/>
          <p:nvPr/>
        </p:nvGrpSpPr>
        <p:grpSpPr>
          <a:xfrm>
            <a:off x="1523311" y="4292789"/>
            <a:ext cx="328619" cy="308425"/>
            <a:chOff x="5946283" y="1650903"/>
            <a:chExt cx="246464" cy="231319"/>
          </a:xfrm>
        </p:grpSpPr>
        <p:sp>
          <p:nvSpPr>
            <p:cNvPr id="11" name="Google Shape;2651;p41">
              <a:extLst>
                <a:ext uri="{FF2B5EF4-FFF2-40B4-BE49-F238E27FC236}">
                  <a16:creationId xmlns:a16="http://schemas.microsoft.com/office/drawing/2014/main" id="{DD0746A9-CFFC-6DF0-6FF1-DF2676BA823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652;p41">
              <a:extLst>
                <a:ext uri="{FF2B5EF4-FFF2-40B4-BE49-F238E27FC236}">
                  <a16:creationId xmlns:a16="http://schemas.microsoft.com/office/drawing/2014/main" id="{37E9E5CF-EF3D-8AF6-8726-0725729C63C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2653;p41">
            <a:extLst>
              <a:ext uri="{FF2B5EF4-FFF2-40B4-BE49-F238E27FC236}">
                <a16:creationId xmlns:a16="http://schemas.microsoft.com/office/drawing/2014/main" id="{C78F4EBB-7605-095B-35E1-CAC03B91B3A5}"/>
              </a:ext>
            </a:extLst>
          </p:cNvPr>
          <p:cNvSpPr/>
          <p:nvPr/>
        </p:nvSpPr>
        <p:spPr>
          <a:xfrm>
            <a:off x="10365650" y="463772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C623408B-E56C-038D-58E8-550A217643D3}"/>
              </a:ext>
            </a:extLst>
          </p:cNvPr>
          <p:cNvPicPr>
            <a:picLocks noChangeAspect="1"/>
          </p:cNvPicPr>
          <p:nvPr/>
        </p:nvPicPr>
        <p:blipFill>
          <a:blip r:embed="rId3"/>
          <a:stretch>
            <a:fillRect/>
          </a:stretch>
        </p:blipFill>
        <p:spPr>
          <a:xfrm>
            <a:off x="261774" y="2219094"/>
            <a:ext cx="4868729" cy="3181581"/>
          </a:xfrm>
          <a:prstGeom prst="rect">
            <a:avLst/>
          </a:prstGeom>
        </p:spPr>
      </p:pic>
      <p:sp>
        <p:nvSpPr>
          <p:cNvPr id="9" name="Speech Bubble: Rectangle with Corners Rounded 5">
            <a:extLst>
              <a:ext uri="{FF2B5EF4-FFF2-40B4-BE49-F238E27FC236}">
                <a16:creationId xmlns:a16="http://schemas.microsoft.com/office/drawing/2014/main" id="{FF7B046B-136A-3CB1-1B79-721532D00A2D}"/>
              </a:ext>
            </a:extLst>
          </p:cNvPr>
          <p:cNvSpPr/>
          <p:nvPr/>
        </p:nvSpPr>
        <p:spPr>
          <a:xfrm>
            <a:off x="5562600" y="1218152"/>
            <a:ext cx="6315075" cy="356339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b="1" dirty="0" err="1">
                <a:solidFill>
                  <a:srgbClr val="FFFFFF">
                    <a:lumMod val="10000"/>
                  </a:srgbClr>
                </a:solidFill>
                <a:latin typeface="Cambria" panose="02040503050406030204" pitchFamily="18" charset="0"/>
                <a:ea typeface="Cambria" panose="02040503050406030204" pitchFamily="18" charset="0"/>
              </a:rPr>
              <a:t>Gợi</a:t>
            </a:r>
            <a:r>
              <a:rPr lang="en-US" sz="3600" b="1" dirty="0">
                <a:solidFill>
                  <a:srgbClr val="FFFFFF">
                    <a:lumMod val="10000"/>
                  </a:srgbClr>
                </a:solidFill>
                <a:latin typeface="Cambria" panose="02040503050406030204" pitchFamily="18" charset="0"/>
                <a:ea typeface="Cambria" panose="02040503050406030204" pitchFamily="18" charset="0"/>
              </a:rPr>
              <a:t> ý:</a:t>
            </a:r>
          </a:p>
          <a:p>
            <a:pPr lvl="0" algn="just"/>
            <a:r>
              <a:rPr lang="vi-VN" sz="3600" b="1" dirty="0">
                <a:solidFill>
                  <a:srgbClr val="FFFFFF">
                    <a:lumMod val="10000"/>
                  </a:srgbClr>
                </a:solidFill>
                <a:latin typeface="Cambria" panose="02040503050406030204" pitchFamily="18" charset="0"/>
                <a:ea typeface="Cambria" panose="02040503050406030204" pitchFamily="18" charset="0"/>
              </a:rPr>
              <a:t>1</a:t>
            </a:r>
            <a:r>
              <a:rPr lang="en-US" sz="3600" b="1" dirty="0">
                <a:solidFill>
                  <a:srgbClr val="FFFFFF">
                    <a:lumMod val="10000"/>
                  </a:srgbClr>
                </a:solidFill>
                <a:latin typeface="Cambria" panose="02040503050406030204" pitchFamily="18" charset="0"/>
                <a:ea typeface="Cambria" panose="02040503050406030204" pitchFamily="18" charset="0"/>
              </a:rPr>
              <a:t>. </a:t>
            </a:r>
            <a:r>
              <a:rPr lang="vi-VN" sz="3600" b="1" dirty="0">
                <a:solidFill>
                  <a:srgbClr val="FFFFFF">
                    <a:lumMod val="10000"/>
                  </a:srgbClr>
                </a:solidFill>
                <a:latin typeface="Cambria" panose="02040503050406030204" pitchFamily="18" charset="0"/>
                <a:ea typeface="Cambria" panose="02040503050406030204" pitchFamily="18" charset="0"/>
              </a:rPr>
              <a:t>Bạn hãy cất qu</a:t>
            </a:r>
            <a:r>
              <a:rPr lang="en-US" sz="3600" b="1" dirty="0" err="1">
                <a:solidFill>
                  <a:srgbClr val="FFFFFF">
                    <a:lumMod val="10000"/>
                  </a:srgbClr>
                </a:solidFill>
                <a:latin typeface="Cambria" panose="02040503050406030204" pitchFamily="18" charset="0"/>
                <a:ea typeface="Cambria" panose="02040503050406030204" pitchFamily="18" charset="0"/>
              </a:rPr>
              <a:t>ần</a:t>
            </a:r>
            <a:r>
              <a:rPr lang="vi-VN" sz="3600" b="1" dirty="0">
                <a:solidFill>
                  <a:srgbClr val="FFFFFF">
                    <a:lumMod val="10000"/>
                  </a:srgbClr>
                </a:solidFill>
                <a:latin typeface="Cambria" panose="02040503050406030204" pitchFamily="18" charset="0"/>
                <a:ea typeface="Cambria" panose="02040503050406030204" pitchFamily="18" charset="0"/>
              </a:rPr>
              <a:t> áo luôn nhé!</a:t>
            </a:r>
          </a:p>
          <a:p>
            <a:pPr lvl="0" algn="just"/>
            <a:r>
              <a:rPr lang="vi-VN" sz="3600" b="1" dirty="0">
                <a:solidFill>
                  <a:srgbClr val="FFFFFF">
                    <a:lumMod val="10000"/>
                  </a:srgbClr>
                </a:solidFill>
                <a:latin typeface="Cambria" panose="02040503050406030204" pitchFamily="18" charset="0"/>
                <a:ea typeface="Cambria" panose="02040503050406030204" pitchFamily="18" charset="0"/>
              </a:rPr>
              <a:t>2</a:t>
            </a:r>
            <a:r>
              <a:rPr lang="en-US" sz="3600" b="1" dirty="0">
                <a:solidFill>
                  <a:srgbClr val="FFFFFF">
                    <a:lumMod val="10000"/>
                  </a:srgbClr>
                </a:solidFill>
                <a:latin typeface="Cambria" panose="02040503050406030204" pitchFamily="18" charset="0"/>
                <a:ea typeface="Cambria" panose="02040503050406030204" pitchFamily="18" charset="0"/>
              </a:rPr>
              <a:t>. </a:t>
            </a:r>
            <a:r>
              <a:rPr lang="vi-VN" sz="3600" b="1" dirty="0">
                <a:solidFill>
                  <a:srgbClr val="FFFFFF">
                    <a:lumMod val="10000"/>
                  </a:srgbClr>
                </a:solidFill>
                <a:latin typeface="Cambria" panose="02040503050406030204" pitchFamily="18" charset="0"/>
                <a:ea typeface="Cambria" panose="02040503050406030204" pitchFamily="18" charset="0"/>
              </a:rPr>
              <a:t>Bạn hãy xin lỗi mẹ và lần sau c</a:t>
            </a:r>
            <a:r>
              <a:rPr lang="en-US" sz="3600" b="1" dirty="0">
                <a:solidFill>
                  <a:srgbClr val="FFFFFF">
                    <a:lumMod val="10000"/>
                  </a:srgbClr>
                </a:solidFill>
                <a:latin typeface="Cambria" panose="02040503050406030204" pitchFamily="18" charset="0"/>
                <a:ea typeface="Cambria" panose="02040503050406030204" pitchFamily="18" charset="0"/>
              </a:rPr>
              <a:t>ầ</a:t>
            </a:r>
            <a:r>
              <a:rPr lang="vi-VN" sz="3600" b="1" dirty="0">
                <a:solidFill>
                  <a:srgbClr val="FFFFFF">
                    <a:lumMod val="10000"/>
                  </a:srgbClr>
                </a:solidFill>
                <a:latin typeface="Cambria" panose="02040503050406030204" pitchFamily="18" charset="0"/>
                <a:ea typeface="Cambria" panose="02040503050406030204" pitchFamily="18" charset="0"/>
              </a:rPr>
              <a:t>n tự giác làm việc nhà nhé!</a:t>
            </a:r>
          </a:p>
        </p:txBody>
      </p:sp>
    </p:spTree>
    <p:extLst>
      <p:ext uri="{BB962C8B-B14F-4D97-AF65-F5344CB8AC3E}">
        <p14:creationId xmlns:p14="http://schemas.microsoft.com/office/powerpoint/2010/main" val="374908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6A53C7-C0D7-C71E-C3B1-79263A831DD3}"/>
              </a:ext>
            </a:extLst>
          </p:cNvPr>
          <p:cNvSpPr/>
          <p:nvPr/>
        </p:nvSpPr>
        <p:spPr>
          <a:xfrm>
            <a:off x="123825" y="304800"/>
            <a:ext cx="11934825" cy="655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4" name="Google Shape;2649;p41">
            <a:extLst>
              <a:ext uri="{FF2B5EF4-FFF2-40B4-BE49-F238E27FC236}">
                <a16:creationId xmlns:a16="http://schemas.microsoft.com/office/drawing/2014/main" id="{9EFB2323-C325-80A1-65A4-1AF5A0D25C31}"/>
              </a:ext>
            </a:extLst>
          </p:cNvPr>
          <p:cNvSpPr/>
          <p:nvPr/>
        </p:nvSpPr>
        <p:spPr>
          <a:xfrm>
            <a:off x="1490583" y="2670194"/>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 name="Google Shape;2650;p41">
            <a:extLst>
              <a:ext uri="{FF2B5EF4-FFF2-40B4-BE49-F238E27FC236}">
                <a16:creationId xmlns:a16="http://schemas.microsoft.com/office/drawing/2014/main" id="{70EF5327-9D31-6BE4-EE72-1E26007DEAC5}"/>
              </a:ext>
            </a:extLst>
          </p:cNvPr>
          <p:cNvGrpSpPr/>
          <p:nvPr/>
        </p:nvGrpSpPr>
        <p:grpSpPr>
          <a:xfrm>
            <a:off x="1523311" y="4292789"/>
            <a:ext cx="328619" cy="308425"/>
            <a:chOff x="5946283" y="1650903"/>
            <a:chExt cx="246464" cy="231319"/>
          </a:xfrm>
        </p:grpSpPr>
        <p:sp>
          <p:nvSpPr>
            <p:cNvPr id="11" name="Google Shape;2651;p41">
              <a:extLst>
                <a:ext uri="{FF2B5EF4-FFF2-40B4-BE49-F238E27FC236}">
                  <a16:creationId xmlns:a16="http://schemas.microsoft.com/office/drawing/2014/main" id="{DD0746A9-CFFC-6DF0-6FF1-DF2676BA823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652;p41">
              <a:extLst>
                <a:ext uri="{FF2B5EF4-FFF2-40B4-BE49-F238E27FC236}">
                  <a16:creationId xmlns:a16="http://schemas.microsoft.com/office/drawing/2014/main" id="{37E9E5CF-EF3D-8AF6-8726-0725729C63C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2653;p41">
            <a:extLst>
              <a:ext uri="{FF2B5EF4-FFF2-40B4-BE49-F238E27FC236}">
                <a16:creationId xmlns:a16="http://schemas.microsoft.com/office/drawing/2014/main" id="{C78F4EBB-7605-095B-35E1-CAC03B91B3A5}"/>
              </a:ext>
            </a:extLst>
          </p:cNvPr>
          <p:cNvSpPr/>
          <p:nvPr/>
        </p:nvSpPr>
        <p:spPr>
          <a:xfrm>
            <a:off x="10365650" y="463772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5">
            <a:extLst>
              <a:ext uri="{FF2B5EF4-FFF2-40B4-BE49-F238E27FC236}">
                <a16:creationId xmlns:a16="http://schemas.microsoft.com/office/drawing/2014/main" id="{802842F3-C785-2CD6-6CB8-CB17DD1F73BF}"/>
              </a:ext>
            </a:extLst>
          </p:cNvPr>
          <p:cNvSpPr/>
          <p:nvPr/>
        </p:nvSpPr>
        <p:spPr>
          <a:xfrm>
            <a:off x="748934" y="0"/>
            <a:ext cx="10544338" cy="1206989"/>
          </a:xfrm>
          <a:custGeom>
            <a:avLst/>
            <a:gdLst>
              <a:gd name="csX0" fmla="*/ 0 w 10544338"/>
              <a:gd name="csY0" fmla="*/ 201169 h 1206989"/>
              <a:gd name="csX1" fmla="*/ 201169 w 10544338"/>
              <a:gd name="csY1" fmla="*/ 0 h 1206989"/>
              <a:gd name="csX2" fmla="*/ 10343169 w 10544338"/>
              <a:gd name="csY2" fmla="*/ 0 h 1206989"/>
              <a:gd name="csX3" fmla="*/ 10544338 w 10544338"/>
              <a:gd name="csY3" fmla="*/ 201169 h 1206989"/>
              <a:gd name="csX4" fmla="*/ 10544338 w 10544338"/>
              <a:gd name="csY4" fmla="*/ 1005820 h 1206989"/>
              <a:gd name="csX5" fmla="*/ 10343169 w 10544338"/>
              <a:gd name="csY5" fmla="*/ 1206989 h 1206989"/>
              <a:gd name="csX6" fmla="*/ 201169 w 10544338"/>
              <a:gd name="csY6" fmla="*/ 1206989 h 1206989"/>
              <a:gd name="csX7" fmla="*/ 0 w 10544338"/>
              <a:gd name="csY7" fmla="*/ 1005820 h 1206989"/>
              <a:gd name="csX8" fmla="*/ 0 w 10544338"/>
              <a:gd name="csY8" fmla="*/ 201169 h 1206989"/>
              <a:gd name="csX0" fmla="*/ 0 w 10544338"/>
              <a:gd name="csY0" fmla="*/ 201169 h 1206989"/>
              <a:gd name="csX1" fmla="*/ 201169 w 10544338"/>
              <a:gd name="csY1" fmla="*/ 0 h 1206989"/>
              <a:gd name="csX2" fmla="*/ 10343169 w 10544338"/>
              <a:gd name="csY2" fmla="*/ 0 h 1206989"/>
              <a:gd name="csX3" fmla="*/ 10544338 w 10544338"/>
              <a:gd name="csY3" fmla="*/ 201169 h 1206989"/>
              <a:gd name="csX4" fmla="*/ 10544338 w 10544338"/>
              <a:gd name="csY4" fmla="*/ 1005820 h 1206989"/>
              <a:gd name="csX5" fmla="*/ 10343169 w 10544338"/>
              <a:gd name="csY5" fmla="*/ 1206989 h 1206989"/>
              <a:gd name="csX6" fmla="*/ 201169 w 10544338"/>
              <a:gd name="csY6" fmla="*/ 1206989 h 1206989"/>
              <a:gd name="csX7" fmla="*/ 0 w 10544338"/>
              <a:gd name="csY7" fmla="*/ 1005820 h 1206989"/>
              <a:gd name="csX8" fmla="*/ 0 w 10544338"/>
              <a:gd name="csY8" fmla="*/ 201169 h 12069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44338" h="1206989" fill="none" extrusionOk="0">
                <a:moveTo>
                  <a:pt x="0" y="201169"/>
                </a:moveTo>
                <a:cubicBezTo>
                  <a:pt x="1176" y="121907"/>
                  <a:pt x="103298" y="22207"/>
                  <a:pt x="201169" y="0"/>
                </a:cubicBezTo>
                <a:cubicBezTo>
                  <a:pt x="2098554" y="83232"/>
                  <a:pt x="9264363" y="130911"/>
                  <a:pt x="10343169" y="0"/>
                </a:cubicBezTo>
                <a:cubicBezTo>
                  <a:pt x="10450215" y="-27930"/>
                  <a:pt x="10530732" y="85950"/>
                  <a:pt x="10544338" y="201169"/>
                </a:cubicBezTo>
                <a:cubicBezTo>
                  <a:pt x="10554952" y="374871"/>
                  <a:pt x="10471314" y="797516"/>
                  <a:pt x="10544338" y="1005820"/>
                </a:cubicBezTo>
                <a:cubicBezTo>
                  <a:pt x="10547508" y="1100835"/>
                  <a:pt x="10439859" y="1190832"/>
                  <a:pt x="10343169" y="1206989"/>
                </a:cubicBezTo>
                <a:cubicBezTo>
                  <a:pt x="7554921" y="1279120"/>
                  <a:pt x="1459611" y="1184861"/>
                  <a:pt x="201169" y="1206989"/>
                </a:cubicBezTo>
                <a:cubicBezTo>
                  <a:pt x="113687" y="1204319"/>
                  <a:pt x="-29029" y="1122663"/>
                  <a:pt x="0" y="1005820"/>
                </a:cubicBezTo>
                <a:cubicBezTo>
                  <a:pt x="-1489" y="855288"/>
                  <a:pt x="-26985" y="314335"/>
                  <a:pt x="0" y="201169"/>
                </a:cubicBezTo>
                <a:close/>
              </a:path>
              <a:path w="10544338" h="1206989" stroke="0" extrusionOk="0">
                <a:moveTo>
                  <a:pt x="0" y="201169"/>
                </a:moveTo>
                <a:cubicBezTo>
                  <a:pt x="562" y="97709"/>
                  <a:pt x="92945" y="-10376"/>
                  <a:pt x="201169" y="0"/>
                </a:cubicBezTo>
                <a:cubicBezTo>
                  <a:pt x="4518245" y="-161582"/>
                  <a:pt x="7454849" y="-13767"/>
                  <a:pt x="10343169" y="0"/>
                </a:cubicBezTo>
                <a:cubicBezTo>
                  <a:pt x="10424837" y="-9424"/>
                  <a:pt x="10563939" y="76864"/>
                  <a:pt x="10544338" y="201169"/>
                </a:cubicBezTo>
                <a:cubicBezTo>
                  <a:pt x="10601046" y="344566"/>
                  <a:pt x="10571862" y="731010"/>
                  <a:pt x="10544338" y="1005820"/>
                </a:cubicBezTo>
                <a:cubicBezTo>
                  <a:pt x="10530411" y="1116150"/>
                  <a:pt x="10426447" y="1198959"/>
                  <a:pt x="10343169" y="1206989"/>
                </a:cubicBezTo>
                <a:cubicBezTo>
                  <a:pt x="7569775" y="633636"/>
                  <a:pt x="4888715" y="1470551"/>
                  <a:pt x="201169" y="1206989"/>
                </a:cubicBezTo>
                <a:cubicBezTo>
                  <a:pt x="79361" y="1206273"/>
                  <a:pt x="-13956" y="1099763"/>
                  <a:pt x="0" y="1005820"/>
                </a:cubicBezTo>
                <a:cubicBezTo>
                  <a:pt x="-45262" y="838146"/>
                  <a:pt x="-44566" y="379333"/>
                  <a:pt x="0" y="201169"/>
                </a:cubicBezTo>
                <a:close/>
              </a:path>
              <a:path w="10544338" h="1206989" fill="none" stroke="0" extrusionOk="0">
                <a:moveTo>
                  <a:pt x="0" y="201169"/>
                </a:moveTo>
                <a:cubicBezTo>
                  <a:pt x="13618" y="112305"/>
                  <a:pt x="100550" y="17993"/>
                  <a:pt x="201169" y="0"/>
                </a:cubicBezTo>
                <a:cubicBezTo>
                  <a:pt x="2459375" y="192504"/>
                  <a:pt x="9126807" y="186540"/>
                  <a:pt x="10343169" y="0"/>
                </a:cubicBezTo>
                <a:cubicBezTo>
                  <a:pt x="10449568" y="-12163"/>
                  <a:pt x="10550534" y="72326"/>
                  <a:pt x="10544338" y="201169"/>
                </a:cubicBezTo>
                <a:cubicBezTo>
                  <a:pt x="10547140" y="359519"/>
                  <a:pt x="10512056" y="759883"/>
                  <a:pt x="10544338" y="1005820"/>
                </a:cubicBezTo>
                <a:cubicBezTo>
                  <a:pt x="10526715" y="1121840"/>
                  <a:pt x="10433903" y="1201396"/>
                  <a:pt x="10343169" y="1206989"/>
                </a:cubicBezTo>
                <a:cubicBezTo>
                  <a:pt x="7401350" y="1094627"/>
                  <a:pt x="1345649" y="1184430"/>
                  <a:pt x="201169" y="1206989"/>
                </a:cubicBezTo>
                <a:cubicBezTo>
                  <a:pt x="98543" y="1205603"/>
                  <a:pt x="-22956" y="1115947"/>
                  <a:pt x="0" y="1005820"/>
                </a:cubicBezTo>
                <a:cubicBezTo>
                  <a:pt x="-7414" y="870075"/>
                  <a:pt x="-23809" y="328675"/>
                  <a:pt x="0" y="201169"/>
                </a:cubicBezTo>
                <a:close/>
              </a:path>
            </a:pathLst>
          </a:custGeom>
          <a:solidFill>
            <a:srgbClr val="FFFF00"/>
          </a:solidFill>
          <a:ln>
            <a:solidFill>
              <a:schemeClr val="tx2"/>
            </a:solidFill>
            <a:extLst>
              <a:ext uri="{C807C97D-BFC1-408E-A445-0C87EB9F89A2}">
                <ask:lineSketchStyleProps xmlns:ask="http://schemas.microsoft.com/office/drawing/2018/sketchyshapes" sd="852854689">
                  <a:custGeom>
                    <a:avLst/>
                    <a:gdLst>
                      <a:gd name="connsiteX0" fmla="*/ 0 w 10544338"/>
                      <a:gd name="connsiteY0" fmla="*/ 201169 h 1206989"/>
                      <a:gd name="connsiteX1" fmla="*/ 201169 w 10544338"/>
                      <a:gd name="connsiteY1" fmla="*/ 0 h 1206989"/>
                      <a:gd name="connsiteX2" fmla="*/ 10343169 w 10544338"/>
                      <a:gd name="connsiteY2" fmla="*/ 0 h 1206989"/>
                      <a:gd name="connsiteX3" fmla="*/ 10544338 w 10544338"/>
                      <a:gd name="connsiteY3" fmla="*/ 201169 h 1206989"/>
                      <a:gd name="connsiteX4" fmla="*/ 10544338 w 10544338"/>
                      <a:gd name="connsiteY4" fmla="*/ 1005820 h 1206989"/>
                      <a:gd name="connsiteX5" fmla="*/ 10343169 w 10544338"/>
                      <a:gd name="connsiteY5" fmla="*/ 1206989 h 1206989"/>
                      <a:gd name="connsiteX6" fmla="*/ 201169 w 10544338"/>
                      <a:gd name="connsiteY6" fmla="*/ 1206989 h 1206989"/>
                      <a:gd name="connsiteX7" fmla="*/ 0 w 10544338"/>
                      <a:gd name="connsiteY7" fmla="*/ 1005820 h 1206989"/>
                      <a:gd name="connsiteX8" fmla="*/ 0 w 10544338"/>
                      <a:gd name="connsiteY8" fmla="*/ 201169 h 120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4338" h="1206989" fill="none" extrusionOk="0">
                        <a:moveTo>
                          <a:pt x="0" y="201169"/>
                        </a:moveTo>
                        <a:cubicBezTo>
                          <a:pt x="691" y="108781"/>
                          <a:pt x="99566" y="15943"/>
                          <a:pt x="201169" y="0"/>
                        </a:cubicBezTo>
                        <a:cubicBezTo>
                          <a:pt x="2280611" y="72427"/>
                          <a:pt x="9233179" y="61419"/>
                          <a:pt x="10343169" y="0"/>
                        </a:cubicBezTo>
                        <a:cubicBezTo>
                          <a:pt x="10452871" y="-9645"/>
                          <a:pt x="10542074" y="89381"/>
                          <a:pt x="10544338" y="201169"/>
                        </a:cubicBezTo>
                        <a:cubicBezTo>
                          <a:pt x="10540475" y="365185"/>
                          <a:pt x="10477927" y="784470"/>
                          <a:pt x="10544338" y="1005820"/>
                        </a:cubicBezTo>
                        <a:cubicBezTo>
                          <a:pt x="10544649" y="1115343"/>
                          <a:pt x="10451912" y="1204343"/>
                          <a:pt x="10343169" y="1206989"/>
                        </a:cubicBezTo>
                        <a:cubicBezTo>
                          <a:pt x="7436366" y="1236816"/>
                          <a:pt x="1455073" y="1127683"/>
                          <a:pt x="201169" y="1206989"/>
                        </a:cubicBezTo>
                        <a:cubicBezTo>
                          <a:pt x="99901" y="1205877"/>
                          <a:pt x="-14481" y="1119786"/>
                          <a:pt x="0" y="1005820"/>
                        </a:cubicBezTo>
                        <a:cubicBezTo>
                          <a:pt x="-5268" y="862324"/>
                          <a:pt x="-21725" y="327902"/>
                          <a:pt x="0" y="201169"/>
                        </a:cubicBezTo>
                        <a:close/>
                      </a:path>
                      <a:path w="10544338" h="1206989" stroke="0" extrusionOk="0">
                        <a:moveTo>
                          <a:pt x="0" y="201169"/>
                        </a:moveTo>
                        <a:cubicBezTo>
                          <a:pt x="3370" y="90985"/>
                          <a:pt x="94990" y="10258"/>
                          <a:pt x="201169" y="0"/>
                        </a:cubicBezTo>
                        <a:cubicBezTo>
                          <a:pt x="4492676" y="123000"/>
                          <a:pt x="7393894" y="-96860"/>
                          <a:pt x="10343169" y="0"/>
                        </a:cubicBezTo>
                        <a:cubicBezTo>
                          <a:pt x="10439912" y="-10945"/>
                          <a:pt x="10552149" y="74319"/>
                          <a:pt x="10544338" y="201169"/>
                        </a:cubicBezTo>
                        <a:cubicBezTo>
                          <a:pt x="10582261" y="346828"/>
                          <a:pt x="10551483" y="726692"/>
                          <a:pt x="10544338" y="1005820"/>
                        </a:cubicBezTo>
                        <a:cubicBezTo>
                          <a:pt x="10528585" y="1122630"/>
                          <a:pt x="10435359" y="1203894"/>
                          <a:pt x="10343169" y="1206989"/>
                        </a:cubicBezTo>
                        <a:cubicBezTo>
                          <a:pt x="7529932" y="1046282"/>
                          <a:pt x="4921267" y="1246656"/>
                          <a:pt x="201169" y="1206989"/>
                        </a:cubicBezTo>
                        <a:cubicBezTo>
                          <a:pt x="78821" y="1204718"/>
                          <a:pt x="-11477" y="1111724"/>
                          <a:pt x="0" y="1005820"/>
                        </a:cubicBezTo>
                        <a:cubicBezTo>
                          <a:pt x="-48011" y="876451"/>
                          <a:pt x="-47289" y="422401"/>
                          <a:pt x="0" y="20116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dirty="0">
                <a:solidFill>
                  <a:srgbClr val="FF0000"/>
                </a:solidFill>
                <a:latin typeface="Calibri" panose="020F0502020204030204" pitchFamily="34" charset="0"/>
                <a:cs typeface="Calibri" panose="020F0502020204030204" pitchFamily="34" charset="0"/>
                <a:sym typeface="Arial"/>
              </a:rPr>
              <a:t>C</a:t>
            </a:r>
            <a:r>
              <a:rPr lang="vi-VN" sz="3600" b="1" kern="0" dirty="0">
                <a:solidFill>
                  <a:srgbClr val="FF0000"/>
                </a:solidFill>
                <a:latin typeface="Calibri" panose="020F0502020204030204" pitchFamily="34" charset="0"/>
                <a:cs typeface="Calibri" panose="020F0502020204030204" pitchFamily="34" charset="0"/>
                <a:sym typeface="Arial"/>
              </a:rPr>
              <a:t>ùng tự giác thực hiện giặt, phơi, gấp, cất quần áo vào tủ mỗi ngày.</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6" name="Bé giúp mẹ gấp quần áo">
            <a:hlinkClick r:id="" action="ppaction://media"/>
            <a:extLst>
              <a:ext uri="{FF2B5EF4-FFF2-40B4-BE49-F238E27FC236}">
                <a16:creationId xmlns:a16="http://schemas.microsoft.com/office/drawing/2014/main" id="{1A974A88-C1C0-609B-FE11-7F81B0C9B4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1250" y="1352550"/>
            <a:ext cx="6985000" cy="5238750"/>
          </a:xfrm>
          <a:prstGeom prst="rect">
            <a:avLst/>
          </a:prstGeom>
        </p:spPr>
      </p:pic>
    </p:spTree>
    <p:extLst>
      <p:ext uri="{BB962C8B-B14F-4D97-AF65-F5344CB8AC3E}">
        <p14:creationId xmlns:p14="http://schemas.microsoft.com/office/powerpoint/2010/main" val="2448699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id="{A6DAA8BB-FEEC-B6F0-E75C-F1748A3C0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7061" y="1255009"/>
            <a:ext cx="6687422" cy="5008732"/>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6A53C7-C0D7-C71E-C3B1-79263A831DD3}"/>
              </a:ext>
            </a:extLst>
          </p:cNvPr>
          <p:cNvSpPr/>
          <p:nvPr/>
        </p:nvSpPr>
        <p:spPr>
          <a:xfrm>
            <a:off x="123825" y="304800"/>
            <a:ext cx="11934825" cy="655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2" name="Rectangle: Rounded Corners 3">
            <a:extLst>
              <a:ext uri="{FF2B5EF4-FFF2-40B4-BE49-F238E27FC236}">
                <a16:creationId xmlns:a16="http://schemas.microsoft.com/office/drawing/2014/main" id="{8B47359A-3155-2258-D9A3-84BF96098522}"/>
              </a:ext>
            </a:extLst>
          </p:cNvPr>
          <p:cNvSpPr/>
          <p:nvPr/>
        </p:nvSpPr>
        <p:spPr>
          <a:xfrm>
            <a:off x="914400" y="164783"/>
            <a:ext cx="10576881" cy="768867"/>
          </a:xfrm>
          <a:custGeom>
            <a:avLst/>
            <a:gdLst>
              <a:gd name="csX0" fmla="*/ 0 w 10576881"/>
              <a:gd name="csY0" fmla="*/ 128147 h 768867"/>
              <a:gd name="csX1" fmla="*/ 128147 w 10576881"/>
              <a:gd name="csY1" fmla="*/ 0 h 768867"/>
              <a:gd name="csX2" fmla="*/ 10448734 w 10576881"/>
              <a:gd name="csY2" fmla="*/ 0 h 768867"/>
              <a:gd name="csX3" fmla="*/ 10576881 w 10576881"/>
              <a:gd name="csY3" fmla="*/ 128147 h 768867"/>
              <a:gd name="csX4" fmla="*/ 10576881 w 10576881"/>
              <a:gd name="csY4" fmla="*/ 640720 h 768867"/>
              <a:gd name="csX5" fmla="*/ 10448734 w 10576881"/>
              <a:gd name="csY5" fmla="*/ 768867 h 768867"/>
              <a:gd name="csX6" fmla="*/ 128147 w 10576881"/>
              <a:gd name="csY6" fmla="*/ 768867 h 768867"/>
              <a:gd name="csX7" fmla="*/ 0 w 10576881"/>
              <a:gd name="csY7" fmla="*/ 640720 h 768867"/>
              <a:gd name="csX8" fmla="*/ 0 w 10576881"/>
              <a:gd name="csY8" fmla="*/ 128147 h 768867"/>
              <a:gd name="csX0" fmla="*/ 0 w 10576881"/>
              <a:gd name="csY0" fmla="*/ 128147 h 768867"/>
              <a:gd name="csX1" fmla="*/ 128147 w 10576881"/>
              <a:gd name="csY1" fmla="*/ 0 h 768867"/>
              <a:gd name="csX2" fmla="*/ 10448734 w 10576881"/>
              <a:gd name="csY2" fmla="*/ 0 h 768867"/>
              <a:gd name="csX3" fmla="*/ 10576881 w 10576881"/>
              <a:gd name="csY3" fmla="*/ 128147 h 768867"/>
              <a:gd name="csX4" fmla="*/ 10576881 w 10576881"/>
              <a:gd name="csY4" fmla="*/ 640720 h 768867"/>
              <a:gd name="csX5" fmla="*/ 10448734 w 10576881"/>
              <a:gd name="csY5" fmla="*/ 768867 h 768867"/>
              <a:gd name="csX6" fmla="*/ 128147 w 10576881"/>
              <a:gd name="csY6" fmla="*/ 768867 h 768867"/>
              <a:gd name="csX7" fmla="*/ 0 w 10576881"/>
              <a:gd name="csY7" fmla="*/ 640720 h 768867"/>
              <a:gd name="csX8" fmla="*/ 0 w 10576881"/>
              <a:gd name="csY8" fmla="*/ 128147 h 768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76881" h="768867" fill="none" extrusionOk="0">
                <a:moveTo>
                  <a:pt x="0" y="128147"/>
                </a:moveTo>
                <a:cubicBezTo>
                  <a:pt x="819" y="79561"/>
                  <a:pt x="63182" y="9749"/>
                  <a:pt x="128147" y="0"/>
                </a:cubicBezTo>
                <a:cubicBezTo>
                  <a:pt x="2786843" y="88206"/>
                  <a:pt x="6332901" y="129917"/>
                  <a:pt x="10448734" y="0"/>
                </a:cubicBezTo>
                <a:cubicBezTo>
                  <a:pt x="10517924" y="-10909"/>
                  <a:pt x="10562823" y="53121"/>
                  <a:pt x="10576881" y="128147"/>
                </a:cubicBezTo>
                <a:cubicBezTo>
                  <a:pt x="10617199" y="297410"/>
                  <a:pt x="10570545" y="515982"/>
                  <a:pt x="10576881" y="640720"/>
                </a:cubicBezTo>
                <a:cubicBezTo>
                  <a:pt x="10579353" y="698950"/>
                  <a:pt x="10515660" y="764554"/>
                  <a:pt x="10448734" y="768867"/>
                </a:cubicBezTo>
                <a:cubicBezTo>
                  <a:pt x="5378870" y="808998"/>
                  <a:pt x="3825528" y="983409"/>
                  <a:pt x="128147" y="768867"/>
                </a:cubicBezTo>
                <a:cubicBezTo>
                  <a:pt x="71987" y="767215"/>
                  <a:pt x="-22996" y="716041"/>
                  <a:pt x="0" y="640720"/>
                </a:cubicBezTo>
                <a:cubicBezTo>
                  <a:pt x="-32474" y="412050"/>
                  <a:pt x="22503" y="246382"/>
                  <a:pt x="0" y="128147"/>
                </a:cubicBezTo>
                <a:close/>
              </a:path>
              <a:path w="10576881" h="768867" stroke="0" extrusionOk="0">
                <a:moveTo>
                  <a:pt x="0" y="128147"/>
                </a:moveTo>
                <a:cubicBezTo>
                  <a:pt x="4334" y="64454"/>
                  <a:pt x="58461" y="-4513"/>
                  <a:pt x="128147" y="0"/>
                </a:cubicBezTo>
                <a:cubicBezTo>
                  <a:pt x="3871699" y="59950"/>
                  <a:pt x="9518141" y="64318"/>
                  <a:pt x="10448734" y="0"/>
                </a:cubicBezTo>
                <a:cubicBezTo>
                  <a:pt x="10503711" y="-8053"/>
                  <a:pt x="10595286" y="53141"/>
                  <a:pt x="10576881" y="128147"/>
                </a:cubicBezTo>
                <a:cubicBezTo>
                  <a:pt x="10639970" y="239011"/>
                  <a:pt x="10552544" y="493521"/>
                  <a:pt x="10576881" y="640720"/>
                </a:cubicBezTo>
                <a:cubicBezTo>
                  <a:pt x="10575891" y="708870"/>
                  <a:pt x="10500609" y="761650"/>
                  <a:pt x="10448734" y="768867"/>
                </a:cubicBezTo>
                <a:cubicBezTo>
                  <a:pt x="7326007" y="275717"/>
                  <a:pt x="1989404" y="1044382"/>
                  <a:pt x="128147" y="768867"/>
                </a:cubicBezTo>
                <a:cubicBezTo>
                  <a:pt x="47880" y="768548"/>
                  <a:pt x="-12918" y="695019"/>
                  <a:pt x="0" y="640720"/>
                </a:cubicBezTo>
                <a:cubicBezTo>
                  <a:pt x="-7651" y="515243"/>
                  <a:pt x="-23146" y="257295"/>
                  <a:pt x="0" y="128147"/>
                </a:cubicBezTo>
                <a:close/>
              </a:path>
              <a:path w="10576881" h="768867" fill="none" stroke="0" extrusionOk="0">
                <a:moveTo>
                  <a:pt x="0" y="128147"/>
                </a:moveTo>
                <a:cubicBezTo>
                  <a:pt x="7597" y="69793"/>
                  <a:pt x="63550" y="11043"/>
                  <a:pt x="128147" y="0"/>
                </a:cubicBezTo>
                <a:cubicBezTo>
                  <a:pt x="3333533" y="261065"/>
                  <a:pt x="5887167" y="549564"/>
                  <a:pt x="10448734" y="0"/>
                </a:cubicBezTo>
                <a:cubicBezTo>
                  <a:pt x="10509665" y="-15567"/>
                  <a:pt x="10571707" y="53200"/>
                  <a:pt x="10576881" y="128147"/>
                </a:cubicBezTo>
                <a:cubicBezTo>
                  <a:pt x="10623838" y="284794"/>
                  <a:pt x="10585442" y="497272"/>
                  <a:pt x="10576881" y="640720"/>
                </a:cubicBezTo>
                <a:cubicBezTo>
                  <a:pt x="10575279" y="709720"/>
                  <a:pt x="10514038" y="765649"/>
                  <a:pt x="10448734" y="768867"/>
                </a:cubicBezTo>
                <a:cubicBezTo>
                  <a:pt x="5345208" y="779264"/>
                  <a:pt x="3624213" y="781868"/>
                  <a:pt x="128147" y="768867"/>
                </a:cubicBezTo>
                <a:cubicBezTo>
                  <a:pt x="60699" y="767202"/>
                  <a:pt x="-19023" y="711732"/>
                  <a:pt x="0" y="640720"/>
                </a:cubicBezTo>
                <a:cubicBezTo>
                  <a:pt x="-41782" y="431578"/>
                  <a:pt x="21581" y="250742"/>
                  <a:pt x="0" y="128147"/>
                </a:cubicBezTo>
                <a:close/>
              </a:path>
            </a:pathLst>
          </a:custGeom>
          <a:solidFill>
            <a:srgbClr val="FFFF00"/>
          </a:solidFill>
          <a:ln>
            <a:solidFill>
              <a:schemeClr val="tx2"/>
            </a:solidFill>
            <a:extLst>
              <a:ext uri="{C807C97D-BFC1-408E-A445-0C87EB9F89A2}">
                <ask:lineSketchStyleProps xmlns:ask="http://schemas.microsoft.com/office/drawing/2018/sketchyshapes" sd="852854689">
                  <a:custGeom>
                    <a:avLst/>
                    <a:gdLst>
                      <a:gd name="connsiteX0" fmla="*/ 0 w 10576881"/>
                      <a:gd name="connsiteY0" fmla="*/ 128147 h 768867"/>
                      <a:gd name="connsiteX1" fmla="*/ 128147 w 10576881"/>
                      <a:gd name="connsiteY1" fmla="*/ 0 h 768867"/>
                      <a:gd name="connsiteX2" fmla="*/ 10448734 w 10576881"/>
                      <a:gd name="connsiteY2" fmla="*/ 0 h 768867"/>
                      <a:gd name="connsiteX3" fmla="*/ 10576881 w 10576881"/>
                      <a:gd name="connsiteY3" fmla="*/ 128147 h 768867"/>
                      <a:gd name="connsiteX4" fmla="*/ 10576881 w 10576881"/>
                      <a:gd name="connsiteY4" fmla="*/ 640720 h 768867"/>
                      <a:gd name="connsiteX5" fmla="*/ 10448734 w 10576881"/>
                      <a:gd name="connsiteY5" fmla="*/ 768867 h 768867"/>
                      <a:gd name="connsiteX6" fmla="*/ 128147 w 10576881"/>
                      <a:gd name="connsiteY6" fmla="*/ 768867 h 768867"/>
                      <a:gd name="connsiteX7" fmla="*/ 0 w 10576881"/>
                      <a:gd name="connsiteY7" fmla="*/ 640720 h 768867"/>
                      <a:gd name="connsiteX8" fmla="*/ 0 w 10576881"/>
                      <a:gd name="connsiteY8" fmla="*/ 128147 h 7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6881" h="768867" fill="none" extrusionOk="0">
                        <a:moveTo>
                          <a:pt x="0" y="128147"/>
                        </a:moveTo>
                        <a:cubicBezTo>
                          <a:pt x="386" y="67827"/>
                          <a:pt x="61881" y="7565"/>
                          <a:pt x="128147" y="0"/>
                        </a:cubicBezTo>
                        <a:cubicBezTo>
                          <a:pt x="3052700" y="72427"/>
                          <a:pt x="6302163" y="61419"/>
                          <a:pt x="10448734" y="0"/>
                        </a:cubicBezTo>
                        <a:cubicBezTo>
                          <a:pt x="10518191" y="-9069"/>
                          <a:pt x="10570582" y="55468"/>
                          <a:pt x="10576881" y="128147"/>
                        </a:cubicBezTo>
                        <a:cubicBezTo>
                          <a:pt x="10612610" y="294340"/>
                          <a:pt x="10576915" y="503415"/>
                          <a:pt x="10576881" y="640720"/>
                        </a:cubicBezTo>
                        <a:cubicBezTo>
                          <a:pt x="10577381" y="708958"/>
                          <a:pt x="10517081" y="766147"/>
                          <a:pt x="10448734" y="768867"/>
                        </a:cubicBezTo>
                        <a:cubicBezTo>
                          <a:pt x="5349993" y="798694"/>
                          <a:pt x="3802206" y="689561"/>
                          <a:pt x="128147" y="768867"/>
                        </a:cubicBezTo>
                        <a:cubicBezTo>
                          <a:pt x="64791" y="768028"/>
                          <a:pt x="-13609" y="714185"/>
                          <a:pt x="0" y="640720"/>
                        </a:cubicBezTo>
                        <a:cubicBezTo>
                          <a:pt x="-40526" y="427041"/>
                          <a:pt x="23865" y="249895"/>
                          <a:pt x="0" y="128147"/>
                        </a:cubicBezTo>
                        <a:close/>
                      </a:path>
                      <a:path w="10576881" h="768867" stroke="0" extrusionOk="0">
                        <a:moveTo>
                          <a:pt x="0" y="128147"/>
                        </a:moveTo>
                        <a:cubicBezTo>
                          <a:pt x="6546" y="59157"/>
                          <a:pt x="59307" y="4029"/>
                          <a:pt x="128147" y="0"/>
                        </a:cubicBezTo>
                        <a:cubicBezTo>
                          <a:pt x="3866034" y="123000"/>
                          <a:pt x="9399905" y="-96860"/>
                          <a:pt x="10448734" y="0"/>
                        </a:cubicBezTo>
                        <a:cubicBezTo>
                          <a:pt x="10508331" y="-8519"/>
                          <a:pt x="10580557" y="49962"/>
                          <a:pt x="10576881" y="128147"/>
                        </a:cubicBezTo>
                        <a:cubicBezTo>
                          <a:pt x="10612895" y="242271"/>
                          <a:pt x="10541087" y="491094"/>
                          <a:pt x="10576881" y="640720"/>
                        </a:cubicBezTo>
                        <a:cubicBezTo>
                          <a:pt x="10574955" y="712192"/>
                          <a:pt x="10511180" y="767504"/>
                          <a:pt x="10448734" y="768867"/>
                        </a:cubicBezTo>
                        <a:cubicBezTo>
                          <a:pt x="7293908" y="608160"/>
                          <a:pt x="2023694" y="808534"/>
                          <a:pt x="128147" y="768867"/>
                        </a:cubicBezTo>
                        <a:cubicBezTo>
                          <a:pt x="47283" y="766829"/>
                          <a:pt x="-10489" y="706742"/>
                          <a:pt x="0" y="640720"/>
                        </a:cubicBezTo>
                        <a:cubicBezTo>
                          <a:pt x="-8663" y="529342"/>
                          <a:pt x="-24629" y="280752"/>
                          <a:pt x="0" y="12814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Bạn trong tranh đã tự giác làm những việc nào ở nhà?</a:t>
            </a:r>
          </a:p>
        </p:txBody>
      </p:sp>
      <p:pic>
        <p:nvPicPr>
          <p:cNvPr id="5" name="Picture 4">
            <a:extLst>
              <a:ext uri="{FF2B5EF4-FFF2-40B4-BE49-F238E27FC236}">
                <a16:creationId xmlns:a16="http://schemas.microsoft.com/office/drawing/2014/main" id="{89E5FFB0-7920-3113-57C6-7C49B345A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299" y="1322818"/>
            <a:ext cx="3965043" cy="2457325"/>
          </a:xfrm>
          <a:prstGeom prst="rect">
            <a:avLst/>
          </a:prstGeom>
        </p:spPr>
      </p:pic>
      <p:pic>
        <p:nvPicPr>
          <p:cNvPr id="6" name="Picture 5">
            <a:extLst>
              <a:ext uri="{FF2B5EF4-FFF2-40B4-BE49-F238E27FC236}">
                <a16:creationId xmlns:a16="http://schemas.microsoft.com/office/drawing/2014/main" id="{42C20239-C348-5612-609D-6F66CF566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2" y="1265668"/>
            <a:ext cx="4019256" cy="2496707"/>
          </a:xfrm>
          <a:prstGeom prst="rect">
            <a:avLst/>
          </a:prstGeom>
        </p:spPr>
      </p:pic>
      <p:pic>
        <p:nvPicPr>
          <p:cNvPr id="7" name="Picture 6">
            <a:extLst>
              <a:ext uri="{FF2B5EF4-FFF2-40B4-BE49-F238E27FC236}">
                <a16:creationId xmlns:a16="http://schemas.microsoft.com/office/drawing/2014/main" id="{63D8C59E-565A-98FB-E293-9135A45FD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569"/>
          <a:stretch/>
        </p:blipFill>
        <p:spPr>
          <a:xfrm>
            <a:off x="8439149" y="1359421"/>
            <a:ext cx="3571875" cy="2385321"/>
          </a:xfrm>
          <a:prstGeom prst="rect">
            <a:avLst/>
          </a:prstGeom>
        </p:spPr>
      </p:pic>
      <p:pic>
        <p:nvPicPr>
          <p:cNvPr id="8" name="Picture 7">
            <a:extLst>
              <a:ext uri="{FF2B5EF4-FFF2-40B4-BE49-F238E27FC236}">
                <a16:creationId xmlns:a16="http://schemas.microsoft.com/office/drawing/2014/main" id="{D5FA1D32-857B-533E-F9E4-242CA160D4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25" r="4501"/>
          <a:stretch/>
        </p:blipFill>
        <p:spPr>
          <a:xfrm>
            <a:off x="1522089" y="3921645"/>
            <a:ext cx="3916685" cy="2710130"/>
          </a:xfrm>
          <a:prstGeom prst="rect">
            <a:avLst/>
          </a:prstGeom>
        </p:spPr>
      </p:pic>
      <p:pic>
        <p:nvPicPr>
          <p:cNvPr id="9" name="Picture 8">
            <a:extLst>
              <a:ext uri="{FF2B5EF4-FFF2-40B4-BE49-F238E27FC236}">
                <a16:creationId xmlns:a16="http://schemas.microsoft.com/office/drawing/2014/main" id="{F9A35D24-C825-9BE3-8A2E-0CD838A9CF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4525" y="3960166"/>
            <a:ext cx="4437021" cy="2707334"/>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58EE91C-9635-2ED4-2809-A73C646D7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0256" y="259772"/>
            <a:ext cx="1537498" cy="1537498"/>
          </a:xfrm>
          <a:prstGeom prst="rect">
            <a:avLst/>
          </a:prstGeom>
        </p:spPr>
      </p:pic>
    </p:spTree>
    <p:extLst>
      <p:ext uri="{BB962C8B-B14F-4D97-AF65-F5344CB8AC3E}">
        <p14:creationId xmlns:p14="http://schemas.microsoft.com/office/powerpoint/2010/main" val="25739346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89C4706A-E602-BACF-7D00-AC2044501109}"/>
              </a:ext>
            </a:extLst>
          </p:cNvPr>
          <p:cNvPicPr>
            <a:picLocks noChangeAspect="1"/>
          </p:cNvPicPr>
          <p:nvPr/>
        </p:nvPicPr>
        <p:blipFill>
          <a:blip r:embed="rId5"/>
          <a:stretch>
            <a:fillRect/>
          </a:stretch>
        </p:blipFill>
        <p:spPr>
          <a:xfrm>
            <a:off x="2307771" y="360092"/>
            <a:ext cx="7010400" cy="943704"/>
          </a:xfrm>
          <a:prstGeom prst="rect">
            <a:avLst/>
          </a:prstGeom>
        </p:spPr>
      </p:pic>
      <p:pic>
        <p:nvPicPr>
          <p:cNvPr id="3" name="Li_thoi_bn_202512141208_m4ttv">
            <a:hlinkClick r:id="" action="ppaction://media"/>
            <a:extLst>
              <a:ext uri="{FF2B5EF4-FFF2-40B4-BE49-F238E27FC236}">
                <a16:creationId xmlns:a16="http://schemas.microsoft.com/office/drawing/2014/main" id="{CDA10B1E-0DF1-EF64-B2FC-8DAD8E3E02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7925" y="1629439"/>
            <a:ext cx="9643731" cy="54245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89C4706A-E602-BACF-7D00-AC2044501109}"/>
              </a:ext>
            </a:extLst>
          </p:cNvPr>
          <p:cNvPicPr>
            <a:picLocks noChangeAspect="1"/>
          </p:cNvPicPr>
          <p:nvPr/>
        </p:nvPicPr>
        <p:blipFill>
          <a:blip r:embed="rId5"/>
          <a:stretch>
            <a:fillRect/>
          </a:stretch>
        </p:blipFill>
        <p:spPr>
          <a:xfrm>
            <a:off x="2701175" y="338827"/>
            <a:ext cx="7010400" cy="943704"/>
          </a:xfrm>
          <a:prstGeom prst="rect">
            <a:avLst/>
          </a:prstGeom>
        </p:spPr>
      </p:pic>
      <p:pic>
        <p:nvPicPr>
          <p:cNvPr id="3" name="Li_thoi_bn_202512141208_ijf1x">
            <a:hlinkClick r:id="" action="ppaction://media"/>
            <a:extLst>
              <a:ext uri="{FF2B5EF4-FFF2-40B4-BE49-F238E27FC236}">
                <a16:creationId xmlns:a16="http://schemas.microsoft.com/office/drawing/2014/main" id="{BD5C34AD-4A08-4D78-73EE-CC6F2D28B80E}"/>
              </a:ext>
            </a:extLst>
          </p:cNvPr>
          <p:cNvPicPr>
            <a:picLocks noChangeAspect="1"/>
          </p:cNvPicPr>
          <p:nvPr>
            <a:videoFile r:link="rId1"/>
            <p:extLst>
              <p:ext uri="{DAA4B4D4-6D71-4841-9C94-3DE7FCFB9230}">
                <p14:media xmlns:p14="http://schemas.microsoft.com/office/powerpoint/2010/main" r:embed="rId2">
                  <p14:trim st="2553"/>
                </p14:media>
              </p:ext>
            </p:extLst>
          </p:nvPr>
        </p:nvPicPr>
        <p:blipFill>
          <a:blip r:embed="rId6"/>
          <a:stretch>
            <a:fillRect/>
          </a:stretch>
        </p:blipFill>
        <p:spPr>
          <a:xfrm>
            <a:off x="1723656" y="1727790"/>
            <a:ext cx="8483600" cy="4772025"/>
          </a:xfrm>
          <a:prstGeom prst="rect">
            <a:avLst/>
          </a:prstGeom>
        </p:spPr>
      </p:pic>
    </p:spTree>
    <p:extLst>
      <p:ext uri="{BB962C8B-B14F-4D97-AF65-F5344CB8AC3E}">
        <p14:creationId xmlns:p14="http://schemas.microsoft.com/office/powerpoint/2010/main" val="641303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89C4706A-E602-BACF-7D00-AC2044501109}"/>
              </a:ext>
            </a:extLst>
          </p:cNvPr>
          <p:cNvPicPr>
            <a:picLocks noChangeAspect="1"/>
          </p:cNvPicPr>
          <p:nvPr/>
        </p:nvPicPr>
        <p:blipFill>
          <a:blip r:embed="rId5"/>
          <a:stretch>
            <a:fillRect/>
          </a:stretch>
        </p:blipFill>
        <p:spPr>
          <a:xfrm>
            <a:off x="2679911" y="349460"/>
            <a:ext cx="7010400" cy="943704"/>
          </a:xfrm>
          <a:prstGeom prst="rect">
            <a:avLst/>
          </a:prstGeom>
        </p:spPr>
      </p:pic>
      <p:pic>
        <p:nvPicPr>
          <p:cNvPr id="3" name="Li_thoi_bn_202512141213_g4bbg">
            <a:hlinkClick r:id="" action="ppaction://media"/>
            <a:extLst>
              <a:ext uri="{FF2B5EF4-FFF2-40B4-BE49-F238E27FC236}">
                <a16:creationId xmlns:a16="http://schemas.microsoft.com/office/drawing/2014/main" id="{B39AA9CC-782B-3660-3121-FEC2D7420F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30399" y="1663994"/>
            <a:ext cx="8420987" cy="4736805"/>
          </a:xfrm>
          <a:prstGeom prst="rect">
            <a:avLst/>
          </a:prstGeom>
        </p:spPr>
      </p:pic>
    </p:spTree>
    <p:extLst>
      <p:ext uri="{BB962C8B-B14F-4D97-AF65-F5344CB8AC3E}">
        <p14:creationId xmlns:p14="http://schemas.microsoft.com/office/powerpoint/2010/main" val="2577032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89C4706A-E602-BACF-7D00-AC2044501109}"/>
              </a:ext>
            </a:extLst>
          </p:cNvPr>
          <p:cNvPicPr>
            <a:picLocks noChangeAspect="1"/>
          </p:cNvPicPr>
          <p:nvPr/>
        </p:nvPicPr>
        <p:blipFill>
          <a:blip r:embed="rId5"/>
          <a:stretch>
            <a:fillRect/>
          </a:stretch>
        </p:blipFill>
        <p:spPr>
          <a:xfrm>
            <a:off x="2307771" y="360092"/>
            <a:ext cx="7010400" cy="943704"/>
          </a:xfrm>
          <a:prstGeom prst="rect">
            <a:avLst/>
          </a:prstGeom>
        </p:spPr>
      </p:pic>
      <p:pic>
        <p:nvPicPr>
          <p:cNvPr id="3" name="Li_thoi_bn_202512141213_81fof">
            <a:hlinkClick r:id="" action="ppaction://media"/>
            <a:extLst>
              <a:ext uri="{FF2B5EF4-FFF2-40B4-BE49-F238E27FC236}">
                <a16:creationId xmlns:a16="http://schemas.microsoft.com/office/drawing/2014/main" id="{C91ABC2A-FFF9-1E5B-F911-B4E49FFC07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0222" y="1642730"/>
            <a:ext cx="8568661" cy="4819872"/>
          </a:xfrm>
          <a:prstGeom prst="rect">
            <a:avLst/>
          </a:prstGeom>
        </p:spPr>
      </p:pic>
    </p:spTree>
    <p:extLst>
      <p:ext uri="{BB962C8B-B14F-4D97-AF65-F5344CB8AC3E}">
        <p14:creationId xmlns:p14="http://schemas.microsoft.com/office/powerpoint/2010/main" val="4111989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89C4706A-E602-BACF-7D00-AC2044501109}"/>
              </a:ext>
            </a:extLst>
          </p:cNvPr>
          <p:cNvPicPr>
            <a:picLocks noChangeAspect="1"/>
          </p:cNvPicPr>
          <p:nvPr/>
        </p:nvPicPr>
        <p:blipFill>
          <a:blip r:embed="rId5"/>
          <a:stretch>
            <a:fillRect/>
          </a:stretch>
        </p:blipFill>
        <p:spPr>
          <a:xfrm>
            <a:off x="2307771" y="360092"/>
            <a:ext cx="7010400" cy="943704"/>
          </a:xfrm>
          <a:prstGeom prst="rect">
            <a:avLst/>
          </a:prstGeom>
        </p:spPr>
      </p:pic>
      <p:pic>
        <p:nvPicPr>
          <p:cNvPr id="2" name="Li_thoi_bn_202512141214_fuzeu">
            <a:hlinkClick r:id="" action="ppaction://media"/>
            <a:extLst>
              <a:ext uri="{FF2B5EF4-FFF2-40B4-BE49-F238E27FC236}">
                <a16:creationId xmlns:a16="http://schemas.microsoft.com/office/drawing/2014/main" id="{019278C5-3282-B566-C893-01F82C364D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80856" y="1568302"/>
            <a:ext cx="8128000" cy="4572000"/>
          </a:xfrm>
          <a:prstGeom prst="rect">
            <a:avLst/>
          </a:prstGeom>
        </p:spPr>
      </p:pic>
    </p:spTree>
    <p:extLst>
      <p:ext uri="{BB962C8B-B14F-4D97-AF65-F5344CB8AC3E}">
        <p14:creationId xmlns:p14="http://schemas.microsoft.com/office/powerpoint/2010/main" val="1368588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724</Words>
  <Application>Microsoft Office PowerPoint</Application>
  <PresentationFormat>Widescreen</PresentationFormat>
  <Paragraphs>39</Paragraphs>
  <Slides>22</Slides>
  <Notes>17</Notes>
  <HiddenSlides>0</HiddenSlides>
  <MMClips>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等线 Light</vt:lpstr>
      <vt:lpstr>Arial</vt:lpstr>
      <vt:lpstr>Bellota Text</vt:lpstr>
      <vt:lpstr>Calibri</vt:lpstr>
      <vt:lpstr>Cambria</vt:lpstr>
      <vt:lpstr>Chau Philomene One</vt:lpstr>
      <vt:lpstr>Poller One</vt:lpstr>
      <vt:lpstr>Times New Roman</vt:lpstr>
      <vt:lpstr>思源黑体 CN Medium</vt:lpstr>
      <vt:lpstr>Office 主题​​</vt:lpstr>
      <vt:lpstr>Cooperative Learning Activities for Pre-K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2023-11-16T05:08:30Z</dcterms:created>
  <dcterms:modified xsi:type="dcterms:W3CDTF">2026-04-29T03:21:34Z</dcterms:modified>
</cp:coreProperties>
</file>