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1"/>
  </p:notesMasterIdLst>
  <p:sldIdLst>
    <p:sldId id="2636" r:id="rId4"/>
    <p:sldId id="258" r:id="rId5"/>
    <p:sldId id="259" r:id="rId6"/>
    <p:sldId id="2632" r:id="rId7"/>
    <p:sldId id="2631" r:id="rId8"/>
    <p:sldId id="2637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58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81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6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2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4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9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52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85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4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60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2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83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4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9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7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4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8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9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9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Học Chữ A - Bài Hát Chữ A Vui Nhộn - Nhạc Thiếu Nhi Học Bảng Chữ Cái - Học chữ A tiền tiểu học">
            <a:hlinkClick r:id="" action="ppaction://media"/>
            <a:extLst>
              <a:ext uri="{FF2B5EF4-FFF2-40B4-BE49-F238E27FC236}">
                <a16:creationId xmlns:a16="http://schemas.microsoft.com/office/drawing/2014/main" id="{F1B4A7FE-8995-BC28-6278-8CFA91C51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1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3829746" y="771040"/>
              <a:ext cx="4688959" cy="3273312"/>
              <a:chOff x="3829747" y="589247"/>
              <a:chExt cx="4688959" cy="3273312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3829747" y="1308014"/>
                <a:ext cx="468895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Luyện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endParaRPr kumimoji="0" lang="en-US" sz="8000" b="1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Hanh trang sô (1)">
            <a:hlinkClick r:id="" action="ppaction://media"/>
            <a:extLst>
              <a:ext uri="{FF2B5EF4-FFF2-40B4-BE49-F238E27FC236}">
                <a16:creationId xmlns:a16="http://schemas.microsoft.com/office/drawing/2014/main" id="{8748A262-1DAD-4F3B-1F71-33F0CE848ED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6304" y="980661"/>
            <a:ext cx="5092148" cy="5092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Từ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7458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Đông</a:t>
            </a:r>
            <a:r>
              <a:rPr lang="en-US" sz="8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Anh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01956-0ACB-2AB8-2BD0-29725BBB9A2C}"/>
              </a:ext>
            </a:extLst>
          </p:cNvPr>
          <p:cNvGrpSpPr/>
          <p:nvPr/>
        </p:nvGrpSpPr>
        <p:grpSpPr>
          <a:xfrm>
            <a:off x="1087987" y="1415069"/>
            <a:ext cx="10369580" cy="1984704"/>
            <a:chOff x="1167500" y="4665165"/>
            <a:chExt cx="10369580" cy="19847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1DC404-6B22-E8D4-EFC1-C608997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352" y="4665165"/>
              <a:ext cx="2478728" cy="12083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D6A835-51C0-E044-CB5E-11E9ACD1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080" y="5440819"/>
              <a:ext cx="2478728" cy="12083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F5B443-4E99-B881-E549-62D807C7B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27106" b="84500"/>
            <a:stretch/>
          </p:blipFill>
          <p:spPr>
            <a:xfrm>
              <a:off x="1167500" y="5459426"/>
              <a:ext cx="8017435" cy="11904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F50677-3960-3121-4034-9D66230E2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27106" b="84500"/>
            <a:stretch/>
          </p:blipFill>
          <p:spPr>
            <a:xfrm>
              <a:off x="1167501" y="4674171"/>
              <a:ext cx="8017435" cy="11904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DC7195-6EAB-BA33-2510-8CE2049C7805}"/>
                </a:ext>
              </a:extLst>
            </p:cNvPr>
            <p:cNvSpPr txBox="1"/>
            <p:nvPr/>
          </p:nvSpPr>
          <p:spPr>
            <a:xfrm>
              <a:off x="2389674" y="5044931"/>
              <a:ext cx="81931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Ai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về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thăm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huyện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Đông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Anh</a:t>
              </a:r>
              <a:endParaRPr lang="en-US" sz="4000" b="1" dirty="0">
                <a:solidFill>
                  <a:srgbClr val="CC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A7E998-A3B9-EE5A-E34D-D313D4BED59C}"/>
                </a:ext>
              </a:extLst>
            </p:cNvPr>
            <p:cNvSpPr txBox="1"/>
            <p:nvPr/>
          </p:nvSpPr>
          <p:spPr>
            <a:xfrm>
              <a:off x="1355916" y="5860342"/>
              <a:ext cx="101424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Ghé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xem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phong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cảnh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L</a:t>
              </a:r>
              <a:r>
                <a:rPr lang="el-GR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Ξ κ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ành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Thục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Vương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122</Words>
  <Application>Microsoft Office PowerPoint</Application>
  <PresentationFormat>Widescreen</PresentationFormat>
  <Paragraphs>30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HP001 4 hàng</vt:lpstr>
      <vt:lpstr>iCiel Cadena</vt:lpstr>
      <vt:lpstr>inpin heiti</vt:lpstr>
      <vt:lpstr>Odibee Sans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52</cp:revision>
  <dcterms:created xsi:type="dcterms:W3CDTF">2022-05-10T14:05:41Z</dcterms:created>
  <dcterms:modified xsi:type="dcterms:W3CDTF">2026-04-29T01:33:51Z</dcterms:modified>
</cp:coreProperties>
</file>