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 id="2147483699" r:id="rId3"/>
  </p:sldMasterIdLst>
  <p:notesMasterIdLst>
    <p:notesMasterId r:id="rId31"/>
  </p:notesMasterIdLst>
  <p:sldIdLst>
    <p:sldId id="308" r:id="rId4"/>
    <p:sldId id="313" r:id="rId5"/>
    <p:sldId id="302" r:id="rId6"/>
    <p:sldId id="304" r:id="rId7"/>
    <p:sldId id="284" r:id="rId8"/>
    <p:sldId id="286" r:id="rId9"/>
    <p:sldId id="261" r:id="rId10"/>
    <p:sldId id="270" r:id="rId11"/>
    <p:sldId id="262" r:id="rId12"/>
    <p:sldId id="260" r:id="rId13"/>
    <p:sldId id="287" r:id="rId14"/>
    <p:sldId id="288" r:id="rId15"/>
    <p:sldId id="289" r:id="rId16"/>
    <p:sldId id="290" r:id="rId17"/>
    <p:sldId id="291" r:id="rId18"/>
    <p:sldId id="292" r:id="rId19"/>
    <p:sldId id="312" r:id="rId20"/>
    <p:sldId id="294" r:id="rId21"/>
    <p:sldId id="297" r:id="rId22"/>
    <p:sldId id="310" r:id="rId23"/>
    <p:sldId id="311" r:id="rId24"/>
    <p:sldId id="295" r:id="rId25"/>
    <p:sldId id="305" r:id="rId26"/>
    <p:sldId id="306" r:id="rId27"/>
    <p:sldId id="268" r:id="rId28"/>
    <p:sldId id="307" r:id="rId29"/>
    <p:sldId id="29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horzBarState="maximized">
    <p:restoredLeft sz="14995"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3896A9-37C4-46D9-B4BD-483C80A21D62}" type="datetimeFigureOut">
              <a:rPr lang="en-US" smtClean="0"/>
              <a:t>4/27/2026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64639A-50DF-4029-9E7C-09705D990A5B}" type="slidenum">
              <a:rPr lang="en-US" smtClean="0"/>
              <a:t>‹#›</a:t>
            </a:fld>
            <a:endParaRPr lang="en-US"/>
          </a:p>
        </p:txBody>
      </p:sp>
    </p:spTree>
    <p:extLst>
      <p:ext uri="{BB962C8B-B14F-4D97-AF65-F5344CB8AC3E}">
        <p14:creationId xmlns:p14="http://schemas.microsoft.com/office/powerpoint/2010/main" val="3096567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06695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0607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2112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49145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66548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573964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72938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98116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6270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79553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18196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54331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33414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39993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21031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98382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5936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67480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FB265-4F9A-4A33-AF1B-5807907C20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9DD659-7C19-439A-8F02-75EFB1C37E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46E908-6233-46C9-B94D-608BCF8E95C9}"/>
              </a:ext>
            </a:extLst>
          </p:cNvPr>
          <p:cNvSpPr>
            <a:spLocks noGrp="1"/>
          </p:cNvSpPr>
          <p:nvPr>
            <p:ph type="dt" sz="half" idx="10"/>
          </p:nvPr>
        </p:nvSpPr>
        <p:spPr/>
        <p:txBody>
          <a:bodyPr/>
          <a:lstStyle/>
          <a:p>
            <a:fld id="{843F45EB-AAE6-4246-A269-64056B3C0F8A}" type="datetimeFigureOut">
              <a:rPr lang="en-US" smtClean="0"/>
              <a:t>4/27/2026</a:t>
            </a:fld>
            <a:endParaRPr lang="en-US"/>
          </a:p>
        </p:txBody>
      </p:sp>
      <p:sp>
        <p:nvSpPr>
          <p:cNvPr id="5" name="Footer Placeholder 4">
            <a:extLst>
              <a:ext uri="{FF2B5EF4-FFF2-40B4-BE49-F238E27FC236}">
                <a16:creationId xmlns:a16="http://schemas.microsoft.com/office/drawing/2014/main" id="{A25FD37F-146F-4E12-94CB-C95CB80767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AAE090-3E75-4218-B1BE-8433CD788B09}"/>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401438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2B5DA-6CDB-4858-8FFB-2479643B6B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DB718A-362A-4244-BAA8-A2A0A0DE19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BE9290-2230-4578-B9DE-94D90BE3C620}"/>
              </a:ext>
            </a:extLst>
          </p:cNvPr>
          <p:cNvSpPr>
            <a:spLocks noGrp="1"/>
          </p:cNvSpPr>
          <p:nvPr>
            <p:ph type="dt" sz="half" idx="10"/>
          </p:nvPr>
        </p:nvSpPr>
        <p:spPr/>
        <p:txBody>
          <a:bodyPr/>
          <a:lstStyle/>
          <a:p>
            <a:fld id="{843F45EB-AAE6-4246-A269-64056B3C0F8A}" type="datetimeFigureOut">
              <a:rPr lang="en-US" smtClean="0"/>
              <a:t>4/27/2026</a:t>
            </a:fld>
            <a:endParaRPr lang="en-US"/>
          </a:p>
        </p:txBody>
      </p:sp>
      <p:sp>
        <p:nvSpPr>
          <p:cNvPr id="5" name="Footer Placeholder 4">
            <a:extLst>
              <a:ext uri="{FF2B5EF4-FFF2-40B4-BE49-F238E27FC236}">
                <a16:creationId xmlns:a16="http://schemas.microsoft.com/office/drawing/2014/main" id="{AF130D16-EF29-4400-8708-80B2CAE924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96D37C-F1E6-415E-BC0A-DBA85905C4BC}"/>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522561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B0DF83-4074-4207-B297-B99F6E172E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2E1F32-03AF-429D-80FE-6206FDB60C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3252F4-0CF3-4D03-953B-C41171392739}"/>
              </a:ext>
            </a:extLst>
          </p:cNvPr>
          <p:cNvSpPr>
            <a:spLocks noGrp="1"/>
          </p:cNvSpPr>
          <p:nvPr>
            <p:ph type="dt" sz="half" idx="10"/>
          </p:nvPr>
        </p:nvSpPr>
        <p:spPr/>
        <p:txBody>
          <a:bodyPr/>
          <a:lstStyle/>
          <a:p>
            <a:fld id="{843F45EB-AAE6-4246-A269-64056B3C0F8A}" type="datetimeFigureOut">
              <a:rPr lang="en-US" smtClean="0"/>
              <a:t>4/27/2026</a:t>
            </a:fld>
            <a:endParaRPr lang="en-US"/>
          </a:p>
        </p:txBody>
      </p:sp>
      <p:sp>
        <p:nvSpPr>
          <p:cNvPr id="5" name="Footer Placeholder 4">
            <a:extLst>
              <a:ext uri="{FF2B5EF4-FFF2-40B4-BE49-F238E27FC236}">
                <a16:creationId xmlns:a16="http://schemas.microsoft.com/office/drawing/2014/main" id="{145AA634-AD17-4700-8C09-BD39E13A3D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A43B3A-52D6-4D1A-86DA-C6D97FB508E9}"/>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4275965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4/27/2026</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2001629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3041"/>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4/27/2026</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374645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4/27/2026</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458062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4/27/2026</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0275090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4/27/2026</a:t>
            </a:fld>
            <a:endParaRPr lang="en-US">
              <a:solidFill>
                <a:prstClr val="black">
                  <a:tint val="75000"/>
                </a:prstClr>
              </a:solidFill>
              <a:cs typeface="Arial"/>
              <a:sym typeface="Aria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42062930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4/27/2026</a:t>
            </a:fld>
            <a:endParaRPr lang="en-US">
              <a:solidFill>
                <a:prstClr val="black">
                  <a:tint val="75000"/>
                </a:prstClr>
              </a:solidFill>
              <a:cs typeface="Arial"/>
              <a:sym typeface="Arial"/>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41187813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4/27/2026</a:t>
            </a:fld>
            <a:endParaRPr lang="en-US">
              <a:solidFill>
                <a:prstClr val="black">
                  <a:tint val="75000"/>
                </a:prstClr>
              </a:solidFill>
              <a:cs typeface="Arial"/>
              <a:sym typeface="Aria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478777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4/27/2026</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802762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8B17D-A7AA-426C-81E4-03D3212701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A03CB3-FB13-4571-8C30-B0008AFD7E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2DE305-DCBE-4C53-9553-1696CF73FB0C}"/>
              </a:ext>
            </a:extLst>
          </p:cNvPr>
          <p:cNvSpPr>
            <a:spLocks noGrp="1"/>
          </p:cNvSpPr>
          <p:nvPr>
            <p:ph type="dt" sz="half" idx="10"/>
          </p:nvPr>
        </p:nvSpPr>
        <p:spPr/>
        <p:txBody>
          <a:bodyPr/>
          <a:lstStyle/>
          <a:p>
            <a:fld id="{843F45EB-AAE6-4246-A269-64056B3C0F8A}" type="datetimeFigureOut">
              <a:rPr lang="en-US" smtClean="0"/>
              <a:t>4/27/2026</a:t>
            </a:fld>
            <a:endParaRPr lang="en-US"/>
          </a:p>
        </p:txBody>
      </p:sp>
      <p:sp>
        <p:nvSpPr>
          <p:cNvPr id="5" name="Footer Placeholder 4">
            <a:extLst>
              <a:ext uri="{FF2B5EF4-FFF2-40B4-BE49-F238E27FC236}">
                <a16:creationId xmlns:a16="http://schemas.microsoft.com/office/drawing/2014/main" id="{04EB29CF-6E08-4B95-9046-AFF0B5EA89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EDAF48-4EAF-4D33-85CA-AB011EAA6DC2}"/>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21882009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4/27/2026</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4175512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3041"/>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4/27/2026</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4354491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4/27/2026</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6700165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4/27/2026</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6812413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3041"/>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4/27/2026</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9423732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4/27/2026</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4531727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4/27/2026</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3665561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4/27/2026</a:t>
            </a:fld>
            <a:endParaRPr lang="en-US">
              <a:solidFill>
                <a:prstClr val="black">
                  <a:tint val="75000"/>
                </a:prstClr>
              </a:solidFill>
              <a:cs typeface="Arial"/>
              <a:sym typeface="Aria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1494262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4/27/2026</a:t>
            </a:fld>
            <a:endParaRPr lang="en-US">
              <a:solidFill>
                <a:prstClr val="black">
                  <a:tint val="75000"/>
                </a:prstClr>
              </a:solidFill>
              <a:cs typeface="Arial"/>
              <a:sym typeface="Arial"/>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3528932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4/27/2026</a:t>
            </a:fld>
            <a:endParaRPr lang="en-US">
              <a:solidFill>
                <a:prstClr val="black">
                  <a:tint val="75000"/>
                </a:prstClr>
              </a:solidFill>
              <a:cs typeface="Arial"/>
              <a:sym typeface="Aria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766187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94B8B-2874-4706-962D-64AF138D78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168011-3027-4990-8647-A6FAFD845B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16F913-49C0-4339-8605-9A262A0FF633}"/>
              </a:ext>
            </a:extLst>
          </p:cNvPr>
          <p:cNvSpPr>
            <a:spLocks noGrp="1"/>
          </p:cNvSpPr>
          <p:nvPr>
            <p:ph type="dt" sz="half" idx="10"/>
          </p:nvPr>
        </p:nvSpPr>
        <p:spPr/>
        <p:txBody>
          <a:bodyPr/>
          <a:lstStyle/>
          <a:p>
            <a:fld id="{843F45EB-AAE6-4246-A269-64056B3C0F8A}" type="datetimeFigureOut">
              <a:rPr lang="en-US" smtClean="0"/>
              <a:t>4/27/2026</a:t>
            </a:fld>
            <a:endParaRPr lang="en-US"/>
          </a:p>
        </p:txBody>
      </p:sp>
      <p:sp>
        <p:nvSpPr>
          <p:cNvPr id="5" name="Footer Placeholder 4">
            <a:extLst>
              <a:ext uri="{FF2B5EF4-FFF2-40B4-BE49-F238E27FC236}">
                <a16:creationId xmlns:a16="http://schemas.microsoft.com/office/drawing/2014/main" id="{6D31DB5D-0670-4E07-8449-4EF3075E27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5B7211-6BA1-4ED2-A3FA-9EBE1CCBC7A0}"/>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8881365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4/27/2026</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674675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4/27/2026</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4161079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3041"/>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4/27/2026</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1264693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4/27/2026</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866811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B8C73-80D1-48B8-BE82-051151F40E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040F46-B28D-4D82-B3EA-C64C1007FD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805C04-463A-43C5-A342-6B327FC90A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16E9B4-3CB3-4EFA-9D34-AE1F8294B95E}"/>
              </a:ext>
            </a:extLst>
          </p:cNvPr>
          <p:cNvSpPr>
            <a:spLocks noGrp="1"/>
          </p:cNvSpPr>
          <p:nvPr>
            <p:ph type="dt" sz="half" idx="10"/>
          </p:nvPr>
        </p:nvSpPr>
        <p:spPr/>
        <p:txBody>
          <a:bodyPr/>
          <a:lstStyle/>
          <a:p>
            <a:fld id="{843F45EB-AAE6-4246-A269-64056B3C0F8A}" type="datetimeFigureOut">
              <a:rPr lang="en-US" smtClean="0"/>
              <a:t>4/27/2026</a:t>
            </a:fld>
            <a:endParaRPr lang="en-US"/>
          </a:p>
        </p:txBody>
      </p:sp>
      <p:sp>
        <p:nvSpPr>
          <p:cNvPr id="6" name="Footer Placeholder 5">
            <a:extLst>
              <a:ext uri="{FF2B5EF4-FFF2-40B4-BE49-F238E27FC236}">
                <a16:creationId xmlns:a16="http://schemas.microsoft.com/office/drawing/2014/main" id="{0D34A20C-CC64-4351-90BE-16F63B5434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7A0E26-F47C-4F28-8317-B45894666E81}"/>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14244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6D969-A1DA-489B-9DA9-6E716DB534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6A069F-CC3D-4586-8931-C0ABAAC74A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ABE122-ABD5-4C2B-BB7F-5369DB6298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53B497-E427-4F55-AB61-E46243F7CC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389B01-748E-4B34-BA8C-56A03C9F3F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CFEDB9-A09E-4418-96E8-3C655CA29533}"/>
              </a:ext>
            </a:extLst>
          </p:cNvPr>
          <p:cNvSpPr>
            <a:spLocks noGrp="1"/>
          </p:cNvSpPr>
          <p:nvPr>
            <p:ph type="dt" sz="half" idx="10"/>
          </p:nvPr>
        </p:nvSpPr>
        <p:spPr/>
        <p:txBody>
          <a:bodyPr/>
          <a:lstStyle/>
          <a:p>
            <a:fld id="{843F45EB-AAE6-4246-A269-64056B3C0F8A}" type="datetimeFigureOut">
              <a:rPr lang="en-US" smtClean="0"/>
              <a:t>4/27/2026</a:t>
            </a:fld>
            <a:endParaRPr lang="en-US"/>
          </a:p>
        </p:txBody>
      </p:sp>
      <p:sp>
        <p:nvSpPr>
          <p:cNvPr id="8" name="Footer Placeholder 7">
            <a:extLst>
              <a:ext uri="{FF2B5EF4-FFF2-40B4-BE49-F238E27FC236}">
                <a16:creationId xmlns:a16="http://schemas.microsoft.com/office/drawing/2014/main" id="{18EC125A-1C3A-4607-9395-65CBCE61ED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0E3616-4BC1-4789-BD69-1CCA46CDD0AB}"/>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3890272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82DD0-051B-4FB8-9115-6CA75474F4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85CD51-EC0C-4A79-9ACC-ADC2756451E0}"/>
              </a:ext>
            </a:extLst>
          </p:cNvPr>
          <p:cNvSpPr>
            <a:spLocks noGrp="1"/>
          </p:cNvSpPr>
          <p:nvPr>
            <p:ph type="dt" sz="half" idx="10"/>
          </p:nvPr>
        </p:nvSpPr>
        <p:spPr/>
        <p:txBody>
          <a:bodyPr/>
          <a:lstStyle/>
          <a:p>
            <a:fld id="{843F45EB-AAE6-4246-A269-64056B3C0F8A}" type="datetimeFigureOut">
              <a:rPr lang="en-US" smtClean="0"/>
              <a:t>4/27/2026</a:t>
            </a:fld>
            <a:endParaRPr lang="en-US"/>
          </a:p>
        </p:txBody>
      </p:sp>
      <p:sp>
        <p:nvSpPr>
          <p:cNvPr id="4" name="Footer Placeholder 3">
            <a:extLst>
              <a:ext uri="{FF2B5EF4-FFF2-40B4-BE49-F238E27FC236}">
                <a16:creationId xmlns:a16="http://schemas.microsoft.com/office/drawing/2014/main" id="{00CCECE1-9389-4F98-A3C2-55D12305A9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EA72AB-4082-4899-98BC-23C2A0075E98}"/>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549893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632B4B-9C1B-49A5-BC88-B363127ADFE1}"/>
              </a:ext>
            </a:extLst>
          </p:cNvPr>
          <p:cNvSpPr>
            <a:spLocks noGrp="1"/>
          </p:cNvSpPr>
          <p:nvPr>
            <p:ph type="dt" sz="half" idx="10"/>
          </p:nvPr>
        </p:nvSpPr>
        <p:spPr/>
        <p:txBody>
          <a:bodyPr/>
          <a:lstStyle/>
          <a:p>
            <a:fld id="{843F45EB-AAE6-4246-A269-64056B3C0F8A}" type="datetimeFigureOut">
              <a:rPr lang="en-US" smtClean="0"/>
              <a:t>4/27/2026</a:t>
            </a:fld>
            <a:endParaRPr lang="en-US"/>
          </a:p>
        </p:txBody>
      </p:sp>
      <p:sp>
        <p:nvSpPr>
          <p:cNvPr id="3" name="Footer Placeholder 2">
            <a:extLst>
              <a:ext uri="{FF2B5EF4-FFF2-40B4-BE49-F238E27FC236}">
                <a16:creationId xmlns:a16="http://schemas.microsoft.com/office/drawing/2014/main" id="{4D3E0DAB-19CE-4BA6-AC68-28E6B48DF1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426996-E17D-4C84-ADDC-CC25795D2CE3}"/>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4249721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79DFE-6CD3-4A1A-9522-DA52EB2CCD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62ABF1-FF96-410B-B5B0-A6E60D62EA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B94575-16CC-4353-BAF7-2D15104E7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0375A3-948C-40A3-BF5D-B77BD87AD760}"/>
              </a:ext>
            </a:extLst>
          </p:cNvPr>
          <p:cNvSpPr>
            <a:spLocks noGrp="1"/>
          </p:cNvSpPr>
          <p:nvPr>
            <p:ph type="dt" sz="half" idx="10"/>
          </p:nvPr>
        </p:nvSpPr>
        <p:spPr/>
        <p:txBody>
          <a:bodyPr/>
          <a:lstStyle/>
          <a:p>
            <a:fld id="{843F45EB-AAE6-4246-A269-64056B3C0F8A}" type="datetimeFigureOut">
              <a:rPr lang="en-US" smtClean="0"/>
              <a:t>4/27/2026</a:t>
            </a:fld>
            <a:endParaRPr lang="en-US"/>
          </a:p>
        </p:txBody>
      </p:sp>
      <p:sp>
        <p:nvSpPr>
          <p:cNvPr id="6" name="Footer Placeholder 5">
            <a:extLst>
              <a:ext uri="{FF2B5EF4-FFF2-40B4-BE49-F238E27FC236}">
                <a16:creationId xmlns:a16="http://schemas.microsoft.com/office/drawing/2014/main" id="{25A5F5A1-0F8B-49FE-B96D-5FFA621A11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829691-A1F5-4DE6-A6C8-CD76043EFD70}"/>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20742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20862-A923-4E7D-8050-C944DA51B7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2694F4-A0C4-4E32-B227-389B7FC82D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EBA4BF-53BA-4FE9-86CB-92D688D55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28A56C-C0FA-4BC4-8A1C-472F41C69C00}"/>
              </a:ext>
            </a:extLst>
          </p:cNvPr>
          <p:cNvSpPr>
            <a:spLocks noGrp="1"/>
          </p:cNvSpPr>
          <p:nvPr>
            <p:ph type="dt" sz="half" idx="10"/>
          </p:nvPr>
        </p:nvSpPr>
        <p:spPr/>
        <p:txBody>
          <a:bodyPr/>
          <a:lstStyle/>
          <a:p>
            <a:fld id="{843F45EB-AAE6-4246-A269-64056B3C0F8A}" type="datetimeFigureOut">
              <a:rPr lang="en-US" smtClean="0"/>
              <a:t>4/27/2026</a:t>
            </a:fld>
            <a:endParaRPr lang="en-US"/>
          </a:p>
        </p:txBody>
      </p:sp>
      <p:sp>
        <p:nvSpPr>
          <p:cNvPr id="6" name="Footer Placeholder 5">
            <a:extLst>
              <a:ext uri="{FF2B5EF4-FFF2-40B4-BE49-F238E27FC236}">
                <a16:creationId xmlns:a16="http://schemas.microsoft.com/office/drawing/2014/main" id="{8299DDF3-2ECB-4C42-99B5-74C9D84039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62C1B2-06BD-4EB7-ABE1-682A539001DA}"/>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045194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47B1C6CF-157C-4E17-9803-24690BB9F9C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4EE4D25-C952-45BB-B99C-A7827C0E7B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5F627D-A705-4155-A550-7D9E599728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14B5F9-0279-4312-9F9C-0BB14413F2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3F45EB-AAE6-4246-A269-64056B3C0F8A}" type="datetimeFigureOut">
              <a:rPr lang="en-US" smtClean="0"/>
              <a:t>4/27/2026</a:t>
            </a:fld>
            <a:endParaRPr lang="en-US"/>
          </a:p>
        </p:txBody>
      </p:sp>
      <p:sp>
        <p:nvSpPr>
          <p:cNvPr id="5" name="Footer Placeholder 4">
            <a:extLst>
              <a:ext uri="{FF2B5EF4-FFF2-40B4-BE49-F238E27FC236}">
                <a16:creationId xmlns:a16="http://schemas.microsoft.com/office/drawing/2014/main" id="{03B5BAE7-788D-427D-BB57-ABA5ABAE1E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B3C4E4B-DF32-4C97-BF7A-3617DE6E5A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44F338-F08A-4FC4-9CE3-F19C0AAAC14B}" type="slidenum">
              <a:rPr lang="en-US" smtClean="0"/>
              <a:t>‹#›</a:t>
            </a:fld>
            <a:endParaRPr lang="en-US"/>
          </a:p>
        </p:txBody>
      </p:sp>
    </p:spTree>
    <p:extLst>
      <p:ext uri="{BB962C8B-B14F-4D97-AF65-F5344CB8AC3E}">
        <p14:creationId xmlns:p14="http://schemas.microsoft.com/office/powerpoint/2010/main" val="10217770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06076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744818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1.wav"/><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2.wav"/><Relationship Id="rId7" Type="http://schemas.openxmlformats.org/officeDocument/2006/relationships/image" Target="../media/image36.gi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audio" Target="../media/audio1.wav"/><Relationship Id="rId5" Type="http://schemas.openxmlformats.org/officeDocument/2006/relationships/image" Target="../media/image2.png"/><Relationship Id="rId10"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png"/><Relationship Id="rId7" Type="http://schemas.openxmlformats.org/officeDocument/2006/relationships/image" Target="../media/image40.gi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9.gif"/><Relationship Id="rId5" Type="http://schemas.openxmlformats.org/officeDocument/2006/relationships/image" Target="../media/image38.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5.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gif"/></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2.xml"/><Relationship Id="rId7" Type="http://schemas.openxmlformats.org/officeDocument/2006/relationships/image" Target="../media/image50.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25.png"/><Relationship Id="rId4" Type="http://schemas.openxmlformats.org/officeDocument/2006/relationships/notesSlide" Target="../notesSlides/notesSlide11.xml"/><Relationship Id="rId9" Type="http://schemas.openxmlformats.org/officeDocument/2006/relationships/image" Target="../media/image32.gif"/></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51.emf"/></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9.png"/><Relationship Id="rId10" Type="http://schemas.openxmlformats.org/officeDocument/2006/relationships/image" Target="../media/image52.png"/><Relationship Id="rId4" Type="http://schemas.openxmlformats.org/officeDocument/2006/relationships/image" Target="../media/image22.png"/><Relationship Id="rId9"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audio" Target="../media/audio2.wav"/><Relationship Id="rId7"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png"/><Relationship Id="rId10" Type="http://schemas.openxmlformats.org/officeDocument/2006/relationships/audio" Target="../media/audio5.wav"/><Relationship Id="rId4" Type="http://schemas.openxmlformats.org/officeDocument/2006/relationships/audio" Target="../media/audio5.wav"/><Relationship Id="rId9" Type="http://schemas.openxmlformats.org/officeDocument/2006/relationships/audio" Target="../media/audio2.wav"/></Relationships>
</file>

<file path=ppt/slides/_rels/slide1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2.wav"/><Relationship Id="rId7"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3.png"/><Relationship Id="rId10" Type="http://schemas.microsoft.com/office/2007/relationships/hdphoto" Target="../media/hdphoto4.wdp"/><Relationship Id="rId4" Type="http://schemas.openxmlformats.org/officeDocument/2006/relationships/image" Target="../media/image2.png"/><Relationship Id="rId9" Type="http://schemas.openxmlformats.org/officeDocument/2006/relationships/image" Target="../media/image57.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7.xml"/><Relationship Id="rId7" Type="http://schemas.openxmlformats.org/officeDocument/2006/relationships/image" Target="../media/image60.png"/><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image" Target="../media/image59.png"/><Relationship Id="rId5" Type="http://schemas.openxmlformats.org/officeDocument/2006/relationships/image" Target="../media/image58.jpg"/><Relationship Id="rId4" Type="http://schemas.openxmlformats.org/officeDocument/2006/relationships/audio" Target="../media/audio6.wav"/><Relationship Id="rId9" Type="http://schemas.openxmlformats.org/officeDocument/2006/relationships/image" Target="../media/image25.png"/></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1.wav"/><Relationship Id="rId7"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audio" Target="../media/audio1.wav"/></Relationships>
</file>

<file path=ppt/slides/_rels/slide2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61.png"/></Relationships>
</file>

<file path=ppt/slides/_rels/slide25.xml.rels><?xml version="1.0" encoding="UTF-8" standalone="yes"?>
<Relationships xmlns="http://schemas.openxmlformats.org/package/2006/relationships"><Relationship Id="rId8" Type="http://schemas.microsoft.com/office/2007/relationships/hdphoto" Target="../media/hdphoto7.wdp"/><Relationship Id="rId3" Type="http://schemas.microsoft.com/office/2007/relationships/hdphoto" Target="../media/hdphoto5.wdp"/><Relationship Id="rId7" Type="http://schemas.openxmlformats.org/officeDocument/2006/relationships/image" Target="../media/image65.png"/><Relationship Id="rId2" Type="http://schemas.openxmlformats.org/officeDocument/2006/relationships/image" Target="../media/image62.png"/><Relationship Id="rId1" Type="http://schemas.openxmlformats.org/officeDocument/2006/relationships/slideLayout" Target="../slideLayouts/slideLayout24.xml"/><Relationship Id="rId6" Type="http://schemas.openxmlformats.org/officeDocument/2006/relationships/image" Target="../media/image64.jpeg"/><Relationship Id="rId5" Type="http://schemas.microsoft.com/office/2007/relationships/hdphoto" Target="../media/hdphoto6.wdp"/><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66.png"/></Relationships>
</file>

<file path=ppt/slides/_rels/slide2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7.xml"/><Relationship Id="rId7" Type="http://schemas.openxmlformats.org/officeDocument/2006/relationships/image" Target="../media/image15.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67.png"/><Relationship Id="rId4" Type="http://schemas.openxmlformats.org/officeDocument/2006/relationships/notesSlide" Target="../notesSlides/notesSlide18.xml"/><Relationship Id="rId9" Type="http://schemas.openxmlformats.org/officeDocument/2006/relationships/image" Target="../media/image25.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1.wav"/><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audio" Target="../media/audio1.wav"/></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4.png"/><Relationship Id="rId3" Type="http://schemas.openxmlformats.org/officeDocument/2006/relationships/slideLayout" Target="../slideLayouts/slideLayout2.xml"/><Relationship Id="rId7" Type="http://schemas.openxmlformats.org/officeDocument/2006/relationships/image" Target="../media/image7.png"/><Relationship Id="rId12" Type="http://schemas.openxmlformats.org/officeDocument/2006/relationships/image" Target="../media/image2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0.png"/><Relationship Id="rId11" Type="http://schemas.openxmlformats.org/officeDocument/2006/relationships/image" Target="../media/image10.png"/><Relationship Id="rId5" Type="http://schemas.openxmlformats.org/officeDocument/2006/relationships/image" Target="../media/image6.png"/><Relationship Id="rId15" Type="http://schemas.openxmlformats.org/officeDocument/2006/relationships/image" Target="../media/image26.png"/><Relationship Id="rId10" Type="http://schemas.openxmlformats.org/officeDocument/2006/relationships/image" Target="../media/image11.png"/><Relationship Id="rId4" Type="http://schemas.openxmlformats.org/officeDocument/2006/relationships/notesSlide" Target="../notesSlides/notesSlide5.xml"/><Relationship Id="rId9" Type="http://schemas.openxmlformats.org/officeDocument/2006/relationships/image" Target="../media/image22.png"/><Relationship Id="rId1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2.gif"/><Relationship Id="rId3" Type="http://schemas.openxmlformats.org/officeDocument/2006/relationships/slideLayout" Target="../slideLayouts/slideLayout7.xml"/><Relationship Id="rId7" Type="http://schemas.openxmlformats.org/officeDocument/2006/relationships/image" Target="../media/image29.png"/><Relationship Id="rId12" Type="http://schemas.openxmlformats.org/officeDocument/2006/relationships/image" Target="../media/image3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2.png"/><Relationship Id="rId11" Type="http://schemas.openxmlformats.org/officeDocument/2006/relationships/image" Target="../media/image11.png"/><Relationship Id="rId5" Type="http://schemas.openxmlformats.org/officeDocument/2006/relationships/image" Target="../media/image28.png"/><Relationship Id="rId10" Type="http://schemas.openxmlformats.org/officeDocument/2006/relationships/image" Target="../media/image9.png"/><Relationship Id="rId4" Type="http://schemas.openxmlformats.org/officeDocument/2006/relationships/image" Target="../media/image27.png"/><Relationship Id="rId9" Type="http://schemas.openxmlformats.org/officeDocument/2006/relationships/image" Target="../media/image30.png"/><Relationship Id="rId1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6.xml"/><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grpSp>
        <p:nvGrpSpPr>
          <p:cNvPr id="11" name="Group 10">
            <a:extLst>
              <a:ext uri="{FF2B5EF4-FFF2-40B4-BE49-F238E27FC236}">
                <a16:creationId xmlns:a16="http://schemas.microsoft.com/office/drawing/2014/main" id="{7072EF73-A1FB-4E3A-B032-4FA3E9E7A2AE}"/>
              </a:ext>
            </a:extLst>
          </p:cNvPr>
          <p:cNvGrpSpPr/>
          <p:nvPr/>
        </p:nvGrpSpPr>
        <p:grpSpPr>
          <a:xfrm>
            <a:off x="2222396" y="-141286"/>
            <a:ext cx="7074003" cy="5319397"/>
            <a:chOff x="1171837" y="713684"/>
            <a:chExt cx="5029200" cy="5029200"/>
          </a:xfrm>
        </p:grpSpPr>
        <p:pic>
          <p:nvPicPr>
            <p:cNvPr id="9" name="Picture 8" descr="Shape, circle&#10;&#10;Description automatically generated">
              <a:extLst>
                <a:ext uri="{FF2B5EF4-FFF2-40B4-BE49-F238E27FC236}">
                  <a16:creationId xmlns:a16="http://schemas.microsoft.com/office/drawing/2014/main" id="{C82B6F25-A8BF-4CCF-8B88-702672B1D0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72" name="TextBox 71">
              <a:extLst>
                <a:ext uri="{FF2B5EF4-FFF2-40B4-BE49-F238E27FC236}">
                  <a16:creationId xmlns:a16="http://schemas.microsoft.com/office/drawing/2014/main" id="{A1FD4D47-EB2D-4116-B9C8-3D792BA05E53}"/>
                </a:ext>
              </a:extLst>
            </p:cNvPr>
            <p:cNvSpPr txBox="1"/>
            <p:nvPr/>
          </p:nvSpPr>
          <p:spPr>
            <a:xfrm>
              <a:off x="2163471" y="2533349"/>
              <a:ext cx="3045931" cy="241518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C56"/>
                  </a:solidFill>
                  <a:effectLst/>
                  <a:uLnTx/>
                  <a:uFillTx/>
                  <a:latin typeface="Arial-Rounded" panose="020B0500000000000000" pitchFamily="34" charset="0"/>
                  <a:ea typeface="Arial-Rounded" panose="020B0500000000000000" pitchFamily="34" charset="0"/>
                  <a:cs typeface="Arial-Rounded" panose="020B0500000000000000" pitchFamily="34" charset="0"/>
                </a:rPr>
                <a:t>Khởi</a:t>
              </a:r>
              <a:r>
                <a:rPr kumimoji="0" lang="en-US" sz="8000" b="1" i="0" u="none" strike="noStrike" kern="1200" cap="none" spc="0" normalizeH="0" baseline="0" noProof="0" dirty="0">
                  <a:ln>
                    <a:noFill/>
                  </a:ln>
                  <a:solidFill>
                    <a:srgbClr val="FF0C5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a:noFill/>
                  </a:ln>
                  <a:solidFill>
                    <a:srgbClr val="FF0C56"/>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endParaRPr kumimoji="0" lang="en-US" sz="8000" b="0" i="0" u="none" strike="noStrike" kern="1200" cap="none" spc="0" normalizeH="0" baseline="0" noProof="0" dirty="0">
                <a:ln>
                  <a:noFill/>
                </a:ln>
                <a:solidFill>
                  <a:srgbClr val="FF0C56"/>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Picture 11">
            <a:extLst>
              <a:ext uri="{FF2B5EF4-FFF2-40B4-BE49-F238E27FC236}">
                <a16:creationId xmlns:a16="http://schemas.microsoft.com/office/drawing/2014/main" id="{30FE5FA3-13CC-4453-9AD0-4A2E98B2F39B}"/>
              </a:ext>
            </a:extLst>
          </p:cNvPr>
          <p:cNvPicPr>
            <a:picLocks noChangeAspect="1"/>
          </p:cNvPicPr>
          <p:nvPr/>
        </p:nvPicPr>
        <p:blipFill>
          <a:blip r:embed="rId8"/>
          <a:stretch>
            <a:fillRect/>
          </a:stretch>
        </p:blipFill>
        <p:spPr>
          <a:xfrm>
            <a:off x="8733033" y="1894628"/>
            <a:ext cx="3595850" cy="4846320"/>
          </a:xfrm>
          <a:prstGeom prst="rect">
            <a:avLst/>
          </a:prstGeom>
        </p:spPr>
      </p:pic>
    </p:spTree>
    <p:extLst>
      <p:ext uri="{BB962C8B-B14F-4D97-AF65-F5344CB8AC3E}">
        <p14:creationId xmlns:p14="http://schemas.microsoft.com/office/powerpoint/2010/main" val="185078186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par>
                              <p:cTn id="21" fill="hold">
                                <p:stCondLst>
                                  <p:cond delay="1500"/>
                                </p:stCondLst>
                                <p:childTnLst>
                                  <p:par>
                                    <p:cTn id="22" presetID="2" presetClass="entr" presetSubtype="8" fill="hold" nodeType="afterEffect" p14:presetBounceEnd="50000">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14:bounceEnd="50000">
                                          <p:cBhvr additive="base">
                                            <p:cTn id="24"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9" name="chimes.wav"/>
                                            </p:tgtEl>
                                          </p:cMediaNode>
                                        </p:audio>
                                      </p:subTnLst>
                                    </p:cTn>
                                  </p:par>
                                </p:childTnLst>
                              </p:cTn>
                            </p:par>
                            <p:par>
                              <p:cTn id="21" fill="hold">
                                <p:stCondLst>
                                  <p:cond delay="1500"/>
                                </p:stCondLst>
                                <p:childTnLst>
                                  <p:par>
                                    <p:cTn id="22" presetID="2" presetClass="entr" presetSubtype="8"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0"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1026" name="Picture 2" descr="実は自分が苦手な内容の方が教えやすい・・？">
            <a:extLst>
              <a:ext uri="{FF2B5EF4-FFF2-40B4-BE49-F238E27FC236}">
                <a16:creationId xmlns:a16="http://schemas.microsoft.com/office/drawing/2014/main" id="{608D5B80-BDD5-4993-9FB5-F8B00AAB71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8895" y="1355623"/>
            <a:ext cx="4952484" cy="50292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072EF73-A1FB-4E3A-B032-4FA3E9E7A2AE}"/>
              </a:ext>
            </a:extLst>
          </p:cNvPr>
          <p:cNvGrpSpPr/>
          <p:nvPr/>
        </p:nvGrpSpPr>
        <p:grpSpPr>
          <a:xfrm>
            <a:off x="1066800" y="805124"/>
            <a:ext cx="5029200" cy="5029200"/>
            <a:chOff x="1171837" y="713684"/>
            <a:chExt cx="5029200" cy="5029200"/>
          </a:xfrm>
        </p:grpSpPr>
        <p:pic>
          <p:nvPicPr>
            <p:cNvPr id="9" name="Picture 8" descr="Shape, circle&#10;&#10;Description automatically generated">
              <a:extLst>
                <a:ext uri="{FF2B5EF4-FFF2-40B4-BE49-F238E27FC236}">
                  <a16:creationId xmlns:a16="http://schemas.microsoft.com/office/drawing/2014/main" id="{C82B6F25-A8BF-4CCF-8B88-702672B1D0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72" name="TextBox 71">
              <a:extLst>
                <a:ext uri="{FF2B5EF4-FFF2-40B4-BE49-F238E27FC236}">
                  <a16:creationId xmlns:a16="http://schemas.microsoft.com/office/drawing/2014/main" id="{A1FD4D47-EB2D-4116-B9C8-3D792BA05E53}"/>
                </a:ext>
              </a:extLst>
            </p:cNvPr>
            <p:cNvSpPr txBox="1"/>
            <p:nvPr/>
          </p:nvSpPr>
          <p:spPr>
            <a:xfrm>
              <a:off x="2032030" y="2378399"/>
              <a:ext cx="3045931"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cs typeface="Calibri" panose="020F0502020204030204" pitchFamily="34" charset="0"/>
                </a:rPr>
                <a:t>Cùng</a:t>
              </a:r>
              <a:r>
                <a:rPr kumimoji="0" lang="en-US" altLang="zh-CN" sz="4400" b="1"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cs typeface="Calibri" panose="020F0502020204030204" pitchFamily="34" charset="0"/>
                </a:rPr>
                <a:t>nhau</a:t>
              </a:r>
              <a:r>
                <a:rPr kumimoji="0" lang="en-US" altLang="zh-CN" sz="4400" b="1"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cs typeface="Calibri" panose="020F0502020204030204" pitchFamily="34" charset="0"/>
                </a:rPr>
                <a:t>thảo</a:t>
              </a:r>
              <a:r>
                <a:rPr kumimoji="0" lang="en-US" altLang="zh-CN" sz="4400" b="1"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cs typeface="Calibri" panose="020F0502020204030204" pitchFamily="34" charset="0"/>
                </a:rPr>
                <a:t>luận</a:t>
              </a:r>
              <a:r>
                <a:rPr kumimoji="0" lang="en-US" altLang="zh-CN" sz="4400" b="1"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cs typeface="Calibri" panose="020F0502020204030204" pitchFamily="34" charset="0"/>
                </a:rPr>
                <a:t>để</a:t>
              </a:r>
              <a:r>
                <a:rPr kumimoji="0" lang="en-US" altLang="zh-CN" sz="4400" b="1"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cs typeface="Calibri" panose="020F0502020204030204" pitchFamily="34" charset="0"/>
                </a:rPr>
                <a:t>trả</a:t>
              </a:r>
              <a:r>
                <a:rPr kumimoji="0" lang="en-US" altLang="zh-CN" sz="4400" b="1"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cs typeface="Calibri" panose="020F0502020204030204" pitchFamily="34" charset="0"/>
                </a:rPr>
                <a:t>lời</a:t>
              </a:r>
              <a:r>
                <a:rPr kumimoji="0" lang="en-US" altLang="zh-CN" sz="4400" b="1"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cs typeface="Calibri" panose="020F0502020204030204" pitchFamily="34" charset="0"/>
                </a:rPr>
                <a:t>câu</a:t>
              </a:r>
              <a:r>
                <a:rPr kumimoji="0" lang="en-US" altLang="zh-CN" sz="4400" b="1"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cs typeface="Calibri" panose="020F0502020204030204" pitchFamily="34" charset="0"/>
                </a:rPr>
                <a:t>hỏi</a:t>
              </a:r>
              <a:endParaRPr kumimoji="0" lang="en-US" sz="44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A648054C-0543-490E-A32D-FD81EE67CCE8}"/>
              </a:ext>
            </a:extLst>
          </p:cNvPr>
          <p:cNvPicPr>
            <a:picLocks noChangeAspect="1"/>
          </p:cNvPicPr>
          <p:nvPr/>
        </p:nvPicPr>
        <p:blipFill>
          <a:blip r:embed="rId9"/>
          <a:stretch>
            <a:fillRect/>
          </a:stretch>
        </p:blipFill>
        <p:spPr>
          <a:xfrm>
            <a:off x="2608516" y="-45524"/>
            <a:ext cx="6462320" cy="2011854"/>
          </a:xfrm>
          <a:prstGeom prst="rect">
            <a:avLst/>
          </a:prstGeom>
        </p:spPr>
      </p:pic>
    </p:spTree>
    <p:extLst>
      <p:ext uri="{BB962C8B-B14F-4D97-AF65-F5344CB8AC3E}">
        <p14:creationId xmlns:p14="http://schemas.microsoft.com/office/powerpoint/2010/main" val="148158362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2" presetClass="entr" presetSubtype="4" fill="hold" nodeType="afterEffect" p14:presetBounceEnd="50000">
                                      <p:stCondLst>
                                        <p:cond delay="0"/>
                                      </p:stCondLst>
                                      <p:childTnLst>
                                        <p:set>
                                          <p:cBhvr>
                                            <p:cTn id="19" dur="1" fill="hold">
                                              <p:stCondLst>
                                                <p:cond delay="0"/>
                                              </p:stCondLst>
                                            </p:cTn>
                                            <p:tgtEl>
                                              <p:spTgt spid="1026"/>
                                            </p:tgtEl>
                                            <p:attrNameLst>
                                              <p:attrName>style.visibility</p:attrName>
                                            </p:attrNameLst>
                                          </p:cBhvr>
                                          <p:to>
                                            <p:strVal val="visible"/>
                                          </p:to>
                                        </p:set>
                                        <p:anim calcmode="lin" valueType="num" p14:bounceEnd="50000">
                                          <p:cBhvr additive="base">
                                            <p:cTn id="20"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uỷn.wav"/>
                                            </p:tgtEl>
                                          </p:cMediaNode>
                                        </p:audio>
                                      </p:subTnLst>
                                    </p:cTn>
                                  </p:par>
                                </p:childTnLst>
                              </p:cTn>
                            </p:par>
                            <p:par>
                              <p:cTn id="22" fill="hold">
                                <p:stCondLst>
                                  <p:cond delay="1250"/>
                                </p:stCondLst>
                                <p:childTnLst>
                                  <p:par>
                                    <p:cTn id="23" presetID="6" presetClass="entr" presetSubtype="32"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out)">
                                          <p:cBhvr>
                                            <p:cTn id="25" dur="750"/>
                                            <p:tgtEl>
                                              <p:spTgt spid="11"/>
                                            </p:tgtEl>
                                          </p:cBhvr>
                                        </p:animEffect>
                                      </p:childTnLst>
                                      <p:subTnLst>
                                        <p:audio>
                                          <p:cMediaNode>
                                            <p:cTn display="0" masterRel="sameClick">
                                              <p:stCondLst>
                                                <p:cond evt="begin" delay="0">
                                                  <p:tn val="2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200"/>
                                </p:stCondLst>
                                <p:childTnLst>
                                  <p:par>
                                    <p:cTn id="27" presetID="2" presetClass="entr" presetSubtype="4" fill="hold" nodeType="afterEffect">
                                      <p:stCondLst>
                                        <p:cond delay="0"/>
                                      </p:stCondLst>
                                      <p:childTnLst>
                                        <p:set>
                                          <p:cBhvr>
                                            <p:cTn id="28" dur="1" fill="hold">
                                              <p:stCondLst>
                                                <p:cond delay="0"/>
                                              </p:stCondLst>
                                            </p:cTn>
                                            <p:tgtEl>
                                              <p:spTgt spid="1026"/>
                                            </p:tgtEl>
                                            <p:attrNameLst>
                                              <p:attrName>style.visibility</p:attrName>
                                            </p:attrNameLst>
                                          </p:cBhvr>
                                          <p:to>
                                            <p:strVal val="visible"/>
                                          </p:to>
                                        </p:set>
                                        <p:anim calcmode="lin" valueType="num">
                                          <p:cBhvr additive="base">
                                            <p:cTn id="29" dur="500" fill="hold"/>
                                            <p:tgtEl>
                                              <p:spTgt spid="1026"/>
                                            </p:tgtEl>
                                            <p:attrNameLst>
                                              <p:attrName>ppt_x</p:attrName>
                                            </p:attrNameLst>
                                          </p:cBhvr>
                                          <p:tavLst>
                                            <p:tav tm="0">
                                              <p:val>
                                                <p:strVal val="#ppt_x"/>
                                              </p:val>
                                            </p:tav>
                                            <p:tav tm="100000">
                                              <p:val>
                                                <p:strVal val="#ppt_x"/>
                                              </p:val>
                                            </p:tav>
                                          </p:tavLst>
                                        </p:anim>
                                        <p:anim calcmode="lin" valueType="num">
                                          <p:cBhvr additive="base">
                                            <p:cTn id="30"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10" name="uỷn.wav"/>
                                            </p:tgtEl>
                                          </p:cMediaNode>
                                        </p:audio>
                                      </p:subTnLst>
                                    </p:cTn>
                                  </p:par>
                                </p:childTnLst>
                              </p:cTn>
                            </p:par>
                            <p:par>
                              <p:cTn id="31" fill="hold">
                                <p:stCondLst>
                                  <p:cond delay="1700"/>
                                </p:stCondLst>
                                <p:childTnLst>
                                  <p:par>
                                    <p:cTn id="32" presetID="6" presetClass="entr" presetSubtype="32"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ircle(out)">
                                          <p:cBhvr>
                                            <p:cTn id="34" dur="750"/>
                                            <p:tgtEl>
                                              <p:spTgt spid="11"/>
                                            </p:tgtEl>
                                          </p:cBhvr>
                                        </p:animEffect>
                                      </p:childTnLst>
                                      <p:subTnLst>
                                        <p:audio>
                                          <p:cMediaNode>
                                            <p:cTn display="0" masterRel="sameClick">
                                              <p:stCondLst>
                                                <p:cond evt="begin" delay="0">
                                                  <p:tn val="32"/>
                                                </p:cond>
                                              </p:stCondLst>
                                              <p:endCondLst>
                                                <p:cond evt="onStopAudio" delay="0">
                                                  <p:tgtEl>
                                                    <p:sldTgt/>
                                                  </p:tgtEl>
                                                </p:cond>
                                              </p:endCondLst>
                                            </p:cTn>
                                            <p:tgtEl>
                                              <p:sndTgt r:embed="rId11"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3">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4">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3">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3">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5" name="Picture 4" descr="A group of people in clothing&#10;&#10;Description automatically generated with low confidence">
            <a:extLst>
              <a:ext uri="{FF2B5EF4-FFF2-40B4-BE49-F238E27FC236}">
                <a16:creationId xmlns:a16="http://schemas.microsoft.com/office/drawing/2014/main" id="{0290A460-19A8-46B0-89FB-336798843F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3611" y="3931920"/>
            <a:ext cx="8504775" cy="2926080"/>
          </a:xfrm>
          <a:prstGeom prst="rect">
            <a:avLst/>
          </a:prstGeom>
        </p:spPr>
      </p:pic>
      <p:pic>
        <p:nvPicPr>
          <p:cNvPr id="2050" name="Picture 2" descr="11 Notion ideas | cute gif, aesthetic gif, cute stickers">
            <a:extLst>
              <a:ext uri="{FF2B5EF4-FFF2-40B4-BE49-F238E27FC236}">
                <a16:creationId xmlns:a16="http://schemas.microsoft.com/office/drawing/2014/main" id="{D624DBB5-5E74-4B59-8FBC-ABDEE3FB5B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9760" y="1600446"/>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à Bán Bánh Bao – Nhà thầu đam nhoa :3">
            <a:extLst>
              <a:ext uri="{FF2B5EF4-FFF2-40B4-BE49-F238E27FC236}">
                <a16:creationId xmlns:a16="http://schemas.microsoft.com/office/drawing/2014/main" id="{4BD96303-3CCC-44F8-B968-FA6263D23E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46610" y="356842"/>
            <a:ext cx="3698775"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075C67C-23A7-426D-AEA5-7212AB8AEA19}"/>
              </a:ext>
            </a:extLst>
          </p:cNvPr>
          <p:cNvPicPr>
            <a:picLocks noChangeAspect="1"/>
          </p:cNvPicPr>
          <p:nvPr/>
        </p:nvPicPr>
        <p:blipFill>
          <a:blip r:embed="rId8"/>
          <a:stretch>
            <a:fillRect/>
          </a:stretch>
        </p:blipFill>
        <p:spPr>
          <a:xfrm>
            <a:off x="3239773" y="-39798"/>
            <a:ext cx="5712447" cy="2005758"/>
          </a:xfrm>
          <a:prstGeom prst="rect">
            <a:avLst/>
          </a:prstGeom>
        </p:spPr>
      </p:pic>
    </p:spTree>
    <p:extLst>
      <p:ext uri="{BB962C8B-B14F-4D97-AF65-F5344CB8AC3E}">
        <p14:creationId xmlns:p14="http://schemas.microsoft.com/office/powerpoint/2010/main" val="24541763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2052"/>
                                        </p:tgtEl>
                                        <p:attrNameLst>
                                          <p:attrName>style.visibility</p:attrName>
                                        </p:attrNameLst>
                                      </p:cBhvr>
                                      <p:to>
                                        <p:strVal val="visible"/>
                                      </p:to>
                                    </p:set>
                                    <p:animEffect transition="in" filter="circle(out)">
                                      <p:cBhvr>
                                        <p:cTn id="20" dur="500"/>
                                        <p:tgtEl>
                                          <p:spTgt spid="2052"/>
                                        </p:tgtEl>
                                      </p:cBhvr>
                                    </p:animEffect>
                                  </p:childTnLst>
                                </p:cTn>
                              </p:par>
                              <p:par>
                                <p:cTn id="21" presetID="42" presetClass="entr" presetSubtype="0" fill="hold" nodeType="with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fade">
                                      <p:cBhvr>
                                        <p:cTn id="23" dur="500"/>
                                        <p:tgtEl>
                                          <p:spTgt spid="2050"/>
                                        </p:tgtEl>
                                      </p:cBhvr>
                                    </p:animEffect>
                                    <p:anim calcmode="lin" valueType="num">
                                      <p:cBhvr>
                                        <p:cTn id="24" dur="500" fill="hold"/>
                                        <p:tgtEl>
                                          <p:spTgt spid="2050"/>
                                        </p:tgtEl>
                                        <p:attrNameLst>
                                          <p:attrName>ppt_x</p:attrName>
                                        </p:attrNameLst>
                                      </p:cBhvr>
                                      <p:tavLst>
                                        <p:tav tm="0">
                                          <p:val>
                                            <p:strVal val="#ppt_x"/>
                                          </p:val>
                                        </p:tav>
                                        <p:tav tm="100000">
                                          <p:val>
                                            <p:strVal val="#ppt_x"/>
                                          </p:val>
                                        </p:tav>
                                      </p:tavLst>
                                    </p:anim>
                                    <p:anim calcmode="lin" valueType="num">
                                      <p:cBhvr>
                                        <p:cTn id="25" dur="5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9" name="Picture 8">
            <a:extLst>
              <a:ext uri="{FF2B5EF4-FFF2-40B4-BE49-F238E27FC236}">
                <a16:creationId xmlns:a16="http://schemas.microsoft.com/office/drawing/2014/main" id="{1B164705-EF6C-450A-9E53-378D770FEBD6}"/>
              </a:ext>
            </a:extLst>
          </p:cNvPr>
          <p:cNvPicPr>
            <a:picLocks noChangeAspect="1"/>
          </p:cNvPicPr>
          <p:nvPr/>
        </p:nvPicPr>
        <p:blipFill>
          <a:blip r:embed="rId9"/>
          <a:stretch>
            <a:fillRect/>
          </a:stretch>
        </p:blipFill>
        <p:spPr>
          <a:xfrm>
            <a:off x="5942649" y="167824"/>
            <a:ext cx="6147752" cy="3896206"/>
          </a:xfrm>
          <a:prstGeom prst="rect">
            <a:avLst/>
          </a:prstGeom>
        </p:spPr>
      </p:pic>
      <p:sp>
        <p:nvSpPr>
          <p:cNvPr id="2" name="Rectangle: Rounded Corners 1">
            <a:extLst>
              <a:ext uri="{FF2B5EF4-FFF2-40B4-BE49-F238E27FC236}">
                <a16:creationId xmlns:a16="http://schemas.microsoft.com/office/drawing/2014/main" id="{243FCD5C-35FF-4F5E-BCAE-575F8D92FC09}"/>
              </a:ext>
            </a:extLst>
          </p:cNvPr>
          <p:cNvSpPr/>
          <p:nvPr/>
        </p:nvSpPr>
        <p:spPr>
          <a:xfrm>
            <a:off x="180974" y="167824"/>
            <a:ext cx="5210176" cy="3651701"/>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244235E8-4C58-4211-805D-9DFCA75DEFC5}"/>
              </a:ext>
            </a:extLst>
          </p:cNvPr>
          <p:cNvSpPr txBox="1"/>
          <p:nvPr/>
        </p:nvSpPr>
        <p:spPr>
          <a:xfrm>
            <a:off x="180974" y="269512"/>
            <a:ext cx="4838700" cy="830997"/>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cs typeface="Arial-Rounded" panose="020B0500000000000000" pitchFamily="34" charset="0"/>
              </a:rPr>
              <a:t>a. Người viết tin nhắn và người nhận tin nhắn</a:t>
            </a:r>
          </a:p>
        </p:txBody>
      </p:sp>
      <p:sp>
        <p:nvSpPr>
          <p:cNvPr id="4" name="TextBox 3">
            <a:extLst>
              <a:ext uri="{FF2B5EF4-FFF2-40B4-BE49-F238E27FC236}">
                <a16:creationId xmlns:a16="http://schemas.microsoft.com/office/drawing/2014/main" id="{B5C55FDB-D3C2-4D65-A6AB-D0C0E309ED35}"/>
              </a:ext>
            </a:extLst>
          </p:cNvPr>
          <p:cNvSpPr txBox="1"/>
          <p:nvPr/>
        </p:nvSpPr>
        <p:spPr>
          <a:xfrm>
            <a:off x="291195" y="1183486"/>
            <a:ext cx="4724400" cy="1200329"/>
          </a:xfrm>
          <a:prstGeom prst="rect">
            <a:avLst/>
          </a:prstGeom>
          <a:noFill/>
        </p:spPr>
        <p:txBody>
          <a:bodyPr wrap="square" rtlCol="0">
            <a:spAutoFit/>
          </a:bodyPr>
          <a:lstStyle/>
          <a:p>
            <a:pPr algn="just"/>
            <a:r>
              <a:rPr lang="vi-VN" sz="24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Hình 1:</a:t>
            </a:r>
          </a:p>
          <a:p>
            <a:pPr algn="just"/>
            <a:r>
              <a:rPr lang="vi-VN" sz="24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Người viết: Tuấn</a:t>
            </a:r>
          </a:p>
          <a:p>
            <a:pPr algn="just"/>
            <a:r>
              <a:rPr lang="vi-VN" sz="24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Người nhận: Hưng</a:t>
            </a:r>
          </a:p>
        </p:txBody>
      </p:sp>
      <p:cxnSp>
        <p:nvCxnSpPr>
          <p:cNvPr id="6" name="Straight Connector 5">
            <a:extLst>
              <a:ext uri="{FF2B5EF4-FFF2-40B4-BE49-F238E27FC236}">
                <a16:creationId xmlns:a16="http://schemas.microsoft.com/office/drawing/2014/main" id="{58678683-C85C-4537-93CA-100A8B4F4C8F}"/>
              </a:ext>
            </a:extLst>
          </p:cNvPr>
          <p:cNvCxnSpPr>
            <a:cxnSpLocks/>
          </p:cNvCxnSpPr>
          <p:nvPr/>
        </p:nvCxnSpPr>
        <p:spPr>
          <a:xfrm flipV="1">
            <a:off x="6705600" y="1571625"/>
            <a:ext cx="628650" cy="878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7211B25-4AF3-4562-BC59-17A93E85424D}"/>
              </a:ext>
            </a:extLst>
          </p:cNvPr>
          <p:cNvCxnSpPr>
            <a:cxnSpLocks/>
          </p:cNvCxnSpPr>
          <p:nvPr/>
        </p:nvCxnSpPr>
        <p:spPr>
          <a:xfrm flipV="1">
            <a:off x="7334250" y="3385089"/>
            <a:ext cx="628650" cy="878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09EAE77-DDE9-4FD3-A61B-3D1080F28ECF}"/>
              </a:ext>
            </a:extLst>
          </p:cNvPr>
          <p:cNvSpPr txBox="1"/>
          <p:nvPr/>
        </p:nvSpPr>
        <p:spPr>
          <a:xfrm>
            <a:off x="238124" y="2492122"/>
            <a:ext cx="4724400" cy="1200329"/>
          </a:xfrm>
          <a:prstGeom prst="rect">
            <a:avLst/>
          </a:prstGeom>
          <a:noFill/>
        </p:spPr>
        <p:txBody>
          <a:bodyPr wrap="square" rtlCol="0">
            <a:spAutoFit/>
          </a:bodyPr>
          <a:lstStyle/>
          <a:p>
            <a:pPr algn="just"/>
            <a:r>
              <a:rPr lang="vi-VN" sz="2400" b="1" dirty="0">
                <a:solidFill>
                  <a:srgbClr val="FF0000"/>
                </a:solidFill>
                <a:latin typeface="Cambria" panose="02040503050406030204" pitchFamily="18" charset="0"/>
                <a:ea typeface="Cambria" panose="02040503050406030204" pitchFamily="18" charset="0"/>
                <a:cs typeface="Arial-Rounded" panose="020B0500000000000000" pitchFamily="34" charset="0"/>
              </a:rPr>
              <a:t>Hình 2:</a:t>
            </a:r>
          </a:p>
          <a:p>
            <a:pPr algn="just"/>
            <a:r>
              <a:rPr lang="vi-VN" sz="2400" b="1" dirty="0">
                <a:solidFill>
                  <a:srgbClr val="FF0000"/>
                </a:solidFill>
                <a:latin typeface="Cambria" panose="02040503050406030204" pitchFamily="18" charset="0"/>
                <a:ea typeface="Cambria" panose="02040503050406030204" pitchFamily="18" charset="0"/>
                <a:cs typeface="Arial-Rounded" panose="020B0500000000000000" pitchFamily="34" charset="0"/>
              </a:rPr>
              <a:t>Người viết: Cháu Phương</a:t>
            </a:r>
          </a:p>
          <a:p>
            <a:pPr algn="just"/>
            <a:r>
              <a:rPr lang="vi-VN" sz="2400" b="1" dirty="0">
                <a:solidFill>
                  <a:srgbClr val="FF0000"/>
                </a:solidFill>
                <a:latin typeface="Cambria" panose="02040503050406030204" pitchFamily="18" charset="0"/>
                <a:ea typeface="Cambria" panose="02040503050406030204" pitchFamily="18" charset="0"/>
                <a:cs typeface="Arial-Rounded" panose="020B0500000000000000" pitchFamily="34" charset="0"/>
              </a:rPr>
              <a:t>Người nhận: Bà</a:t>
            </a:r>
          </a:p>
        </p:txBody>
      </p:sp>
      <p:sp>
        <p:nvSpPr>
          <p:cNvPr id="18" name="Rectangle: Rounded Corners 17">
            <a:extLst>
              <a:ext uri="{FF2B5EF4-FFF2-40B4-BE49-F238E27FC236}">
                <a16:creationId xmlns:a16="http://schemas.microsoft.com/office/drawing/2014/main" id="{D9EE6E5A-6E8E-4173-ABC2-1237E29A7C13}"/>
              </a:ext>
            </a:extLst>
          </p:cNvPr>
          <p:cNvSpPr/>
          <p:nvPr/>
        </p:nvSpPr>
        <p:spPr>
          <a:xfrm>
            <a:off x="101599" y="3945718"/>
            <a:ext cx="5210176" cy="283411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34AF5E8D-EE06-42BC-8552-5E425E2C43A2}"/>
              </a:ext>
            </a:extLst>
          </p:cNvPr>
          <p:cNvSpPr txBox="1"/>
          <p:nvPr/>
        </p:nvSpPr>
        <p:spPr>
          <a:xfrm>
            <a:off x="176895" y="4142220"/>
            <a:ext cx="4838700" cy="461665"/>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cs typeface="Arial-Rounded" panose="020B0500000000000000" pitchFamily="34" charset="0"/>
              </a:rPr>
              <a:t>b. </a:t>
            </a:r>
            <a:r>
              <a:rPr lang="en-US" sz="2400" dirty="0" err="1">
                <a:latin typeface="Cambria" panose="02040503050406030204" pitchFamily="18" charset="0"/>
                <a:ea typeface="Cambria" panose="02040503050406030204" pitchFamily="18" charset="0"/>
                <a:cs typeface="Arial-Rounded" panose="020B0500000000000000" pitchFamily="34" charset="0"/>
              </a:rPr>
              <a:t>Nội</a:t>
            </a:r>
            <a:r>
              <a:rPr lang="en-US" sz="2400" dirty="0">
                <a:latin typeface="Cambria" panose="02040503050406030204" pitchFamily="18" charset="0"/>
                <a:ea typeface="Cambria" panose="02040503050406030204" pitchFamily="18" charset="0"/>
                <a:cs typeface="Arial-Rounded" panose="020B0500000000000000" pitchFamily="34" charset="0"/>
              </a:rPr>
              <a:t> dung tin </a:t>
            </a:r>
            <a:r>
              <a:rPr lang="en-US" sz="2400" dirty="0" err="1">
                <a:latin typeface="Cambria" panose="02040503050406030204" pitchFamily="18" charset="0"/>
                <a:ea typeface="Cambria" panose="02040503050406030204" pitchFamily="18" charset="0"/>
                <a:cs typeface="Arial-Rounded" panose="020B0500000000000000" pitchFamily="34" charset="0"/>
              </a:rPr>
              <a:t>nhắn</a:t>
            </a:r>
            <a:endParaRPr lang="vi-VN" sz="2400" dirty="0">
              <a:latin typeface="Cambria" panose="02040503050406030204" pitchFamily="18" charset="0"/>
              <a:ea typeface="Cambria" panose="02040503050406030204" pitchFamily="18" charset="0"/>
              <a:cs typeface="Arial-Rounded" panose="020B0500000000000000" pitchFamily="34" charset="0"/>
            </a:endParaRPr>
          </a:p>
        </p:txBody>
      </p:sp>
      <p:sp>
        <p:nvSpPr>
          <p:cNvPr id="20" name="TextBox 19">
            <a:extLst>
              <a:ext uri="{FF2B5EF4-FFF2-40B4-BE49-F238E27FC236}">
                <a16:creationId xmlns:a16="http://schemas.microsoft.com/office/drawing/2014/main" id="{8E67C805-AE3D-4DBF-9083-B12C1656DC6E}"/>
              </a:ext>
            </a:extLst>
          </p:cNvPr>
          <p:cNvSpPr txBox="1"/>
          <p:nvPr/>
        </p:nvSpPr>
        <p:spPr>
          <a:xfrm>
            <a:off x="176895" y="4628859"/>
            <a:ext cx="4724400" cy="461665"/>
          </a:xfrm>
          <a:prstGeom prst="rect">
            <a:avLst/>
          </a:prstGeom>
          <a:noFill/>
        </p:spPr>
        <p:txBody>
          <a:bodyPr wrap="square" rtlCol="0">
            <a:spAutoFit/>
          </a:bodyPr>
          <a:lstStyle/>
          <a:p>
            <a:pPr algn="just"/>
            <a:r>
              <a:rPr lang="vi-VN" sz="2400" b="1" dirty="0">
                <a:solidFill>
                  <a:srgbClr val="FF0000"/>
                </a:solidFill>
                <a:latin typeface="Cambria" panose="02040503050406030204" pitchFamily="18" charset="0"/>
                <a:ea typeface="Cambria" panose="02040503050406030204" pitchFamily="18" charset="0"/>
                <a:cs typeface="Arial-Rounded" panose="020B0500000000000000" pitchFamily="34" charset="0"/>
              </a:rPr>
              <a:t>Hình 1: Hẹn bạn ra sân bóng</a:t>
            </a:r>
            <a:endParaRPr lang="vi-VN" sz="24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endParaRPr>
          </a:p>
        </p:txBody>
      </p:sp>
      <p:cxnSp>
        <p:nvCxnSpPr>
          <p:cNvPr id="21" name="Straight Connector 20">
            <a:extLst>
              <a:ext uri="{FF2B5EF4-FFF2-40B4-BE49-F238E27FC236}">
                <a16:creationId xmlns:a16="http://schemas.microsoft.com/office/drawing/2014/main" id="{8225E1E7-7BAD-4801-AA33-CDBF2BD1CBC3}"/>
              </a:ext>
            </a:extLst>
          </p:cNvPr>
          <p:cNvCxnSpPr>
            <a:cxnSpLocks/>
          </p:cNvCxnSpPr>
          <p:nvPr/>
        </p:nvCxnSpPr>
        <p:spPr>
          <a:xfrm flipV="1">
            <a:off x="9925050" y="1392746"/>
            <a:ext cx="314325"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E3793AB-4994-4DFC-BF0D-AD07E6EDF708}"/>
              </a:ext>
            </a:extLst>
          </p:cNvPr>
          <p:cNvCxnSpPr>
            <a:cxnSpLocks/>
          </p:cNvCxnSpPr>
          <p:nvPr/>
        </p:nvCxnSpPr>
        <p:spPr>
          <a:xfrm>
            <a:off x="10401300" y="2878648"/>
            <a:ext cx="1295507" cy="836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1198DCC-67AA-490D-8C1E-4AC0FD392795}"/>
              </a:ext>
            </a:extLst>
          </p:cNvPr>
          <p:cNvCxnSpPr>
            <a:cxnSpLocks/>
          </p:cNvCxnSpPr>
          <p:nvPr/>
        </p:nvCxnSpPr>
        <p:spPr>
          <a:xfrm flipV="1">
            <a:off x="8458200" y="2383814"/>
            <a:ext cx="628650" cy="878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5EF0B2C-B129-4979-9180-BDFD265447B4}"/>
              </a:ext>
            </a:extLst>
          </p:cNvPr>
          <p:cNvCxnSpPr>
            <a:cxnSpLocks/>
          </p:cNvCxnSpPr>
          <p:nvPr/>
        </p:nvCxnSpPr>
        <p:spPr>
          <a:xfrm flipV="1">
            <a:off x="6467475" y="2832638"/>
            <a:ext cx="628650" cy="878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DA076CF-C913-4740-91ED-AD612971352B}"/>
              </a:ext>
            </a:extLst>
          </p:cNvPr>
          <p:cNvSpPr txBox="1"/>
          <p:nvPr/>
        </p:nvSpPr>
        <p:spPr>
          <a:xfrm>
            <a:off x="234045" y="5305560"/>
            <a:ext cx="5077730" cy="1200329"/>
          </a:xfrm>
          <a:prstGeom prst="rect">
            <a:avLst/>
          </a:prstGeom>
          <a:noFill/>
        </p:spPr>
        <p:txBody>
          <a:bodyPr wrap="square" rtlCol="0">
            <a:spAutoFit/>
          </a:bodyPr>
          <a:lstStyle/>
          <a:p>
            <a:pPr algn="just"/>
            <a:r>
              <a:rPr lang="vi-VN" sz="2400" b="1" dirty="0">
                <a:solidFill>
                  <a:srgbClr val="FF0000"/>
                </a:solidFill>
                <a:latin typeface="Cambria" panose="02040503050406030204" pitchFamily="18" charset="0"/>
                <a:ea typeface="Cambria" panose="02040503050406030204" pitchFamily="18" charset="0"/>
                <a:cs typeface="Arial-Rounded" panose="020B0500000000000000" pitchFamily="34" charset="0"/>
              </a:rPr>
              <a:t>Hình 2: Thông báo với bà rằng đã về nhà, hẹn bà hè sang năm lại về với bà</a:t>
            </a:r>
          </a:p>
        </p:txBody>
      </p:sp>
      <p:cxnSp>
        <p:nvCxnSpPr>
          <p:cNvPr id="29" name="Straight Connector 28">
            <a:extLst>
              <a:ext uri="{FF2B5EF4-FFF2-40B4-BE49-F238E27FC236}">
                <a16:creationId xmlns:a16="http://schemas.microsoft.com/office/drawing/2014/main" id="{193C3819-1A01-436C-9C4A-725ECB467564}"/>
              </a:ext>
            </a:extLst>
          </p:cNvPr>
          <p:cNvCxnSpPr>
            <a:cxnSpLocks/>
          </p:cNvCxnSpPr>
          <p:nvPr/>
        </p:nvCxnSpPr>
        <p:spPr>
          <a:xfrm flipV="1">
            <a:off x="11049053" y="1456561"/>
            <a:ext cx="520674"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B16BFAF-61B0-4537-AD0D-1A88276C3D84}"/>
              </a:ext>
            </a:extLst>
          </p:cNvPr>
          <p:cNvCxnSpPr>
            <a:cxnSpLocks/>
          </p:cNvCxnSpPr>
          <p:nvPr/>
        </p:nvCxnSpPr>
        <p:spPr>
          <a:xfrm flipV="1">
            <a:off x="9979038" y="1659446"/>
            <a:ext cx="784212"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86E8A38-CF31-484F-B64E-8C4FF21460D9}"/>
              </a:ext>
            </a:extLst>
          </p:cNvPr>
          <p:cNvCxnSpPr>
            <a:cxnSpLocks/>
          </p:cNvCxnSpPr>
          <p:nvPr/>
        </p:nvCxnSpPr>
        <p:spPr>
          <a:xfrm flipV="1">
            <a:off x="10519002" y="2282443"/>
            <a:ext cx="784212"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21327C7-A1CB-4FA4-BAE4-2B503504EF7E}"/>
              </a:ext>
            </a:extLst>
          </p:cNvPr>
          <p:cNvCxnSpPr>
            <a:cxnSpLocks/>
          </p:cNvCxnSpPr>
          <p:nvPr/>
        </p:nvCxnSpPr>
        <p:spPr>
          <a:xfrm flipV="1">
            <a:off x="10009194" y="2567104"/>
            <a:ext cx="784212"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id="{478F845F-8C53-4F02-A95D-FC67914DE1C5}"/>
              </a:ext>
            </a:extLst>
          </p:cNvPr>
          <p:cNvSpPr/>
          <p:nvPr/>
        </p:nvSpPr>
        <p:spPr>
          <a:xfrm>
            <a:off x="5891214" y="4315285"/>
            <a:ext cx="5210176" cy="2577586"/>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36" name="TextBox 35">
            <a:extLst>
              <a:ext uri="{FF2B5EF4-FFF2-40B4-BE49-F238E27FC236}">
                <a16:creationId xmlns:a16="http://schemas.microsoft.com/office/drawing/2014/main" id="{C0CC843F-307A-4B8B-B40E-5C7F2EDCFB7E}"/>
              </a:ext>
            </a:extLst>
          </p:cNvPr>
          <p:cNvSpPr txBox="1"/>
          <p:nvPr/>
        </p:nvSpPr>
        <p:spPr>
          <a:xfrm>
            <a:off x="6311898" y="4510022"/>
            <a:ext cx="4838700" cy="461665"/>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cs typeface="Arial-Rounded" panose="020B0500000000000000" pitchFamily="34" charset="0"/>
              </a:rPr>
              <a:t>c. </a:t>
            </a:r>
            <a:r>
              <a:rPr lang="en-US" sz="2400" dirty="0" err="1">
                <a:latin typeface="Cambria" panose="02040503050406030204" pitchFamily="18" charset="0"/>
                <a:ea typeface="Cambria" panose="02040503050406030204" pitchFamily="18" charset="0"/>
                <a:cs typeface="Arial-Rounded" panose="020B0500000000000000" pitchFamily="34" charset="0"/>
              </a:rPr>
              <a:t>Phương</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thức</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thực</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hiện</a:t>
            </a:r>
            <a:endParaRPr lang="vi-VN" sz="2400" dirty="0">
              <a:latin typeface="Cambria" panose="02040503050406030204" pitchFamily="18" charset="0"/>
              <a:ea typeface="Cambria" panose="02040503050406030204" pitchFamily="18" charset="0"/>
              <a:cs typeface="Arial-Rounded" panose="020B0500000000000000" pitchFamily="34" charset="0"/>
            </a:endParaRPr>
          </a:p>
        </p:txBody>
      </p:sp>
      <p:sp>
        <p:nvSpPr>
          <p:cNvPr id="37" name="TextBox 36">
            <a:extLst>
              <a:ext uri="{FF2B5EF4-FFF2-40B4-BE49-F238E27FC236}">
                <a16:creationId xmlns:a16="http://schemas.microsoft.com/office/drawing/2014/main" id="{59BD748B-87F4-4B4D-BFA8-57BDDA25F743}"/>
              </a:ext>
            </a:extLst>
          </p:cNvPr>
          <p:cNvSpPr txBox="1"/>
          <p:nvPr/>
        </p:nvSpPr>
        <p:spPr>
          <a:xfrm>
            <a:off x="5942649" y="4982865"/>
            <a:ext cx="4724400" cy="461665"/>
          </a:xfrm>
          <a:prstGeom prst="rect">
            <a:avLst/>
          </a:prstGeom>
          <a:noFill/>
        </p:spPr>
        <p:txBody>
          <a:bodyPr wrap="square" rtlCol="0">
            <a:spAutoFit/>
          </a:bodyPr>
          <a:lstStyle/>
          <a:p>
            <a:pPr algn="just"/>
            <a:r>
              <a:rPr lang="vi-VN" sz="2400" b="1" dirty="0">
                <a:solidFill>
                  <a:srgbClr val="FF0000"/>
                </a:solidFill>
                <a:latin typeface="Cambria" panose="02040503050406030204" pitchFamily="18" charset="0"/>
                <a:ea typeface="Cambria" panose="02040503050406030204" pitchFamily="18" charset="0"/>
                <a:cs typeface="Arial-Rounded" panose="020B0500000000000000" pitchFamily="34" charset="0"/>
              </a:rPr>
              <a:t>Hình 1: </a:t>
            </a:r>
            <a:r>
              <a:rPr lang="en-US" sz="24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viết</a:t>
            </a:r>
            <a:r>
              <a:rPr lang="en-US" sz="24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4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thư</a:t>
            </a:r>
            <a:r>
              <a:rPr lang="en-US" sz="24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4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tay</a:t>
            </a:r>
            <a:endParaRPr lang="vi-VN" sz="24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endParaRPr>
          </a:p>
        </p:txBody>
      </p:sp>
      <p:sp>
        <p:nvSpPr>
          <p:cNvPr id="44" name="TextBox 43">
            <a:extLst>
              <a:ext uri="{FF2B5EF4-FFF2-40B4-BE49-F238E27FC236}">
                <a16:creationId xmlns:a16="http://schemas.microsoft.com/office/drawing/2014/main" id="{5690BFE9-111E-4D43-A7F8-8CE3CE976568}"/>
              </a:ext>
            </a:extLst>
          </p:cNvPr>
          <p:cNvSpPr txBox="1"/>
          <p:nvPr/>
        </p:nvSpPr>
        <p:spPr>
          <a:xfrm>
            <a:off x="5958522" y="5620406"/>
            <a:ext cx="4724400" cy="830997"/>
          </a:xfrm>
          <a:prstGeom prst="rect">
            <a:avLst/>
          </a:prstGeom>
          <a:noFill/>
        </p:spPr>
        <p:txBody>
          <a:bodyPr wrap="square" rtlCol="0">
            <a:spAutoFit/>
          </a:bodyPr>
          <a:lstStyle/>
          <a:p>
            <a:pPr algn="just"/>
            <a:r>
              <a:rPr lang="vi-VN" sz="2400" b="1" dirty="0">
                <a:solidFill>
                  <a:srgbClr val="FF0000"/>
                </a:solidFill>
                <a:latin typeface="Cambria" panose="02040503050406030204" pitchFamily="18" charset="0"/>
                <a:ea typeface="Cambria" panose="02040503050406030204" pitchFamily="18" charset="0"/>
                <a:cs typeface="Arial-Rounded" panose="020B0500000000000000" pitchFamily="34" charset="0"/>
              </a:rPr>
              <a:t>Hình 2: Gửi tin nhắn trên điện thoại</a:t>
            </a:r>
          </a:p>
        </p:txBody>
      </p:sp>
    </p:spTree>
    <p:extLst>
      <p:ext uri="{BB962C8B-B14F-4D97-AF65-F5344CB8AC3E}">
        <p14:creationId xmlns:p14="http://schemas.microsoft.com/office/powerpoint/2010/main" val="1349026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par>
                          <p:cTn id="48" fill="hold">
                            <p:stCondLst>
                              <p:cond delay="1000"/>
                            </p:stCondLst>
                            <p:childTnLst>
                              <p:par>
                                <p:cTn id="49" presetID="10" presetClass="entr" presetSubtype="0" fill="hold" nodeType="after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childTnLst>
                          </p:cTn>
                        </p:par>
                        <p:par>
                          <p:cTn id="61" fill="hold">
                            <p:stCondLst>
                              <p:cond delay="1000"/>
                            </p:stCondLst>
                            <p:childTnLst>
                              <p:par>
                                <p:cTn id="62" presetID="10" presetClass="entr" presetSubtype="0" fill="hold" nodeType="after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500"/>
                                        <p:tgtEl>
                                          <p:spTgt spid="2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500"/>
                                        <p:tgtEl>
                                          <p:spTgt spid="18"/>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500"/>
                                        <p:tgtEl>
                                          <p:spTgt spid="19"/>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500"/>
                                        <p:tgtEl>
                                          <p:spTgt spid="20"/>
                                        </p:tgtEl>
                                      </p:cBhvr>
                                    </p:animEffect>
                                  </p:childTnLst>
                                </p:cTn>
                              </p:par>
                            </p:childTnLst>
                          </p:cTn>
                        </p:par>
                        <p:par>
                          <p:cTn id="80" fill="hold">
                            <p:stCondLst>
                              <p:cond delay="500"/>
                            </p:stCondLst>
                            <p:childTnLst>
                              <p:par>
                                <p:cTn id="81" presetID="10" presetClass="entr" presetSubtype="0" fill="hold" nodeType="after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fade">
                                      <p:cBhvr>
                                        <p:cTn id="83" dur="500"/>
                                        <p:tgtEl>
                                          <p:spTgt spid="25"/>
                                        </p:tgtEl>
                                      </p:cBhvr>
                                    </p:animEffect>
                                  </p:childTnLst>
                                </p:cTn>
                              </p:par>
                            </p:childTnLst>
                          </p:cTn>
                        </p:par>
                        <p:par>
                          <p:cTn id="84" fill="hold">
                            <p:stCondLst>
                              <p:cond delay="1000"/>
                            </p:stCondLst>
                            <p:childTnLst>
                              <p:par>
                                <p:cTn id="85" presetID="10" presetClass="entr" presetSubtype="0" fill="hold" nodeType="after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fade">
                                      <p:cBhvr>
                                        <p:cTn id="87" dur="500"/>
                                        <p:tgtEl>
                                          <p:spTgt spid="27"/>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fade">
                                      <p:cBhvr>
                                        <p:cTn id="92" dur="500"/>
                                        <p:tgtEl>
                                          <p:spTgt spid="28"/>
                                        </p:tgtEl>
                                      </p:cBhvr>
                                    </p:animEffect>
                                  </p:childTnLst>
                                </p:cTn>
                              </p:par>
                            </p:childTnLst>
                          </p:cTn>
                        </p:par>
                        <p:par>
                          <p:cTn id="93" fill="hold">
                            <p:stCondLst>
                              <p:cond delay="500"/>
                            </p:stCondLst>
                            <p:childTnLst>
                              <p:par>
                                <p:cTn id="94" presetID="10" presetClass="entr" presetSubtype="0" fill="hold" nodeType="afterEffect">
                                  <p:stCondLst>
                                    <p:cond delay="0"/>
                                  </p:stCondLst>
                                  <p:childTnLst>
                                    <p:set>
                                      <p:cBhvr>
                                        <p:cTn id="95" dur="1" fill="hold">
                                          <p:stCondLst>
                                            <p:cond delay="0"/>
                                          </p:stCondLst>
                                        </p:cTn>
                                        <p:tgtEl>
                                          <p:spTgt spid="29"/>
                                        </p:tgtEl>
                                        <p:attrNameLst>
                                          <p:attrName>style.visibility</p:attrName>
                                        </p:attrNameLst>
                                      </p:cBhvr>
                                      <p:to>
                                        <p:strVal val="visible"/>
                                      </p:to>
                                    </p:set>
                                    <p:animEffect transition="in" filter="fade">
                                      <p:cBhvr>
                                        <p:cTn id="96" dur="500"/>
                                        <p:tgtEl>
                                          <p:spTgt spid="29"/>
                                        </p:tgtEl>
                                      </p:cBhvr>
                                    </p:animEffect>
                                  </p:childTnLst>
                                </p:cTn>
                              </p:par>
                            </p:childTnLst>
                          </p:cTn>
                        </p:par>
                        <p:par>
                          <p:cTn id="97" fill="hold">
                            <p:stCondLst>
                              <p:cond delay="1000"/>
                            </p:stCondLst>
                            <p:childTnLst>
                              <p:par>
                                <p:cTn id="98" presetID="10" presetClass="entr" presetSubtype="0" fill="hold" nodeType="afterEffect">
                                  <p:stCondLst>
                                    <p:cond delay="0"/>
                                  </p:stCondLst>
                                  <p:childTnLst>
                                    <p:set>
                                      <p:cBhvr>
                                        <p:cTn id="99" dur="1" fill="hold">
                                          <p:stCondLst>
                                            <p:cond delay="0"/>
                                          </p:stCondLst>
                                        </p:cTn>
                                        <p:tgtEl>
                                          <p:spTgt spid="31"/>
                                        </p:tgtEl>
                                        <p:attrNameLst>
                                          <p:attrName>style.visibility</p:attrName>
                                        </p:attrNameLst>
                                      </p:cBhvr>
                                      <p:to>
                                        <p:strVal val="visible"/>
                                      </p:to>
                                    </p:set>
                                    <p:animEffect transition="in" filter="fade">
                                      <p:cBhvr>
                                        <p:cTn id="100" dur="500"/>
                                        <p:tgtEl>
                                          <p:spTgt spid="31"/>
                                        </p:tgtEl>
                                      </p:cBhvr>
                                    </p:animEffect>
                                  </p:childTnLst>
                                </p:cTn>
                              </p:par>
                            </p:childTnLst>
                          </p:cTn>
                        </p:par>
                        <p:par>
                          <p:cTn id="101" fill="hold">
                            <p:stCondLst>
                              <p:cond delay="1500"/>
                            </p:stCondLst>
                            <p:childTnLst>
                              <p:par>
                                <p:cTn id="102" presetID="10" presetClass="entr" presetSubtype="0" fill="hold" nodeType="afterEffect">
                                  <p:stCondLst>
                                    <p:cond delay="0"/>
                                  </p:stCondLst>
                                  <p:childTnLst>
                                    <p:set>
                                      <p:cBhvr>
                                        <p:cTn id="103" dur="1" fill="hold">
                                          <p:stCondLst>
                                            <p:cond delay="0"/>
                                          </p:stCondLst>
                                        </p:cTn>
                                        <p:tgtEl>
                                          <p:spTgt spid="33"/>
                                        </p:tgtEl>
                                        <p:attrNameLst>
                                          <p:attrName>style.visibility</p:attrName>
                                        </p:attrNameLst>
                                      </p:cBhvr>
                                      <p:to>
                                        <p:strVal val="visible"/>
                                      </p:to>
                                    </p:set>
                                    <p:animEffect transition="in" filter="fade">
                                      <p:cBhvr>
                                        <p:cTn id="104" dur="500"/>
                                        <p:tgtEl>
                                          <p:spTgt spid="33"/>
                                        </p:tgtEl>
                                      </p:cBhvr>
                                    </p:animEffect>
                                  </p:childTnLst>
                                </p:cTn>
                              </p:par>
                            </p:childTnLst>
                          </p:cTn>
                        </p:par>
                        <p:par>
                          <p:cTn id="105" fill="hold">
                            <p:stCondLst>
                              <p:cond delay="2000"/>
                            </p:stCondLst>
                            <p:childTnLst>
                              <p:par>
                                <p:cTn id="106" presetID="10" presetClass="entr" presetSubtype="0" fill="hold" nodeType="afterEffect">
                                  <p:stCondLst>
                                    <p:cond delay="0"/>
                                  </p:stCondLst>
                                  <p:childTnLst>
                                    <p:set>
                                      <p:cBhvr>
                                        <p:cTn id="107" dur="1" fill="hold">
                                          <p:stCondLst>
                                            <p:cond delay="0"/>
                                          </p:stCondLst>
                                        </p:cTn>
                                        <p:tgtEl>
                                          <p:spTgt spid="34"/>
                                        </p:tgtEl>
                                        <p:attrNameLst>
                                          <p:attrName>style.visibility</p:attrName>
                                        </p:attrNameLst>
                                      </p:cBhvr>
                                      <p:to>
                                        <p:strVal val="visible"/>
                                      </p:to>
                                    </p:set>
                                    <p:animEffect transition="in" filter="fade">
                                      <p:cBhvr>
                                        <p:cTn id="108" dur="500"/>
                                        <p:tgtEl>
                                          <p:spTgt spid="34"/>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35"/>
                                        </p:tgtEl>
                                        <p:attrNameLst>
                                          <p:attrName>style.visibility</p:attrName>
                                        </p:attrNameLst>
                                      </p:cBhvr>
                                      <p:to>
                                        <p:strVal val="visible"/>
                                      </p:to>
                                    </p:set>
                                    <p:animEffect transition="in" filter="fade">
                                      <p:cBhvr>
                                        <p:cTn id="113" dur="500"/>
                                        <p:tgtEl>
                                          <p:spTgt spid="35"/>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36"/>
                                        </p:tgtEl>
                                        <p:attrNameLst>
                                          <p:attrName>style.visibility</p:attrName>
                                        </p:attrNameLst>
                                      </p:cBhvr>
                                      <p:to>
                                        <p:strVal val="visible"/>
                                      </p:to>
                                    </p:set>
                                    <p:animEffect transition="in" filter="fade">
                                      <p:cBhvr>
                                        <p:cTn id="118" dur="500"/>
                                        <p:tgtEl>
                                          <p:spTgt spid="36"/>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37"/>
                                        </p:tgtEl>
                                        <p:attrNameLst>
                                          <p:attrName>style.visibility</p:attrName>
                                        </p:attrNameLst>
                                      </p:cBhvr>
                                      <p:to>
                                        <p:strVal val="visible"/>
                                      </p:to>
                                    </p:set>
                                    <p:animEffect transition="in" filter="fade">
                                      <p:cBhvr>
                                        <p:cTn id="123" dur="500"/>
                                        <p:tgtEl>
                                          <p:spTgt spid="37"/>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grpId="0" nodeType="clickEffect">
                                  <p:stCondLst>
                                    <p:cond delay="0"/>
                                  </p:stCondLst>
                                  <p:childTnLst>
                                    <p:set>
                                      <p:cBhvr>
                                        <p:cTn id="127" dur="1" fill="hold">
                                          <p:stCondLst>
                                            <p:cond delay="0"/>
                                          </p:stCondLst>
                                        </p:cTn>
                                        <p:tgtEl>
                                          <p:spTgt spid="44"/>
                                        </p:tgtEl>
                                        <p:attrNameLst>
                                          <p:attrName>style.visibility</p:attrName>
                                        </p:attrNameLst>
                                      </p:cBhvr>
                                      <p:to>
                                        <p:strVal val="visible"/>
                                      </p:to>
                                    </p:set>
                                    <p:animEffect transition="in" filter="fade">
                                      <p:cBhvr>
                                        <p:cTn id="12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17" grpId="0"/>
      <p:bldP spid="18" grpId="0" animBg="1"/>
      <p:bldP spid="19" grpId="0"/>
      <p:bldP spid="20" grpId="0"/>
      <p:bldP spid="28" grpId="0"/>
      <p:bldP spid="35" grpId="0" animBg="1"/>
      <p:bldP spid="36" grpId="0"/>
      <p:bldP spid="37" grpId="0"/>
      <p:bldP spid="4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colorful, decorated&#10;&#10;Description automatically generated">
            <a:extLst>
              <a:ext uri="{FF2B5EF4-FFF2-40B4-BE49-F238E27FC236}">
                <a16:creationId xmlns:a16="http://schemas.microsoft.com/office/drawing/2014/main" id="{69FB6F81-1B11-43A5-AD65-56FC0D5AE2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Picture 16">
            <a:extLst>
              <a:ext uri="{FF2B5EF4-FFF2-40B4-BE49-F238E27FC236}">
                <a16:creationId xmlns:a16="http://schemas.microsoft.com/office/drawing/2014/main" id="{4CB44FFA-7A72-4D03-91D6-AE8867687A2B}"/>
              </a:ext>
            </a:extLst>
          </p:cNvPr>
          <p:cNvPicPr>
            <a:picLocks noChangeAspect="1"/>
          </p:cNvPicPr>
          <p:nvPr/>
        </p:nvPicPr>
        <p:blipFill>
          <a:blip r:embed="rId5"/>
          <a:stretch>
            <a:fillRect/>
          </a:stretch>
        </p:blipFill>
        <p:spPr>
          <a:xfrm>
            <a:off x="6087711" y="4245404"/>
            <a:ext cx="1612955" cy="1371600"/>
          </a:xfrm>
          <a:prstGeom prst="rect">
            <a:avLst/>
          </a:prstGeom>
        </p:spPr>
      </p:pic>
      <p:pic>
        <p:nvPicPr>
          <p:cNvPr id="18" name="Picture 17" descr="A glass with a drink in it&#10;&#10;Description automatically generated with low confidence">
            <a:extLst>
              <a:ext uri="{FF2B5EF4-FFF2-40B4-BE49-F238E27FC236}">
                <a16:creationId xmlns:a16="http://schemas.microsoft.com/office/drawing/2014/main" id="{FB5FCE40-8BE4-478F-A322-7FFD38DAF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9319" y="3321518"/>
            <a:ext cx="2377440" cy="2560320"/>
          </a:xfrm>
          <a:prstGeom prst="rect">
            <a:avLst/>
          </a:prstGeom>
        </p:spPr>
      </p:pic>
      <p:pic>
        <p:nvPicPr>
          <p:cNvPr id="21" name="!!1">
            <a:extLst>
              <a:ext uri="{FF2B5EF4-FFF2-40B4-BE49-F238E27FC236}">
                <a16:creationId xmlns:a16="http://schemas.microsoft.com/office/drawing/2014/main" id="{596AF755-0201-43E8-84E2-5225C374667A}"/>
              </a:ext>
            </a:extLst>
          </p:cNvPr>
          <p:cNvPicPr>
            <a:picLocks noChangeAspect="1"/>
          </p:cNvPicPr>
          <p:nvPr/>
        </p:nvPicPr>
        <p:blipFill>
          <a:blip r:embed="rId7"/>
          <a:stretch>
            <a:fillRect/>
          </a:stretch>
        </p:blipFill>
        <p:spPr>
          <a:xfrm>
            <a:off x="6321814" y="298447"/>
            <a:ext cx="3529890" cy="4572396"/>
          </a:xfrm>
          <a:prstGeom prst="rect">
            <a:avLst/>
          </a:prstGeom>
        </p:spPr>
      </p:pic>
    </p:spTree>
    <p:extLst>
      <p:ext uri="{BB962C8B-B14F-4D97-AF65-F5344CB8AC3E}">
        <p14:creationId xmlns:p14="http://schemas.microsoft.com/office/powerpoint/2010/main" val="35573366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21"/>
                                        </p:tgtEl>
                                        <p:attrNameLst>
                                          <p:attrName>r</p:attrName>
                                        </p:attrNameLst>
                                      </p:cBhvr>
                                    </p:animRot>
                                    <p:animRot by="-240000">
                                      <p:cBhvr>
                                        <p:cTn id="12" dur="200" fill="hold">
                                          <p:stCondLst>
                                            <p:cond delay="200"/>
                                          </p:stCondLst>
                                        </p:cTn>
                                        <p:tgtEl>
                                          <p:spTgt spid="21"/>
                                        </p:tgtEl>
                                        <p:attrNameLst>
                                          <p:attrName>r</p:attrName>
                                        </p:attrNameLst>
                                      </p:cBhvr>
                                    </p:animRot>
                                    <p:animRot by="240000">
                                      <p:cBhvr>
                                        <p:cTn id="13" dur="200" fill="hold">
                                          <p:stCondLst>
                                            <p:cond delay="400"/>
                                          </p:stCondLst>
                                        </p:cTn>
                                        <p:tgtEl>
                                          <p:spTgt spid="21"/>
                                        </p:tgtEl>
                                        <p:attrNameLst>
                                          <p:attrName>r</p:attrName>
                                        </p:attrNameLst>
                                      </p:cBhvr>
                                    </p:animRot>
                                    <p:animRot by="-240000">
                                      <p:cBhvr>
                                        <p:cTn id="14" dur="200" fill="hold">
                                          <p:stCondLst>
                                            <p:cond delay="600"/>
                                          </p:stCondLst>
                                        </p:cTn>
                                        <p:tgtEl>
                                          <p:spTgt spid="21"/>
                                        </p:tgtEl>
                                        <p:attrNameLst>
                                          <p:attrName>r</p:attrName>
                                        </p:attrNameLst>
                                      </p:cBhvr>
                                    </p:animRot>
                                    <p:animRot by="120000">
                                      <p:cBhvr>
                                        <p:cTn id="15" dur="200" fill="hold">
                                          <p:stCondLst>
                                            <p:cond delay="800"/>
                                          </p:stCondLst>
                                        </p:cTn>
                                        <p:tgtEl>
                                          <p:spTgt spid="21"/>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2" name="tiếng-mưa-2.wav"/>
                                        </p:tgtEl>
                                      </p:cMediaNode>
                                    </p:audio>
                                  </p:sub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750"/>
                                        <p:tgtEl>
                                          <p:spTgt spid="18"/>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colorful, decorated&#10;&#10;Description automatically generated">
            <a:extLst>
              <a:ext uri="{FF2B5EF4-FFF2-40B4-BE49-F238E27FC236}">
                <a16:creationId xmlns:a16="http://schemas.microsoft.com/office/drawing/2014/main" id="{69FB6F81-1B11-43A5-AD65-56FC0D5AE2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76" name="Picture 4" descr="Unique Katana sword online shop | Behance">
            <a:extLst>
              <a:ext uri="{FF2B5EF4-FFF2-40B4-BE49-F238E27FC236}">
                <a16:creationId xmlns:a16="http://schemas.microsoft.com/office/drawing/2014/main" id="{FDB8B9E9-E839-4601-9C0A-C43B9B3BF2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520" y="548640"/>
            <a:ext cx="8412480" cy="6309360"/>
          </a:xfrm>
          <a:prstGeom prst="rect">
            <a:avLst/>
          </a:prstGeom>
          <a:noFill/>
          <a:extLst>
            <a:ext uri="{909E8E84-426E-40DD-AFC4-6F175D3DCCD1}">
              <a14:hiddenFill xmlns:a14="http://schemas.microsoft.com/office/drawing/2010/main">
                <a:solidFill>
                  <a:srgbClr val="FFFFFF"/>
                </a:solidFill>
              </a14:hiddenFill>
            </a:ext>
          </a:extLst>
        </p:spPr>
      </p:pic>
      <p:pic>
        <p:nvPicPr>
          <p:cNvPr id="25" name="!!1">
            <a:extLst>
              <a:ext uri="{FF2B5EF4-FFF2-40B4-BE49-F238E27FC236}">
                <a16:creationId xmlns:a16="http://schemas.microsoft.com/office/drawing/2014/main" id="{EE6AC231-7103-45F0-86FE-FCF8A1BDAE72}"/>
              </a:ext>
            </a:extLst>
          </p:cNvPr>
          <p:cNvPicPr>
            <a:picLocks noChangeAspect="1"/>
          </p:cNvPicPr>
          <p:nvPr/>
        </p:nvPicPr>
        <p:blipFill>
          <a:blip r:embed="rId5"/>
          <a:stretch>
            <a:fillRect/>
          </a:stretch>
        </p:blipFill>
        <p:spPr>
          <a:xfrm>
            <a:off x="5111355" y="841408"/>
            <a:ext cx="3568192" cy="4572000"/>
          </a:xfrm>
          <a:prstGeom prst="rect">
            <a:avLst/>
          </a:prstGeom>
        </p:spPr>
      </p:pic>
      <p:pic>
        <p:nvPicPr>
          <p:cNvPr id="4" name="Picture 3" descr="Logo&#10;&#10;Description automatically generated with low confidence">
            <a:extLst>
              <a:ext uri="{FF2B5EF4-FFF2-40B4-BE49-F238E27FC236}">
                <a16:creationId xmlns:a16="http://schemas.microsoft.com/office/drawing/2014/main" id="{EADFFC34-2FE2-417A-A198-1D99527352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828931" y="1941897"/>
            <a:ext cx="1828800" cy="1828800"/>
          </a:xfrm>
          <a:prstGeom prst="rect">
            <a:avLst/>
          </a:prstGeom>
        </p:spPr>
      </p:pic>
    </p:spTree>
    <p:extLst>
      <p:ext uri="{BB962C8B-B14F-4D97-AF65-F5344CB8AC3E}">
        <p14:creationId xmlns:p14="http://schemas.microsoft.com/office/powerpoint/2010/main" val="179557430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5"/>
                                        </p:tgtEl>
                                        <p:attrNameLst>
                                          <p:attrName>r</p:attrName>
                                        </p:attrNameLst>
                                      </p:cBhvr>
                                    </p:animRot>
                                    <p:animRot by="-240000">
                                      <p:cBhvr>
                                        <p:cTn id="7" dur="200" fill="hold">
                                          <p:stCondLst>
                                            <p:cond delay="200"/>
                                          </p:stCondLst>
                                        </p:cTn>
                                        <p:tgtEl>
                                          <p:spTgt spid="25"/>
                                        </p:tgtEl>
                                        <p:attrNameLst>
                                          <p:attrName>r</p:attrName>
                                        </p:attrNameLst>
                                      </p:cBhvr>
                                    </p:animRot>
                                    <p:animRot by="240000">
                                      <p:cBhvr>
                                        <p:cTn id="8" dur="200" fill="hold">
                                          <p:stCondLst>
                                            <p:cond delay="400"/>
                                          </p:stCondLst>
                                        </p:cTn>
                                        <p:tgtEl>
                                          <p:spTgt spid="25"/>
                                        </p:tgtEl>
                                        <p:attrNameLst>
                                          <p:attrName>r</p:attrName>
                                        </p:attrNameLst>
                                      </p:cBhvr>
                                    </p:animRot>
                                    <p:animRot by="-240000">
                                      <p:cBhvr>
                                        <p:cTn id="9" dur="200" fill="hold">
                                          <p:stCondLst>
                                            <p:cond delay="600"/>
                                          </p:stCondLst>
                                        </p:cTn>
                                        <p:tgtEl>
                                          <p:spTgt spid="25"/>
                                        </p:tgtEl>
                                        <p:attrNameLst>
                                          <p:attrName>r</p:attrName>
                                        </p:attrNameLst>
                                      </p:cBhvr>
                                    </p:animRot>
                                    <p:animRot by="120000">
                                      <p:cBhvr>
                                        <p:cTn id="10" dur="200" fill="hold">
                                          <p:stCondLst>
                                            <p:cond delay="800"/>
                                          </p:stCondLst>
                                        </p:cTn>
                                        <p:tgtEl>
                                          <p:spTgt spid="25"/>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Tieng-yeah-tre-con-www_tiengdong_com.wav"/>
                                        </p:tgtEl>
                                      </p:cMediaNode>
                                    </p:audio>
                                  </p:subTnLst>
                                </p:cTn>
                              </p:par>
                              <p:par>
                                <p:cTn id="11" presetID="32" presetClass="emph" presetSubtype="0"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9E7685E-8CCE-4BEA-9D4E-85B2D60FF24B}"/>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3063436" y="1018306"/>
            <a:ext cx="5621671" cy="4650660"/>
          </a:xfrm>
          <a:prstGeom prst="rect">
            <a:avLst/>
          </a:prstGeom>
        </p:spPr>
      </p:pic>
      <p:pic>
        <p:nvPicPr>
          <p:cNvPr id="2" name="图片 1">
            <a:extLst>
              <a:ext uri="{FF2B5EF4-FFF2-40B4-BE49-F238E27FC236}">
                <a16:creationId xmlns:a16="http://schemas.microsoft.com/office/drawing/2014/main" id="{3625CBBB-FDD1-42A5-8673-D4B653CA352D}"/>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3" name="图片 2">
            <a:extLst>
              <a:ext uri="{FF2B5EF4-FFF2-40B4-BE49-F238E27FC236}">
                <a16:creationId xmlns:a16="http://schemas.microsoft.com/office/drawing/2014/main" id="{EFEC3FAB-22AD-4AFF-B9E0-9C6D9213E741}"/>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flipH="1">
            <a:off x="7728155" y="3331207"/>
            <a:ext cx="4463845" cy="3538276"/>
          </a:xfrm>
          <a:prstGeom prst="rect">
            <a:avLst/>
          </a:prstGeom>
        </p:spPr>
      </p:pic>
      <p:pic>
        <p:nvPicPr>
          <p:cNvPr id="4" name="图片 3">
            <a:extLst>
              <a:ext uri="{FF2B5EF4-FFF2-40B4-BE49-F238E27FC236}">
                <a16:creationId xmlns:a16="http://schemas.microsoft.com/office/drawing/2014/main" id="{EBB67B35-F697-4C16-8E5A-E842193CD595}"/>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0" y="4483739"/>
            <a:ext cx="12192000" cy="2397227"/>
          </a:xfrm>
          <a:prstGeom prst="rect">
            <a:avLst/>
          </a:prstGeom>
        </p:spPr>
      </p:pic>
      <p:grpSp>
        <p:nvGrpSpPr>
          <p:cNvPr id="22" name="Group 21">
            <a:extLst>
              <a:ext uri="{FF2B5EF4-FFF2-40B4-BE49-F238E27FC236}">
                <a16:creationId xmlns:a16="http://schemas.microsoft.com/office/drawing/2014/main" id="{89E39EC0-3F83-4A7B-8D3C-6D744B1CBCE0}"/>
              </a:ext>
            </a:extLst>
          </p:cNvPr>
          <p:cNvGrpSpPr/>
          <p:nvPr/>
        </p:nvGrpSpPr>
        <p:grpSpPr>
          <a:xfrm>
            <a:off x="4779124" y="1692227"/>
            <a:ext cx="5732520" cy="3473546"/>
            <a:chOff x="3921832" y="1825356"/>
            <a:chExt cx="5732520" cy="3473546"/>
          </a:xfrm>
        </p:grpSpPr>
        <p:sp>
          <p:nvSpPr>
            <p:cNvPr id="8" name="矩形 7">
              <a:extLst>
                <a:ext uri="{FF2B5EF4-FFF2-40B4-BE49-F238E27FC236}">
                  <a16:creationId xmlns:a16="http://schemas.microsoft.com/office/drawing/2014/main" id="{D474DBEB-4132-44A1-ACC1-CE12AEDEBF6F}"/>
                </a:ext>
              </a:extLst>
            </p:cNvPr>
            <p:cNvSpPr/>
            <p:nvPr/>
          </p:nvSpPr>
          <p:spPr>
            <a:xfrm>
              <a:off x="3921832" y="1825356"/>
              <a:ext cx="5732520" cy="3473546"/>
            </a:xfrm>
            <a:prstGeom prst="rect">
              <a:avLst/>
            </a:prstGeom>
            <a:solidFill>
              <a:schemeClr val="bg1"/>
            </a:solidFill>
            <a:ln>
              <a:noFill/>
            </a:ln>
            <a:effectLst>
              <a:glow rad="190500">
                <a:srgbClr val="323476">
                  <a:alpha val="5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B207B0"/>
                </a:solidFill>
                <a:effectLst/>
                <a:uLnTx/>
                <a:uFillTx/>
                <a:latin typeface="Calibri"/>
                <a:ea typeface="等线" panose="02010600030101010101" pitchFamily="2" charset="-122"/>
                <a:cs typeface="+mn-cs"/>
              </a:endParaRPr>
            </a:p>
          </p:txBody>
        </p:sp>
        <p:sp>
          <p:nvSpPr>
            <p:cNvPr id="6" name="文本框 5">
              <a:extLst>
                <a:ext uri="{FF2B5EF4-FFF2-40B4-BE49-F238E27FC236}">
                  <a16:creationId xmlns:a16="http://schemas.microsoft.com/office/drawing/2014/main" id="{B83E3A8F-C530-4B79-85C6-119F31F50953}"/>
                </a:ext>
              </a:extLst>
            </p:cNvPr>
            <p:cNvSpPr txBox="1"/>
            <p:nvPr/>
          </p:nvSpPr>
          <p:spPr>
            <a:xfrm>
              <a:off x="3921832" y="2284856"/>
              <a:ext cx="5732520" cy="2554545"/>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Tiếp</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đến</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chúng</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mình</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hãy</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hoàn</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thành</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bài</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tập</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sau</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để</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cầm</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bông</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hoa</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xinh</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này</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đến</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tặng</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mẹ</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nhé</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a:t>
              </a:r>
              <a:endParaRPr kumimoji="0" lang="zh-CN" altLang="en-US" sz="4000" b="0" i="0" u="none" strike="noStrike" kern="1200" cap="none" spc="0" normalizeH="0" baseline="0" noProof="0" dirty="0">
                <a:ln>
                  <a:noFill/>
                </a:ln>
                <a:solidFill>
                  <a:srgbClr val="FF0C56"/>
                </a:solidFill>
                <a:effectLst/>
                <a:uLnTx/>
                <a:uFillTx/>
                <a:latin typeface="Cambria" panose="02040503050406030204" pitchFamily="18" charset="0"/>
                <a:ea typeface="LNTH-Kids  Chinese Font 1" panose="02010600030101010101" pitchFamily="2" charset="-128"/>
              </a:endParaRPr>
            </a:p>
          </p:txBody>
        </p:sp>
      </p:grpSp>
      <p:pic>
        <p:nvPicPr>
          <p:cNvPr id="9" name="图片 8">
            <a:extLst>
              <a:ext uri="{FF2B5EF4-FFF2-40B4-BE49-F238E27FC236}">
                <a16:creationId xmlns:a16="http://schemas.microsoft.com/office/drawing/2014/main" id="{551868F5-90A9-48A3-AC75-BED8622FFC0D}"/>
              </a:ext>
            </a:extLst>
          </p:cNvPr>
          <p:cNvPicPr>
            <a:picLocks noChangeAspect="1"/>
          </p:cNvPicPr>
          <p:nvPr/>
        </p:nvPicPr>
        <p:blipFill rotWithShape="1">
          <a:blip r:embed="rId5">
            <a:extLst>
              <a:ext uri="{28A0092B-C50C-407E-A947-70E740481C1C}">
                <a14:useLocalDpi xmlns:a14="http://schemas.microsoft.com/office/drawing/2010/main" val="0"/>
              </a:ext>
            </a:extLst>
          </a:blip>
          <a:srcRect l="67274" t="16646" r="17313" b="78060"/>
          <a:stretch/>
        </p:blipFill>
        <p:spPr>
          <a:xfrm rot="2632237">
            <a:off x="4171198" y="919183"/>
            <a:ext cx="1791786" cy="1828800"/>
          </a:xfrm>
          <a:prstGeom prst="rect">
            <a:avLst/>
          </a:prstGeom>
        </p:spPr>
      </p:pic>
      <p:pic>
        <p:nvPicPr>
          <p:cNvPr id="10" name="图片 9">
            <a:extLst>
              <a:ext uri="{FF2B5EF4-FFF2-40B4-BE49-F238E27FC236}">
                <a16:creationId xmlns:a16="http://schemas.microsoft.com/office/drawing/2014/main" id="{8418D1DF-9F3A-4D69-951F-075037BA4B0B}"/>
              </a:ext>
            </a:extLst>
          </p:cNvPr>
          <p:cNvPicPr>
            <a:picLocks noChangeAspect="1"/>
          </p:cNvPicPr>
          <p:nvPr/>
        </p:nvPicPr>
        <p:blipFill rotWithShape="1">
          <a:blip r:embed="rId5">
            <a:extLst>
              <a:ext uri="{28A0092B-C50C-407E-A947-70E740481C1C}">
                <a14:useLocalDpi xmlns:a14="http://schemas.microsoft.com/office/drawing/2010/main" val="0"/>
              </a:ext>
            </a:extLst>
          </a:blip>
          <a:srcRect l="67274" t="16646" r="17313" b="78060"/>
          <a:stretch/>
        </p:blipFill>
        <p:spPr>
          <a:xfrm rot="2284464" flipH="1">
            <a:off x="9542660" y="3839241"/>
            <a:ext cx="1791786" cy="1828800"/>
          </a:xfrm>
          <a:prstGeom prst="rect">
            <a:avLst/>
          </a:prstGeom>
        </p:spPr>
      </p:pic>
      <p:pic>
        <p:nvPicPr>
          <p:cNvPr id="12" name="图片 11">
            <a:extLst>
              <a:ext uri="{FF2B5EF4-FFF2-40B4-BE49-F238E27FC236}">
                <a16:creationId xmlns:a16="http://schemas.microsoft.com/office/drawing/2014/main" id="{DE6F74DC-5E1D-41CE-9C16-351253082A27}"/>
              </a:ext>
            </a:extLst>
          </p:cNvPr>
          <p:cNvPicPr>
            <a:picLocks noChangeAspect="1"/>
          </p:cNvPicPr>
          <p:nvPr/>
        </p:nvPicPr>
        <p:blipFill rotWithShape="1">
          <a:blip r:embed="rId5">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grpSp>
        <p:nvGrpSpPr>
          <p:cNvPr id="15" name="Group 14">
            <a:extLst>
              <a:ext uri="{FF2B5EF4-FFF2-40B4-BE49-F238E27FC236}">
                <a16:creationId xmlns:a16="http://schemas.microsoft.com/office/drawing/2014/main" id="{17A4DBEA-FF16-46A4-9AC7-87B3ADBF344C}"/>
              </a:ext>
            </a:extLst>
          </p:cNvPr>
          <p:cNvGrpSpPr/>
          <p:nvPr/>
        </p:nvGrpSpPr>
        <p:grpSpPr>
          <a:xfrm>
            <a:off x="194305" y="1058172"/>
            <a:ext cx="4264759" cy="4846320"/>
            <a:chOff x="152319" y="1005839"/>
            <a:chExt cx="4264759" cy="4846320"/>
          </a:xfrm>
        </p:grpSpPr>
        <p:pic>
          <p:nvPicPr>
            <p:cNvPr id="14" name="Picture 13">
              <a:extLst>
                <a:ext uri="{FF2B5EF4-FFF2-40B4-BE49-F238E27FC236}">
                  <a16:creationId xmlns:a16="http://schemas.microsoft.com/office/drawing/2014/main" id="{91652F0D-4E30-4F10-8A8F-E834B98806E4}"/>
                </a:ext>
              </a:extLst>
            </p:cNvPr>
            <p:cNvPicPr>
              <a:picLocks noChangeAspect="1"/>
            </p:cNvPicPr>
            <p:nvPr/>
          </p:nvPicPr>
          <p:blipFill>
            <a:blip r:embed="rId7"/>
            <a:stretch>
              <a:fillRect/>
            </a:stretch>
          </p:blipFill>
          <p:spPr>
            <a:xfrm>
              <a:off x="152319" y="1005839"/>
              <a:ext cx="4264759" cy="4846320"/>
            </a:xfrm>
            <a:prstGeom prst="rect">
              <a:avLst/>
            </a:prstGeom>
          </p:spPr>
        </p:pic>
        <p:pic>
          <p:nvPicPr>
            <p:cNvPr id="13" name="Picture 12" descr="Logo&#10;&#10;Description automatically generated with low confidence">
              <a:extLst>
                <a:ext uri="{FF2B5EF4-FFF2-40B4-BE49-F238E27FC236}">
                  <a16:creationId xmlns:a16="http://schemas.microsoft.com/office/drawing/2014/main" id="{1ED473E7-EDCE-4448-9BC7-F7AE0FE634E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226927" y="4114486"/>
              <a:ext cx="1554480" cy="1554480"/>
            </a:xfrm>
            <a:prstGeom prst="rect">
              <a:avLst/>
            </a:prstGeom>
          </p:spPr>
        </p:pic>
      </p:grpSp>
      <p:pic>
        <p:nvPicPr>
          <p:cNvPr id="7" name="Picture 6" descr="A white underwear on a black background&#10;&#10;AI-generated content may be incorrect.">
            <a:extLst>
              <a:ext uri="{FF2B5EF4-FFF2-40B4-BE49-F238E27FC236}">
                <a16:creationId xmlns:a16="http://schemas.microsoft.com/office/drawing/2014/main" id="{C7751096-0B26-7E22-E0CE-E72B718C8D6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339724">
            <a:off x="1942881" y="3533483"/>
            <a:ext cx="1705411" cy="825407"/>
          </a:xfrm>
          <a:prstGeom prst="rect">
            <a:avLst/>
          </a:prstGeom>
        </p:spPr>
      </p:pic>
      <p:pic>
        <p:nvPicPr>
          <p:cNvPr id="17" name="3">
            <a:hlinkClick r:id="" action="ppaction://media"/>
            <a:extLst>
              <a:ext uri="{FF2B5EF4-FFF2-40B4-BE49-F238E27FC236}">
                <a16:creationId xmlns:a16="http://schemas.microsoft.com/office/drawing/2014/main" id="{F233B3D0-523A-92D1-02A4-06110B53468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97367" y="259317"/>
            <a:ext cx="406400" cy="406400"/>
          </a:xfrm>
          <a:prstGeom prst="rect">
            <a:avLst/>
          </a:prstGeom>
        </p:spPr>
      </p:pic>
    </p:spTree>
    <p:extLst>
      <p:ext uri="{BB962C8B-B14F-4D97-AF65-F5344CB8AC3E}">
        <p14:creationId xmlns:p14="http://schemas.microsoft.com/office/powerpoint/2010/main" val="31994579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1" presetClass="mediacall" presetSubtype="0" fill="hold" nodeType="withEffect">
                                  <p:stCondLst>
                                    <p:cond delay="0"/>
                                  </p:stCondLst>
                                  <p:childTnLst>
                                    <p:cmd type="call" cmd="playFrom(0.0)">
                                      <p:cBhvr>
                                        <p:cTn id="9" dur="4416" fill="hold"/>
                                        <p:tgtEl>
                                          <p:spTgt spid="17"/>
                                        </p:tgtEl>
                                      </p:cBhvr>
                                    </p:cmd>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grpSp>
        <p:nvGrpSpPr>
          <p:cNvPr id="20" name="Group 19">
            <a:extLst>
              <a:ext uri="{FF2B5EF4-FFF2-40B4-BE49-F238E27FC236}">
                <a16:creationId xmlns:a16="http://schemas.microsoft.com/office/drawing/2014/main" id="{7165DB86-BD87-4ACC-ABE0-7943DDBE7FF8}"/>
              </a:ext>
            </a:extLst>
          </p:cNvPr>
          <p:cNvGrpSpPr/>
          <p:nvPr/>
        </p:nvGrpSpPr>
        <p:grpSpPr>
          <a:xfrm>
            <a:off x="2244723" y="1606557"/>
            <a:ext cx="8086725" cy="5120640"/>
            <a:chOff x="968936" y="845807"/>
            <a:chExt cx="5850314" cy="5120640"/>
          </a:xfrm>
        </p:grpSpPr>
        <p:pic>
          <p:nvPicPr>
            <p:cNvPr id="13" name="Picture 12">
              <a:extLst>
                <a:ext uri="{FF2B5EF4-FFF2-40B4-BE49-F238E27FC236}">
                  <a16:creationId xmlns:a16="http://schemas.microsoft.com/office/drawing/2014/main" id="{5A7D3184-5A02-4374-AAF0-DF988CFE3131}"/>
                </a:ext>
              </a:extLst>
            </p:cNvPr>
            <p:cNvPicPr>
              <a:picLocks noChangeAspect="1"/>
            </p:cNvPicPr>
            <p:nvPr/>
          </p:nvPicPr>
          <p:blipFill>
            <a:blip r:embed="rId9"/>
            <a:stretch>
              <a:fillRect/>
            </a:stretch>
          </p:blipFill>
          <p:spPr>
            <a:xfrm>
              <a:off x="968936" y="845807"/>
              <a:ext cx="5850314" cy="5120640"/>
            </a:xfrm>
            <a:prstGeom prst="rect">
              <a:avLst/>
            </a:prstGeom>
          </p:spPr>
        </p:pic>
        <p:sp>
          <p:nvSpPr>
            <p:cNvPr id="44" name="TextBox 43">
              <a:extLst>
                <a:ext uri="{FF2B5EF4-FFF2-40B4-BE49-F238E27FC236}">
                  <a16:creationId xmlns:a16="http://schemas.microsoft.com/office/drawing/2014/main" id="{D7BE67B0-893C-45DA-8E87-4CF6C8062E30}"/>
                </a:ext>
              </a:extLst>
            </p:cNvPr>
            <p:cNvSpPr txBox="1"/>
            <p:nvPr/>
          </p:nvSpPr>
          <p:spPr>
            <a:xfrm>
              <a:off x="1415693" y="2600980"/>
              <a:ext cx="4678873" cy="2062103"/>
            </a:xfrm>
            <a:prstGeom prst="rect">
              <a:avLst/>
            </a:prstGeom>
            <a:noFill/>
          </p:spPr>
          <p:txBody>
            <a:bodyPr wrap="square">
              <a:spAutoFit/>
            </a:bodyPr>
            <a:lstStyle/>
            <a:p>
              <a:pPr algn="just"/>
              <a:r>
                <a:rPr lang="vi-VN"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 Em nhắn người thân mua cho mình một đồ dùng học tập.</a:t>
              </a:r>
            </a:p>
            <a:p>
              <a:pPr algn="just"/>
              <a:r>
                <a:rPr lang="vi-VN"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b. Em nhắn bạn mang cho mình mượn cuốn truyện.</a:t>
              </a:r>
            </a:p>
          </p:txBody>
        </p:sp>
      </p:grpSp>
      <p:sp>
        <p:nvSpPr>
          <p:cNvPr id="3" name="TextBox 2">
            <a:extLst>
              <a:ext uri="{FF2B5EF4-FFF2-40B4-BE49-F238E27FC236}">
                <a16:creationId xmlns:a16="http://schemas.microsoft.com/office/drawing/2014/main" id="{4150D32A-D35E-4E35-AB00-663BD1CAB9A7}"/>
              </a:ext>
            </a:extLst>
          </p:cNvPr>
          <p:cNvSpPr txBox="1"/>
          <p:nvPr/>
        </p:nvSpPr>
        <p:spPr>
          <a:xfrm>
            <a:off x="1304925" y="227404"/>
            <a:ext cx="8972550" cy="1200329"/>
          </a:xfrm>
          <a:prstGeom prst="rect">
            <a:avLst/>
          </a:prstGeom>
          <a:noFill/>
        </p:spPr>
        <p:txBody>
          <a:bodyPr wrap="square" rtlCol="0">
            <a:spAutoFit/>
          </a:bodyPr>
          <a:lstStyle/>
          <a:p>
            <a:pPr algn="ctr"/>
            <a:r>
              <a:rPr lang="en-US" sz="3600" b="1" dirty="0">
                <a:latin typeface="Cambria" panose="02040503050406030204" pitchFamily="18" charset="0"/>
                <a:ea typeface="Cambria" panose="02040503050406030204" pitchFamily="18" charset="0"/>
                <a:cs typeface="Arial-Rounded" panose="020B0500000000000000" pitchFamily="34" charset="0"/>
              </a:rPr>
              <a:t>2. </a:t>
            </a:r>
            <a:r>
              <a:rPr lang="en-US" sz="3600" b="1" dirty="0" err="1">
                <a:latin typeface="Cambria" panose="02040503050406030204" pitchFamily="18" charset="0"/>
                <a:ea typeface="Cambria" panose="02040503050406030204" pitchFamily="18" charset="0"/>
                <a:cs typeface="Arial-Rounded" panose="020B0500000000000000" pitchFamily="34" charset="0"/>
              </a:rPr>
              <a:t>Em</a:t>
            </a:r>
            <a:r>
              <a:rPr lang="en-US" sz="3600" b="1" dirty="0">
                <a:latin typeface="Cambria" panose="02040503050406030204" pitchFamily="18" charset="0"/>
                <a:ea typeface="Cambria" panose="02040503050406030204" pitchFamily="18" charset="0"/>
                <a:cs typeface="Arial-Rounded" panose="020B0500000000000000" pitchFamily="34" charset="0"/>
              </a:rPr>
              <a:t> </a:t>
            </a:r>
            <a:r>
              <a:rPr lang="en-US" sz="3600" b="1" dirty="0" err="1">
                <a:latin typeface="Cambria" panose="02040503050406030204" pitchFamily="18" charset="0"/>
                <a:ea typeface="Cambria" panose="02040503050406030204" pitchFamily="18" charset="0"/>
                <a:cs typeface="Arial-Rounded" panose="020B0500000000000000" pitchFamily="34" charset="0"/>
              </a:rPr>
              <a:t>hãy</a:t>
            </a:r>
            <a:r>
              <a:rPr lang="en-US" sz="3600" b="1" dirty="0">
                <a:latin typeface="Cambria" panose="02040503050406030204" pitchFamily="18" charset="0"/>
                <a:ea typeface="Cambria" panose="02040503050406030204" pitchFamily="18" charset="0"/>
                <a:cs typeface="Arial-Rounded" panose="020B0500000000000000" pitchFamily="34" charset="0"/>
              </a:rPr>
              <a:t> </a:t>
            </a:r>
            <a:r>
              <a:rPr lang="en-US" sz="3600" b="1" dirty="0" err="1">
                <a:latin typeface="Cambria" panose="02040503050406030204" pitchFamily="18" charset="0"/>
                <a:ea typeface="Cambria" panose="02040503050406030204" pitchFamily="18" charset="0"/>
                <a:cs typeface="Arial-Rounded" panose="020B0500000000000000" pitchFamily="34" charset="0"/>
              </a:rPr>
              <a:t>soạn</a:t>
            </a:r>
            <a:r>
              <a:rPr lang="en-US" sz="3600" b="1" dirty="0">
                <a:latin typeface="Cambria" panose="02040503050406030204" pitchFamily="18" charset="0"/>
                <a:ea typeface="Cambria" panose="02040503050406030204" pitchFamily="18" charset="0"/>
                <a:cs typeface="Arial-Rounded" panose="020B0500000000000000" pitchFamily="34" charset="0"/>
              </a:rPr>
              <a:t> tin </a:t>
            </a:r>
            <a:r>
              <a:rPr lang="en-US" sz="3600" b="1" dirty="0" err="1">
                <a:latin typeface="Cambria" panose="02040503050406030204" pitchFamily="18" charset="0"/>
                <a:ea typeface="Cambria" panose="02040503050406030204" pitchFamily="18" charset="0"/>
                <a:cs typeface="Arial-Rounded" panose="020B0500000000000000" pitchFamily="34" charset="0"/>
              </a:rPr>
              <a:t>nhắn</a:t>
            </a:r>
            <a:r>
              <a:rPr lang="en-US" sz="3600" b="1" dirty="0">
                <a:latin typeface="Cambria" panose="02040503050406030204" pitchFamily="18" charset="0"/>
                <a:ea typeface="Cambria" panose="02040503050406030204" pitchFamily="18" charset="0"/>
                <a:cs typeface="Arial-Rounded" panose="020B0500000000000000" pitchFamily="34" charset="0"/>
              </a:rPr>
              <a:t> </a:t>
            </a:r>
            <a:r>
              <a:rPr lang="en-US" sz="3600" b="1" dirty="0" err="1">
                <a:latin typeface="Cambria" panose="02040503050406030204" pitchFamily="18" charset="0"/>
                <a:ea typeface="Cambria" panose="02040503050406030204" pitchFamily="18" charset="0"/>
                <a:cs typeface="Arial-Rounded" panose="020B0500000000000000" pitchFamily="34" charset="0"/>
              </a:rPr>
              <a:t>với</a:t>
            </a:r>
            <a:r>
              <a:rPr lang="en-US" sz="3600" b="1" dirty="0">
                <a:latin typeface="Cambria" panose="02040503050406030204" pitchFamily="18" charset="0"/>
                <a:ea typeface="Cambria" panose="02040503050406030204" pitchFamily="18" charset="0"/>
                <a:cs typeface="Arial-Rounded" panose="020B0500000000000000" pitchFamily="34" charset="0"/>
              </a:rPr>
              <a:t> </a:t>
            </a:r>
            <a:r>
              <a:rPr lang="en-US" sz="3600" b="1" dirty="0" err="1">
                <a:latin typeface="Cambria" panose="02040503050406030204" pitchFamily="18" charset="0"/>
                <a:ea typeface="Cambria" panose="02040503050406030204" pitchFamily="18" charset="0"/>
                <a:cs typeface="Arial-Rounded" panose="020B0500000000000000" pitchFamily="34" charset="0"/>
              </a:rPr>
              <a:t>một</a:t>
            </a:r>
            <a:r>
              <a:rPr lang="en-US" sz="3600" b="1" dirty="0">
                <a:latin typeface="Cambria" panose="02040503050406030204" pitchFamily="18" charset="0"/>
                <a:ea typeface="Cambria" panose="02040503050406030204" pitchFamily="18" charset="0"/>
                <a:cs typeface="Arial-Rounded" panose="020B0500000000000000" pitchFamily="34" charset="0"/>
              </a:rPr>
              <a:t> </a:t>
            </a:r>
            <a:r>
              <a:rPr lang="en-US" sz="3600" b="1" dirty="0" err="1">
                <a:latin typeface="Cambria" panose="02040503050406030204" pitchFamily="18" charset="0"/>
                <a:ea typeface="Cambria" panose="02040503050406030204" pitchFamily="18" charset="0"/>
                <a:cs typeface="Arial-Rounded" panose="020B0500000000000000" pitchFamily="34" charset="0"/>
              </a:rPr>
              <a:t>trong</a:t>
            </a:r>
            <a:r>
              <a:rPr lang="en-US" sz="3600" b="1" dirty="0">
                <a:latin typeface="Cambria" panose="02040503050406030204" pitchFamily="18" charset="0"/>
                <a:ea typeface="Cambria" panose="02040503050406030204" pitchFamily="18" charset="0"/>
                <a:cs typeface="Arial-Rounded" panose="020B0500000000000000" pitchFamily="34" charset="0"/>
              </a:rPr>
              <a:t> </a:t>
            </a:r>
            <a:r>
              <a:rPr lang="en-US" sz="3600" b="1" dirty="0" err="1">
                <a:latin typeface="Cambria" panose="02040503050406030204" pitchFamily="18" charset="0"/>
                <a:ea typeface="Cambria" panose="02040503050406030204" pitchFamily="18" charset="0"/>
                <a:cs typeface="Arial-Rounded" panose="020B0500000000000000" pitchFamily="34" charset="0"/>
              </a:rPr>
              <a:t>các</a:t>
            </a:r>
            <a:r>
              <a:rPr lang="en-US" sz="3600" b="1" dirty="0">
                <a:latin typeface="Cambria" panose="02040503050406030204" pitchFamily="18" charset="0"/>
                <a:ea typeface="Cambria" panose="02040503050406030204" pitchFamily="18" charset="0"/>
                <a:cs typeface="Arial-Rounded" panose="020B0500000000000000" pitchFamily="34" charset="0"/>
              </a:rPr>
              <a:t> </a:t>
            </a:r>
            <a:r>
              <a:rPr lang="en-US" sz="3600" b="1" dirty="0" err="1">
                <a:latin typeface="Cambria" panose="02040503050406030204" pitchFamily="18" charset="0"/>
                <a:ea typeface="Cambria" panose="02040503050406030204" pitchFamily="18" charset="0"/>
                <a:cs typeface="Arial-Rounded" panose="020B0500000000000000" pitchFamily="34" charset="0"/>
              </a:rPr>
              <a:t>tình</a:t>
            </a:r>
            <a:r>
              <a:rPr lang="en-US" sz="3600" b="1" dirty="0">
                <a:latin typeface="Cambria" panose="02040503050406030204" pitchFamily="18" charset="0"/>
                <a:ea typeface="Cambria" panose="02040503050406030204" pitchFamily="18" charset="0"/>
                <a:cs typeface="Arial-Rounded" panose="020B0500000000000000" pitchFamily="34" charset="0"/>
              </a:rPr>
              <a:t> </a:t>
            </a:r>
            <a:r>
              <a:rPr lang="en-US" sz="3600" b="1" dirty="0" err="1">
                <a:latin typeface="Cambria" panose="02040503050406030204" pitchFamily="18" charset="0"/>
                <a:ea typeface="Cambria" panose="02040503050406030204" pitchFamily="18" charset="0"/>
                <a:cs typeface="Arial-Rounded" panose="020B0500000000000000" pitchFamily="34" charset="0"/>
              </a:rPr>
              <a:t>huống</a:t>
            </a:r>
            <a:r>
              <a:rPr lang="en-US" sz="3600" b="1" dirty="0">
                <a:latin typeface="Cambria" panose="02040503050406030204" pitchFamily="18" charset="0"/>
                <a:ea typeface="Cambria" panose="02040503050406030204" pitchFamily="18" charset="0"/>
                <a:cs typeface="Arial-Rounded" panose="020B0500000000000000" pitchFamily="34" charset="0"/>
              </a:rPr>
              <a:t> </a:t>
            </a:r>
            <a:r>
              <a:rPr lang="en-US" sz="3600" b="1" dirty="0" err="1">
                <a:latin typeface="Cambria" panose="02040503050406030204" pitchFamily="18" charset="0"/>
                <a:ea typeface="Cambria" panose="02040503050406030204" pitchFamily="18" charset="0"/>
                <a:cs typeface="Arial-Rounded" panose="020B0500000000000000" pitchFamily="34" charset="0"/>
              </a:rPr>
              <a:t>sau</a:t>
            </a:r>
            <a:r>
              <a:rPr lang="en-US" sz="3600" b="1" dirty="0">
                <a:latin typeface="Cambria" panose="02040503050406030204" pitchFamily="18" charset="0"/>
                <a:ea typeface="Cambria" panose="02040503050406030204" pitchFamily="18" charset="0"/>
                <a:cs typeface="Arial-Rounded" panose="020B0500000000000000" pitchFamily="34" charset="0"/>
              </a:rPr>
              <a:t>:</a:t>
            </a:r>
          </a:p>
        </p:txBody>
      </p:sp>
      <p:sp>
        <p:nvSpPr>
          <p:cNvPr id="17" name="TextBox 16">
            <a:extLst>
              <a:ext uri="{FF2B5EF4-FFF2-40B4-BE49-F238E27FC236}">
                <a16:creationId xmlns:a16="http://schemas.microsoft.com/office/drawing/2014/main" id="{1AF4B4C8-2BC2-4F92-8321-E696F6616A25}"/>
              </a:ext>
            </a:extLst>
          </p:cNvPr>
          <p:cNvSpPr txBox="1"/>
          <p:nvPr/>
        </p:nvSpPr>
        <p:spPr>
          <a:xfrm>
            <a:off x="2747963" y="1326714"/>
            <a:ext cx="6296024" cy="369332"/>
          </a:xfrm>
          <a:prstGeom prst="rect">
            <a:avLst/>
          </a:prstGeom>
          <a:noFill/>
        </p:spPr>
        <p:txBody>
          <a:bodyPr wrap="square">
            <a:spAutoFit/>
          </a:bodyPr>
          <a:lstStyle/>
          <a:p>
            <a:endParaRPr lang="vi-VN"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55284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a:extLst>
              <a:ext uri="{FF2B5EF4-FFF2-40B4-BE49-F238E27FC236}">
                <a16:creationId xmlns:a16="http://schemas.microsoft.com/office/drawing/2014/main" id="{FD83BAFA-9FB8-47FC-8734-AA835AFC8FDF}"/>
              </a:ext>
            </a:extLst>
          </p:cNvPr>
          <p:cNvSpPr/>
          <p:nvPr/>
        </p:nvSpPr>
        <p:spPr>
          <a:xfrm>
            <a:off x="0" y="-8404"/>
            <a:ext cx="12192000" cy="6858000"/>
          </a:xfrm>
          <a:prstGeom prst="rect">
            <a:avLst/>
          </a:prstGeom>
          <a:solidFill>
            <a:srgbClr val="F7F7F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3" name="图片 5">
            <a:extLst>
              <a:ext uri="{FF2B5EF4-FFF2-40B4-BE49-F238E27FC236}">
                <a16:creationId xmlns:a16="http://schemas.microsoft.com/office/drawing/2014/main" id="{3B0C3CC5-48A3-46FC-9342-7716E9C27A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5465444"/>
            <a:ext cx="6553200" cy="1392555"/>
          </a:xfrm>
          <a:prstGeom prst="rect">
            <a:avLst/>
          </a:prstGeom>
        </p:spPr>
      </p:pic>
      <p:pic>
        <p:nvPicPr>
          <p:cNvPr id="4" name="图片 20">
            <a:extLst>
              <a:ext uri="{FF2B5EF4-FFF2-40B4-BE49-F238E27FC236}">
                <a16:creationId xmlns:a16="http://schemas.microsoft.com/office/drawing/2014/main" id="{14406A6C-0B95-4C04-BFCB-D7777048F5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4979" y="5229602"/>
            <a:ext cx="3333123" cy="1628396"/>
          </a:xfrm>
          <a:prstGeom prst="rect">
            <a:avLst/>
          </a:prstGeom>
        </p:spPr>
      </p:pic>
      <p:pic>
        <p:nvPicPr>
          <p:cNvPr id="5" name="图片 10">
            <a:extLst>
              <a:ext uri="{FF2B5EF4-FFF2-40B4-BE49-F238E27FC236}">
                <a16:creationId xmlns:a16="http://schemas.microsoft.com/office/drawing/2014/main" id="{881C1095-6703-493A-9C44-10D243FBEB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917" y="0"/>
            <a:ext cx="3855975" cy="2501900"/>
          </a:xfrm>
          <a:prstGeom prst="rect">
            <a:avLst/>
          </a:prstGeom>
        </p:spPr>
      </p:pic>
      <p:pic>
        <p:nvPicPr>
          <p:cNvPr id="6" name="图片 12">
            <a:extLst>
              <a:ext uri="{FF2B5EF4-FFF2-40B4-BE49-F238E27FC236}">
                <a16:creationId xmlns:a16="http://schemas.microsoft.com/office/drawing/2014/main" id="{08F00190-ECA4-41F0-98B3-4D7A8B9832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917" y="2636241"/>
            <a:ext cx="2305034" cy="4522936"/>
          </a:xfrm>
          <a:prstGeom prst="rect">
            <a:avLst/>
          </a:prstGeom>
        </p:spPr>
      </p:pic>
      <p:pic>
        <p:nvPicPr>
          <p:cNvPr id="7" name="图片 14">
            <a:extLst>
              <a:ext uri="{FF2B5EF4-FFF2-40B4-BE49-F238E27FC236}">
                <a16:creationId xmlns:a16="http://schemas.microsoft.com/office/drawing/2014/main" id="{72D621DE-A165-4C44-B769-90F66E055A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27657" y="5819859"/>
            <a:ext cx="2122488" cy="1042437"/>
          </a:xfrm>
          <a:prstGeom prst="rect">
            <a:avLst/>
          </a:prstGeom>
        </p:spPr>
      </p:pic>
      <p:pic>
        <p:nvPicPr>
          <p:cNvPr id="8" name="图片 16">
            <a:extLst>
              <a:ext uri="{FF2B5EF4-FFF2-40B4-BE49-F238E27FC236}">
                <a16:creationId xmlns:a16="http://schemas.microsoft.com/office/drawing/2014/main" id="{62210B5A-AE84-4921-9048-A5D73A6E22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02901" y="3838326"/>
            <a:ext cx="1620998" cy="3011270"/>
          </a:xfrm>
          <a:prstGeom prst="rect">
            <a:avLst/>
          </a:prstGeom>
        </p:spPr>
      </p:pic>
      <p:pic>
        <p:nvPicPr>
          <p:cNvPr id="9" name="图片 18">
            <a:extLst>
              <a:ext uri="{FF2B5EF4-FFF2-40B4-BE49-F238E27FC236}">
                <a16:creationId xmlns:a16="http://schemas.microsoft.com/office/drawing/2014/main" id="{A59E5213-1875-4A66-98CF-B36BC8E575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1821" y="5751349"/>
            <a:ext cx="2349501" cy="1106649"/>
          </a:xfrm>
          <a:prstGeom prst="rect">
            <a:avLst/>
          </a:prstGeom>
        </p:spPr>
      </p:pic>
      <p:pic>
        <p:nvPicPr>
          <p:cNvPr id="10" name="图片 22">
            <a:extLst>
              <a:ext uri="{FF2B5EF4-FFF2-40B4-BE49-F238E27FC236}">
                <a16:creationId xmlns:a16="http://schemas.microsoft.com/office/drawing/2014/main" id="{E8C36A1E-AE7C-4A34-90C2-75A3A72A0F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1404813" y="0"/>
            <a:ext cx="787187" cy="845807"/>
          </a:xfrm>
          <a:prstGeom prst="rect">
            <a:avLst/>
          </a:prstGeom>
        </p:spPr>
      </p:pic>
      <p:sp>
        <p:nvSpPr>
          <p:cNvPr id="11" name="Rectangle: Rounded Corners 10">
            <a:extLst>
              <a:ext uri="{FF2B5EF4-FFF2-40B4-BE49-F238E27FC236}">
                <a16:creationId xmlns:a16="http://schemas.microsoft.com/office/drawing/2014/main" id="{75684605-05DD-82CE-3E94-11888044062C}"/>
              </a:ext>
            </a:extLst>
          </p:cNvPr>
          <p:cNvSpPr/>
          <p:nvPr/>
        </p:nvSpPr>
        <p:spPr>
          <a:xfrm>
            <a:off x="382772" y="0"/>
            <a:ext cx="11366205" cy="65071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5" name="Picture 14">
            <a:extLst>
              <a:ext uri="{FF2B5EF4-FFF2-40B4-BE49-F238E27FC236}">
                <a16:creationId xmlns:a16="http://schemas.microsoft.com/office/drawing/2014/main" id="{103D1DCC-59E5-0644-3D16-AA47C2D7E1C0}"/>
              </a:ext>
            </a:extLst>
          </p:cNvPr>
          <p:cNvPicPr>
            <a:picLocks noChangeAspect="1"/>
          </p:cNvPicPr>
          <p:nvPr/>
        </p:nvPicPr>
        <p:blipFill>
          <a:blip r:embed="rId10"/>
          <a:stretch>
            <a:fillRect/>
          </a:stretch>
        </p:blipFill>
        <p:spPr>
          <a:xfrm>
            <a:off x="3200401" y="146046"/>
            <a:ext cx="5643562" cy="6191291"/>
          </a:xfrm>
          <a:prstGeom prst="rect">
            <a:avLst/>
          </a:prstGeom>
        </p:spPr>
      </p:pic>
    </p:spTree>
    <p:extLst>
      <p:ext uri="{BB962C8B-B14F-4D97-AF65-F5344CB8AC3E}">
        <p14:creationId xmlns:p14="http://schemas.microsoft.com/office/powerpoint/2010/main" val="370852722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6">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6">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A381A921-19BA-4F69-A5E9-A8D9AE7D09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8320" y="-620795"/>
            <a:ext cx="8595360" cy="8595360"/>
          </a:xfrm>
          <a:prstGeom prst="rect">
            <a:avLst/>
          </a:prstGeom>
        </p:spPr>
      </p:pic>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6">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sp>
        <p:nvSpPr>
          <p:cNvPr id="3" name="TextBox 2">
            <a:extLst>
              <a:ext uri="{FF2B5EF4-FFF2-40B4-BE49-F238E27FC236}">
                <a16:creationId xmlns:a16="http://schemas.microsoft.com/office/drawing/2014/main" id="{020B9ED8-DF8B-42A2-98DC-F2C6607E17F9}"/>
              </a:ext>
            </a:extLst>
          </p:cNvPr>
          <p:cNvSpPr txBox="1"/>
          <p:nvPr/>
        </p:nvSpPr>
        <p:spPr>
          <a:xfrm>
            <a:off x="2231922" y="116223"/>
            <a:ext cx="735256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Chia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sẻ</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lớp</a:t>
            </a:r>
            <a:endPar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5" name="Group 14">
            <a:extLst>
              <a:ext uri="{FF2B5EF4-FFF2-40B4-BE49-F238E27FC236}">
                <a16:creationId xmlns:a16="http://schemas.microsoft.com/office/drawing/2014/main" id="{14AAF6F8-E4D8-4424-A452-317E407C27D3}"/>
              </a:ext>
            </a:extLst>
          </p:cNvPr>
          <p:cNvGrpSpPr/>
          <p:nvPr/>
        </p:nvGrpSpPr>
        <p:grpSpPr>
          <a:xfrm>
            <a:off x="5581917" y="1832925"/>
            <a:ext cx="2651760" cy="2651760"/>
            <a:chOff x="5531268" y="1687821"/>
            <a:chExt cx="2651760" cy="2651760"/>
          </a:xfrm>
        </p:grpSpPr>
        <p:pic>
          <p:nvPicPr>
            <p:cNvPr id="21" name="Picture 20">
              <a:extLst>
                <a:ext uri="{FF2B5EF4-FFF2-40B4-BE49-F238E27FC236}">
                  <a16:creationId xmlns:a16="http://schemas.microsoft.com/office/drawing/2014/main" id="{7037A95F-4DEC-4231-9FCF-E91A241A073E}"/>
                </a:ext>
              </a:extLst>
            </p:cNvPr>
            <p:cNvPicPr>
              <a:picLocks noChangeAspect="1"/>
            </p:cNvPicPr>
            <p:nvPr/>
          </p:nvPicPr>
          <p:blipFill>
            <a:blip r:embed="rId8"/>
            <a:stretch>
              <a:fillRect/>
            </a:stretch>
          </p:blipFill>
          <p:spPr>
            <a:xfrm flipH="1">
              <a:off x="5531268" y="1687821"/>
              <a:ext cx="2651760" cy="2651760"/>
            </a:xfrm>
            <a:prstGeom prst="rect">
              <a:avLst/>
            </a:prstGeom>
          </p:spPr>
        </p:pic>
        <p:sp>
          <p:nvSpPr>
            <p:cNvPr id="14" name="TextBox 13">
              <a:extLst>
                <a:ext uri="{FF2B5EF4-FFF2-40B4-BE49-F238E27FC236}">
                  <a16:creationId xmlns:a16="http://schemas.microsoft.com/office/drawing/2014/main" id="{61BDAF68-9353-4568-8F04-05BB343856C3}"/>
                </a:ext>
              </a:extLst>
            </p:cNvPr>
            <p:cNvSpPr txBox="1"/>
            <p:nvPr/>
          </p:nvSpPr>
          <p:spPr>
            <a:xfrm>
              <a:off x="5804651" y="2553700"/>
              <a:ext cx="22223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Trình</a:t>
              </a:r>
              <a:r>
                <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rPr>
                <a:t> </a:t>
              </a: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bày</a:t>
              </a:r>
              <a:endPar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endParaRPr>
            </a:p>
          </p:txBody>
        </p:sp>
      </p:grpSp>
      <p:grpSp>
        <p:nvGrpSpPr>
          <p:cNvPr id="25" name="Group 24">
            <a:extLst>
              <a:ext uri="{FF2B5EF4-FFF2-40B4-BE49-F238E27FC236}">
                <a16:creationId xmlns:a16="http://schemas.microsoft.com/office/drawing/2014/main" id="{67A3B5F2-3139-4C20-B6A9-95AB1A1281C4}"/>
              </a:ext>
            </a:extLst>
          </p:cNvPr>
          <p:cNvGrpSpPr/>
          <p:nvPr/>
        </p:nvGrpSpPr>
        <p:grpSpPr>
          <a:xfrm flipH="1">
            <a:off x="8351052" y="2103120"/>
            <a:ext cx="2651760" cy="2651760"/>
            <a:chOff x="5531268" y="1687821"/>
            <a:chExt cx="2651760" cy="2651760"/>
          </a:xfrm>
        </p:grpSpPr>
        <p:pic>
          <p:nvPicPr>
            <p:cNvPr id="27" name="Picture 26">
              <a:extLst>
                <a:ext uri="{FF2B5EF4-FFF2-40B4-BE49-F238E27FC236}">
                  <a16:creationId xmlns:a16="http://schemas.microsoft.com/office/drawing/2014/main" id="{A543ECA3-6055-4216-BD24-E659E259B835}"/>
                </a:ext>
              </a:extLst>
            </p:cNvPr>
            <p:cNvPicPr>
              <a:picLocks noChangeAspect="1"/>
            </p:cNvPicPr>
            <p:nvPr/>
          </p:nvPicPr>
          <p:blipFill>
            <a:blip r:embed="rId8"/>
            <a:stretch>
              <a:fillRect/>
            </a:stretch>
          </p:blipFill>
          <p:spPr>
            <a:xfrm flipH="1">
              <a:off x="5531268" y="1687821"/>
              <a:ext cx="2651760" cy="2651760"/>
            </a:xfrm>
            <a:prstGeom prst="rect">
              <a:avLst/>
            </a:prstGeom>
          </p:spPr>
        </p:pic>
        <p:sp>
          <p:nvSpPr>
            <p:cNvPr id="28" name="TextBox 27">
              <a:extLst>
                <a:ext uri="{FF2B5EF4-FFF2-40B4-BE49-F238E27FC236}">
                  <a16:creationId xmlns:a16="http://schemas.microsoft.com/office/drawing/2014/main" id="{F3684317-9F46-482F-BAB2-ABEBC78F7E72}"/>
                </a:ext>
              </a:extLst>
            </p:cNvPr>
            <p:cNvSpPr txBox="1"/>
            <p:nvPr/>
          </p:nvSpPr>
          <p:spPr>
            <a:xfrm>
              <a:off x="5804652" y="2553700"/>
              <a:ext cx="210499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Nhận</a:t>
              </a:r>
              <a:r>
                <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rPr>
                <a:t> </a:t>
              </a: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xét</a:t>
              </a:r>
              <a:endPar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endParaRPr>
            </a:p>
          </p:txBody>
        </p:sp>
      </p:grpSp>
    </p:spTree>
    <p:extLst>
      <p:ext uri="{BB962C8B-B14F-4D97-AF65-F5344CB8AC3E}">
        <p14:creationId xmlns:p14="http://schemas.microsoft.com/office/powerpoint/2010/main" val="188602139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150"/>
                                </p:stCondLst>
                                <p:childTnLst>
                                  <p:par>
                                    <p:cTn id="27" presetID="2" presetClass="entr" presetSubtype="4" fill="hold" nodeType="afterEffect" p14:presetBounceEnd="50000">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14:bounceEnd="50000">
                                          <p:cBhvr additive="base">
                                            <p:cTn id="29"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30"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uỷn.wav"/>
                                            </p:tgtEl>
                                          </p:cMediaNode>
                                        </p:audio>
                                      </p:subTnLst>
                                    </p:cTn>
                                  </p:par>
                                </p:childTnLst>
                              </p:cTn>
                            </p:par>
                            <p:par>
                              <p:cTn id="31" fill="hold">
                                <p:stCondLst>
                                  <p:cond delay="1650"/>
                                </p:stCondLst>
                                <p:childTnLst>
                                  <p:par>
                                    <p:cTn id="32" presetID="22" presetClass="entr" presetSubtype="4"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4" name="Trò-chơi-ting.wav"/>
                                            </p:tgtEl>
                                          </p:cMediaNode>
                                        </p:audio>
                                      </p:subTnLst>
                                    </p:cTn>
                                  </p:par>
                                </p:childTnLst>
                              </p:cTn>
                            </p:par>
                            <p:par>
                              <p:cTn id="35" fill="hold">
                                <p:stCondLst>
                                  <p:cond delay="2150"/>
                                </p:stCondLst>
                                <p:childTnLst>
                                  <p:par>
                                    <p:cTn id="36" presetID="22" presetClass="entr" presetSubtype="4"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150"/>
                                </p:stCondLst>
                                <p:childTnLst>
                                  <p:par>
                                    <p:cTn id="27" presetID="2" presetClass="entr" presetSubtype="4"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9" name="uỷn.wav"/>
                                            </p:tgtEl>
                                          </p:cMediaNode>
                                        </p:audio>
                                      </p:subTnLst>
                                    </p:cTn>
                                  </p:par>
                                </p:childTnLst>
                              </p:cTn>
                            </p:par>
                            <p:par>
                              <p:cTn id="31" fill="hold">
                                <p:stCondLst>
                                  <p:cond delay="1650"/>
                                </p:stCondLst>
                                <p:childTnLst>
                                  <p:par>
                                    <p:cTn id="32" presetID="22" presetClass="entr" presetSubtype="4"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10" name="Trò-chơi-ting.wav"/>
                                            </p:tgtEl>
                                          </p:cMediaNode>
                                        </p:audio>
                                      </p:subTnLst>
                                    </p:cTn>
                                  </p:par>
                                </p:childTnLst>
                              </p:cTn>
                            </p:par>
                            <p:par>
                              <p:cTn id="35" fill="hold">
                                <p:stCondLst>
                                  <p:cond delay="2150"/>
                                </p:stCondLst>
                                <p:childTnLst>
                                  <p:par>
                                    <p:cTn id="36" presetID="22" presetClass="entr" presetSubtype="4"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10"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4">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sp>
        <p:nvSpPr>
          <p:cNvPr id="3" name="TextBox 2">
            <a:extLst>
              <a:ext uri="{FF2B5EF4-FFF2-40B4-BE49-F238E27FC236}">
                <a16:creationId xmlns:a16="http://schemas.microsoft.com/office/drawing/2014/main" id="{020B9ED8-DF8B-42A2-98DC-F2C6607E17F9}"/>
              </a:ext>
            </a:extLst>
          </p:cNvPr>
          <p:cNvSpPr txBox="1"/>
          <p:nvPr/>
        </p:nvSpPr>
        <p:spPr>
          <a:xfrm>
            <a:off x="3376863" y="0"/>
            <a:ext cx="543827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Trao</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đổi</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bài</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viết</a:t>
            </a:r>
            <a:endPar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endParaRPr>
          </a:p>
        </p:txBody>
      </p:sp>
      <p:grpSp>
        <p:nvGrpSpPr>
          <p:cNvPr id="12" name="Group 11">
            <a:extLst>
              <a:ext uri="{FF2B5EF4-FFF2-40B4-BE49-F238E27FC236}">
                <a16:creationId xmlns:a16="http://schemas.microsoft.com/office/drawing/2014/main" id="{672CA392-E4FA-4C34-A257-1287F5970ADE}"/>
              </a:ext>
            </a:extLst>
          </p:cNvPr>
          <p:cNvGrpSpPr/>
          <p:nvPr/>
        </p:nvGrpSpPr>
        <p:grpSpPr>
          <a:xfrm>
            <a:off x="731809" y="1087071"/>
            <a:ext cx="2935362" cy="2926080"/>
            <a:chOff x="1105147" y="1463040"/>
            <a:chExt cx="2935362" cy="2926080"/>
          </a:xfrm>
        </p:grpSpPr>
        <p:pic>
          <p:nvPicPr>
            <p:cNvPr id="14" name="Picture 13" descr="A picture containing icon&#10;&#10;Description automatically generated">
              <a:extLst>
                <a:ext uri="{FF2B5EF4-FFF2-40B4-BE49-F238E27FC236}">
                  <a16:creationId xmlns:a16="http://schemas.microsoft.com/office/drawing/2014/main" id="{3CFD1AA6-FB4C-4DE4-96EF-8A42680D9A9A}"/>
                </a:ext>
              </a:extLst>
            </p:cNvPr>
            <p:cNvPicPr>
              <a:picLocks noChangeAspect="1"/>
            </p:cNvPicPr>
            <p:nvPr/>
          </p:nvPicPr>
          <p:blipFill rotWithShape="1">
            <a:blip r:embed="rId6">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15" name="TextBox 14">
              <a:extLst>
                <a:ext uri="{FF2B5EF4-FFF2-40B4-BE49-F238E27FC236}">
                  <a16:creationId xmlns:a16="http://schemas.microsoft.com/office/drawing/2014/main" id="{A7307ED4-BFAD-476B-A451-C495B77874CF}"/>
                </a:ext>
              </a:extLst>
            </p:cNvPr>
            <p:cNvSpPr txBox="1"/>
            <p:nvPr/>
          </p:nvSpPr>
          <p:spPr>
            <a:xfrm>
              <a:off x="1399778" y="2177030"/>
              <a:ext cx="23461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Tin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nhắn</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đã</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đúng</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yêu</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cầu</a:t>
              </a:r>
              <a:endPar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endParaRPr>
            </a:p>
          </p:txBody>
        </p:sp>
      </p:grpSp>
      <p:grpSp>
        <p:nvGrpSpPr>
          <p:cNvPr id="16" name="Group 15">
            <a:extLst>
              <a:ext uri="{FF2B5EF4-FFF2-40B4-BE49-F238E27FC236}">
                <a16:creationId xmlns:a16="http://schemas.microsoft.com/office/drawing/2014/main" id="{5D7CA671-835E-4E1F-8993-4982A7784BD2}"/>
              </a:ext>
            </a:extLst>
          </p:cNvPr>
          <p:cNvGrpSpPr/>
          <p:nvPr/>
        </p:nvGrpSpPr>
        <p:grpSpPr>
          <a:xfrm>
            <a:off x="4463844" y="982349"/>
            <a:ext cx="3898325" cy="2743200"/>
            <a:chOff x="4529959" y="951571"/>
            <a:chExt cx="3261464" cy="2743200"/>
          </a:xfrm>
        </p:grpSpPr>
        <p:pic>
          <p:nvPicPr>
            <p:cNvPr id="17" name="Picture 16" descr="A picture containing icon&#10;&#10;Description automatically generated">
              <a:extLst>
                <a:ext uri="{FF2B5EF4-FFF2-40B4-BE49-F238E27FC236}">
                  <a16:creationId xmlns:a16="http://schemas.microsoft.com/office/drawing/2014/main" id="{85A16DF7-147F-43D9-9E38-F6C94F474B8B}"/>
                </a:ext>
              </a:extLst>
            </p:cNvPr>
            <p:cNvPicPr>
              <a:picLocks noChangeAspect="1"/>
            </p:cNvPicPr>
            <p:nvPr/>
          </p:nvPicPr>
          <p:blipFill rotWithShape="1">
            <a:blip r:embed="rId6">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18" name="TextBox 17">
              <a:extLst>
                <a:ext uri="{FF2B5EF4-FFF2-40B4-BE49-F238E27FC236}">
                  <a16:creationId xmlns:a16="http://schemas.microsoft.com/office/drawing/2014/main" id="{2FAC7E78-647D-4E7F-BBCF-E8EB89F49287}"/>
                </a:ext>
              </a:extLst>
            </p:cNvPr>
            <p:cNvSpPr txBox="1"/>
            <p:nvPr/>
          </p:nvSpPr>
          <p:spPr>
            <a:xfrm>
              <a:off x="4856061" y="1684943"/>
              <a:ext cx="2935362"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Tin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nhắn</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có</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nhiều</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câu</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văn</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19" name="Group 18">
            <a:extLst>
              <a:ext uri="{FF2B5EF4-FFF2-40B4-BE49-F238E27FC236}">
                <a16:creationId xmlns:a16="http://schemas.microsoft.com/office/drawing/2014/main" id="{C937DEB5-2C13-4D93-B3E3-400AEF4EFD21}"/>
              </a:ext>
            </a:extLst>
          </p:cNvPr>
          <p:cNvGrpSpPr/>
          <p:nvPr/>
        </p:nvGrpSpPr>
        <p:grpSpPr>
          <a:xfrm>
            <a:off x="8617869" y="1315671"/>
            <a:ext cx="2961767" cy="2468880"/>
            <a:chOff x="8963158" y="1920240"/>
            <a:chExt cx="2961767" cy="2468880"/>
          </a:xfrm>
        </p:grpSpPr>
        <p:pic>
          <p:nvPicPr>
            <p:cNvPr id="20" name="Picture 19" descr="A picture containing icon&#10;&#10;Description automatically generated">
              <a:extLst>
                <a:ext uri="{FF2B5EF4-FFF2-40B4-BE49-F238E27FC236}">
                  <a16:creationId xmlns:a16="http://schemas.microsoft.com/office/drawing/2014/main" id="{263DAEF1-9BFA-4B32-8CD8-3A2BA934932E}"/>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21" name="TextBox 20">
              <a:extLst>
                <a:ext uri="{FF2B5EF4-FFF2-40B4-BE49-F238E27FC236}">
                  <a16:creationId xmlns:a16="http://schemas.microsoft.com/office/drawing/2014/main" id="{01DF22B8-390A-48AE-9AEF-D5C4CA6DB62F}"/>
                </a:ext>
              </a:extLst>
            </p:cNvPr>
            <p:cNvSpPr txBox="1"/>
            <p:nvPr/>
          </p:nvSpPr>
          <p:spPr>
            <a:xfrm>
              <a:off x="9314724" y="2416016"/>
              <a:ext cx="2258633"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Tin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nhắn</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pic>
        <p:nvPicPr>
          <p:cNvPr id="10" name="Picture 9" descr="A picture containing icon&#10;&#10;Description automatically generated">
            <a:extLst>
              <a:ext uri="{FF2B5EF4-FFF2-40B4-BE49-F238E27FC236}">
                <a16:creationId xmlns:a16="http://schemas.microsoft.com/office/drawing/2014/main" id="{DABBACE4-638B-426D-B430-F158DD224EC1}"/>
              </a:ext>
            </a:extLst>
          </p:cNvPr>
          <p:cNvPicPr>
            <a:picLocks noChangeAspect="1"/>
          </p:cNvPicPr>
          <p:nvPr/>
        </p:nvPicPr>
        <p:blipFill rotWithShape="1">
          <a:blip r:embed="rId9">
            <a:extLst>
              <a:ext uri="{BEBA8EAE-BF5A-486C-A8C5-ECC9F3942E4B}">
                <a14:imgProps xmlns:a14="http://schemas.microsoft.com/office/drawing/2010/main">
                  <a14:imgLayer r:embed="rId10">
                    <a14:imgEffect>
                      <a14:colorTemperature colorTemp="8800"/>
                    </a14:imgEffect>
                  </a14:imgLayer>
                </a14:imgProps>
              </a:ext>
              <a:ext uri="{28A0092B-C50C-407E-A947-70E740481C1C}">
                <a14:useLocalDpi xmlns:a14="http://schemas.microsoft.com/office/drawing/2010/main" val="0"/>
              </a:ext>
            </a:extLst>
          </a:blip>
          <a:srcRect l="7448" t="27182" r="3097" b="8653"/>
          <a:stretch/>
        </p:blipFill>
        <p:spPr>
          <a:xfrm>
            <a:off x="2796372" y="3680353"/>
            <a:ext cx="6922512" cy="3182977"/>
          </a:xfrm>
          <a:prstGeom prst="rect">
            <a:avLst/>
          </a:prstGeom>
        </p:spPr>
      </p:pic>
    </p:spTree>
    <p:extLst>
      <p:ext uri="{BB962C8B-B14F-4D97-AF65-F5344CB8AC3E}">
        <p14:creationId xmlns:p14="http://schemas.microsoft.com/office/powerpoint/2010/main" val="3773818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150"/>
                            </p:stCondLst>
                            <p:childTnLst>
                              <p:par>
                                <p:cTn id="27" presetID="55"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strVal val="#ppt_w*0.70"/>
                                          </p:val>
                                        </p:tav>
                                        <p:tav tm="100000">
                                          <p:val>
                                            <p:strVal val="#ppt_w"/>
                                          </p:val>
                                        </p:tav>
                                      </p:tavLst>
                                    </p:anim>
                                    <p:anim calcmode="lin" valueType="num">
                                      <p:cBhvr>
                                        <p:cTn id="30" dur="500" fill="hold"/>
                                        <p:tgtEl>
                                          <p:spTgt spid="10"/>
                                        </p:tgtEl>
                                        <p:attrNameLst>
                                          <p:attrName>ppt_h</p:attrName>
                                        </p:attrNameLst>
                                      </p:cBhvr>
                                      <p:tavLst>
                                        <p:tav tm="0">
                                          <p:val>
                                            <p:strVal val="#ppt_h"/>
                                          </p:val>
                                        </p:tav>
                                        <p:tav tm="100000">
                                          <p:val>
                                            <p:strVal val="#ppt_h"/>
                                          </p:val>
                                        </p:tav>
                                      </p:tavLst>
                                    </p:anim>
                                    <p:animEffect transition="in" filter="fade">
                                      <p:cBhvr>
                                        <p:cTn id="31" dur="50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3" name="uỷn.wav"/>
                                        </p:tgtEl>
                                      </p:cMediaNode>
                                    </p:audio>
                                  </p:subTnLst>
                                </p:cTn>
                              </p:par>
                            </p:childTnLst>
                          </p:cTn>
                        </p:par>
                        <p:par>
                          <p:cTn id="32" fill="hold">
                            <p:stCondLst>
                              <p:cond delay="1650"/>
                            </p:stCondLst>
                            <p:childTnLst>
                              <p:par>
                                <p:cTn id="33" presetID="53" presetClass="entr" presetSubtype="16"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par>
                                <p:cTn id="38" presetID="53" presetClass="entr" presetSubtype="16" fill="hold" nodeType="withEffect">
                                  <p:stCondLst>
                                    <p:cond delay="50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Effect transition="in" filter="fade">
                                      <p:cBhvr>
                                        <p:cTn id="42" dur="500"/>
                                        <p:tgtEl>
                                          <p:spTgt spid="16"/>
                                        </p:tgtEl>
                                      </p:cBhvr>
                                    </p:animEffect>
                                  </p:childTnLst>
                                </p:cTn>
                              </p:par>
                              <p:par>
                                <p:cTn id="43" presetID="53" presetClass="entr" presetSubtype="16" fill="hold" nodeType="withEffect">
                                  <p:stCondLst>
                                    <p:cond delay="100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Effect transition="in" filter="fade">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sp>
        <p:nvSpPr>
          <p:cNvPr id="2" name="Freeform 2">
            <a:extLst>
              <a:ext uri="{FF2B5EF4-FFF2-40B4-BE49-F238E27FC236}">
                <a16:creationId xmlns:a16="http://schemas.microsoft.com/office/drawing/2014/main" id="{215932CD-D2F6-8C14-4E6F-74D53EBD6CE1}"/>
              </a:ext>
            </a:extLst>
          </p:cNvPr>
          <p:cNvSpPr/>
          <p:nvPr/>
        </p:nvSpPr>
        <p:spPr>
          <a:xfrm>
            <a:off x="407713" y="463308"/>
            <a:ext cx="2441812" cy="5150683"/>
          </a:xfrm>
          <a:custGeom>
            <a:avLst/>
            <a:gdLst/>
            <a:ahLst/>
            <a:cxnLst/>
            <a:rect l="l" t="t" r="r" b="b"/>
            <a:pathLst>
              <a:path w="3785616" h="8229600">
                <a:moveTo>
                  <a:pt x="0" y="0"/>
                </a:moveTo>
                <a:lnTo>
                  <a:pt x="3785616" y="0"/>
                </a:lnTo>
                <a:lnTo>
                  <a:pt x="3785616" y="8229600"/>
                </a:lnTo>
                <a:lnTo>
                  <a:pt x="0" y="8229600"/>
                </a:lnTo>
                <a:lnTo>
                  <a:pt x="0" y="0"/>
                </a:lnTo>
                <a:close/>
              </a:path>
            </a:pathLst>
          </a:custGeom>
          <a:blipFill>
            <a:blip r:embed="rId9"/>
            <a:stretch>
              <a:fillRect/>
            </a:stretch>
          </a:blipFill>
        </p:spPr>
        <p:txBody>
          <a:bodyPr/>
          <a:lstStyle/>
          <a:p>
            <a:endParaRPr lang="en-US"/>
          </a:p>
        </p:txBody>
      </p:sp>
      <p:sp>
        <p:nvSpPr>
          <p:cNvPr id="3" name="TextBox 2">
            <a:extLst>
              <a:ext uri="{FF2B5EF4-FFF2-40B4-BE49-F238E27FC236}">
                <a16:creationId xmlns:a16="http://schemas.microsoft.com/office/drawing/2014/main" id="{04D2CC05-D6F8-378D-6F5A-6221CAEA0F34}"/>
              </a:ext>
            </a:extLst>
          </p:cNvPr>
          <p:cNvSpPr txBox="1"/>
          <p:nvPr/>
        </p:nvSpPr>
        <p:spPr>
          <a:xfrm>
            <a:off x="3310856" y="402126"/>
            <a:ext cx="7055887" cy="1938992"/>
          </a:xfrm>
          <a:prstGeom prst="rect">
            <a:avLst/>
          </a:prstGeom>
          <a:noFill/>
        </p:spPr>
        <p:txBody>
          <a:bodyPr wrap="square" rtlCol="0">
            <a:spAutoFit/>
          </a:bodyPr>
          <a:lstStyle/>
          <a:p>
            <a:pPr algn="ctr"/>
            <a:r>
              <a:rPr lang="nl-NL" sz="4000" b="1" dirty="0">
                <a:solidFill>
                  <a:srgbClr val="002060"/>
                </a:solidFill>
                <a:latin typeface="Cambria" panose="02040503050406030204" pitchFamily="18" charset="0"/>
                <a:ea typeface="Cambria" panose="02040503050406030204" pitchFamily="18" charset="0"/>
              </a:rPr>
              <a:t> </a:t>
            </a:r>
            <a:r>
              <a:rPr lang="vi-VN" sz="4000" b="1" dirty="0">
                <a:solidFill>
                  <a:srgbClr val="002060"/>
                </a:solidFill>
                <a:latin typeface="Cambria" panose="02040503050406030204" pitchFamily="18" charset="0"/>
                <a:ea typeface="Cambria" panose="02040503050406030204" pitchFamily="18" charset="0"/>
              </a:rPr>
              <a:t>Bố đi công tác xa, em  muốn nhờ bố mua quà cho em thì em phải làm thế nào?</a:t>
            </a:r>
            <a:endParaRPr lang="en-US" sz="4000" b="1" dirty="0">
              <a:solidFill>
                <a:srgbClr val="00206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A4985E33-A49F-5BB6-C379-4711579DF0D8}"/>
              </a:ext>
            </a:extLst>
          </p:cNvPr>
          <p:cNvSpPr txBox="1"/>
          <p:nvPr/>
        </p:nvSpPr>
        <p:spPr>
          <a:xfrm>
            <a:off x="3263193" y="3096844"/>
            <a:ext cx="5421402" cy="1200329"/>
          </a:xfrm>
          <a:prstGeom prst="rect">
            <a:avLst/>
          </a:prstGeom>
          <a:noFill/>
        </p:spPr>
        <p:txBody>
          <a:bodyPr wrap="square" rtlCol="0">
            <a:spAutoFit/>
          </a:bodyPr>
          <a:lstStyle/>
          <a:p>
            <a:pPr algn="ctr"/>
            <a:r>
              <a:rPr lang="nl-NL" sz="3600" b="1" dirty="0">
                <a:solidFill>
                  <a:srgbClr val="FF000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Viết tin nhắn </a:t>
            </a:r>
          </a:p>
          <a:p>
            <a:pPr algn="ctr"/>
            <a:r>
              <a:rPr lang="vi-VN" sz="3600" b="1" dirty="0">
                <a:solidFill>
                  <a:srgbClr val="FF0000"/>
                </a:solidFill>
                <a:latin typeface="Cambria" panose="02040503050406030204" pitchFamily="18" charset="0"/>
                <a:ea typeface="Cambria" panose="02040503050406030204" pitchFamily="18" charset="0"/>
              </a:rPr>
              <a:t>cho bố.</a:t>
            </a:r>
            <a:endParaRPr lang="en-US" sz="3600" b="1" dirty="0">
              <a:solidFill>
                <a:srgbClr val="FF0000"/>
              </a:solidFill>
              <a:latin typeface="Cambria" panose="02040503050406030204" pitchFamily="18" charset="0"/>
              <a:ea typeface="Cambria" panose="02040503050406030204" pitchFamily="18" charset="0"/>
            </a:endParaRPr>
          </a:p>
        </p:txBody>
      </p:sp>
      <p:sp>
        <p:nvSpPr>
          <p:cNvPr id="7" name="Right Arrow 8">
            <a:extLst>
              <a:ext uri="{FF2B5EF4-FFF2-40B4-BE49-F238E27FC236}">
                <a16:creationId xmlns:a16="http://schemas.microsoft.com/office/drawing/2014/main" id="{FE35E125-D485-76DC-30C7-8460E888DB63}"/>
              </a:ext>
            </a:extLst>
          </p:cNvPr>
          <p:cNvSpPr/>
          <p:nvPr/>
        </p:nvSpPr>
        <p:spPr>
          <a:xfrm>
            <a:off x="3348879" y="3211710"/>
            <a:ext cx="1089080" cy="671631"/>
          </a:xfrm>
          <a:prstGeom prst="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8" name="Freeform 4">
            <a:extLst>
              <a:ext uri="{FF2B5EF4-FFF2-40B4-BE49-F238E27FC236}">
                <a16:creationId xmlns:a16="http://schemas.microsoft.com/office/drawing/2014/main" id="{A60CCAAB-F686-E33E-31B8-1C0BEE6649CA}"/>
              </a:ext>
            </a:extLst>
          </p:cNvPr>
          <p:cNvSpPr/>
          <p:nvPr/>
        </p:nvSpPr>
        <p:spPr>
          <a:xfrm>
            <a:off x="7623544" y="2594344"/>
            <a:ext cx="1752969" cy="3323465"/>
          </a:xfrm>
          <a:custGeom>
            <a:avLst/>
            <a:gdLst/>
            <a:ahLst/>
            <a:cxnLst/>
            <a:rect l="l" t="t" r="r" b="b"/>
            <a:pathLst>
              <a:path w="1578587" h="4114800">
                <a:moveTo>
                  <a:pt x="0" y="0"/>
                </a:moveTo>
                <a:lnTo>
                  <a:pt x="1578586" y="0"/>
                </a:lnTo>
                <a:lnTo>
                  <a:pt x="157858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1957148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750"/>
                                  </p:stCondLst>
                                  <p:childTnLst>
                                    <p:set>
                                      <p:cBhvr>
                                        <p:cTn id="6" dur="1" fill="hold">
                                          <p:stCondLst>
                                            <p:cond delay="0"/>
                                          </p:stCondLst>
                                        </p:cTn>
                                        <p:tgtEl>
                                          <p:spTgt spid="45"/>
                                        </p:tgtEl>
                                        <p:attrNameLst>
                                          <p:attrName>style.visibility</p:attrName>
                                        </p:attrNameLst>
                                      </p:cBhvr>
                                      <p:to>
                                        <p:strVal val="visible"/>
                                      </p:to>
                                    </p:set>
                                    <p:animEffect transition="in" filter="wipe(up)">
                                      <p:cBhvr>
                                        <p:cTn id="7" dur="25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2184" b="50870" l="52979" r="94775"/>
                    </a14:imgEffect>
                  </a14:imgLayer>
                </a14:imgProps>
              </a:ext>
              <a:ext uri="{28A0092B-C50C-407E-A947-70E740481C1C}">
                <a14:useLocalDpi xmlns:a14="http://schemas.microsoft.com/office/drawing/2010/main" val="0"/>
              </a:ext>
            </a:extLst>
          </a:blip>
          <a:srcRect l="47754" t="7348" r="-12463" b="44294"/>
          <a:stretch/>
        </p:blipFill>
        <p:spPr>
          <a:xfrm rot="290879">
            <a:off x="2025968" y="181446"/>
            <a:ext cx="9623048" cy="6973242"/>
          </a:xfrm>
          <a:prstGeom prst="rect">
            <a:avLst/>
          </a:prstGeom>
        </p:spPr>
      </p:pic>
      <p:sp>
        <p:nvSpPr>
          <p:cNvPr id="8" name="TextBox 7"/>
          <p:cNvSpPr txBox="1"/>
          <p:nvPr/>
        </p:nvSpPr>
        <p:spPr>
          <a:xfrm rot="331066">
            <a:off x="3401133" y="1948512"/>
            <a:ext cx="4603863" cy="3108543"/>
          </a:xfrm>
          <a:prstGeom prst="rect">
            <a:avLst/>
          </a:prstGeom>
          <a:noFill/>
        </p:spPr>
        <p:txBody>
          <a:bodyPr wrap="square" rtlCol="0">
            <a:spAutoFit/>
          </a:bodyPr>
          <a:lstStyle/>
          <a:p>
            <a:pPr lvl="0" algn="just">
              <a:defRPr/>
            </a:pPr>
            <a:r>
              <a:rPr lang="vi-VN" sz="2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Mẹ ơi, lọ mực của con sắp hết rồi. Mai mẹ đi qua hiệu sách mua giúp con một lọ mực mới nhé ạ!</a:t>
            </a:r>
          </a:p>
          <a:p>
            <a:pPr lvl="0" algn="just">
              <a:defRPr/>
            </a:pPr>
            <a:r>
              <a:rPr lang="vi-VN" sz="2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Con cảm ơn mẹ.</a:t>
            </a:r>
          </a:p>
          <a:p>
            <a:pPr lvl="0" algn="r">
              <a:defRPr/>
            </a:pPr>
            <a:r>
              <a:rPr lang="vi-VN" sz="2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Con của mẹ</a:t>
            </a:r>
          </a:p>
          <a:p>
            <a:pPr lvl="0" algn="r">
              <a:defRPr/>
            </a:pPr>
            <a:r>
              <a:rPr lang="vi-VN" sz="2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Ánh</a:t>
            </a:r>
          </a:p>
        </p:txBody>
      </p:sp>
    </p:spTree>
    <p:extLst>
      <p:ext uri="{BB962C8B-B14F-4D97-AF65-F5344CB8AC3E}">
        <p14:creationId xmlns:p14="http://schemas.microsoft.com/office/powerpoint/2010/main" val="1847044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0471" b="92060" l="35525" r="63648"/>
                    </a14:imgEffect>
                  </a14:imgLayer>
                </a14:imgProps>
              </a:ext>
              <a:ext uri="{28A0092B-C50C-407E-A947-70E740481C1C}">
                <a14:useLocalDpi xmlns:a14="http://schemas.microsoft.com/office/drawing/2010/main" val="0"/>
              </a:ext>
            </a:extLst>
          </a:blip>
          <a:srcRect l="36474" t="20959" r="33292"/>
          <a:stretch/>
        </p:blipFill>
        <p:spPr>
          <a:xfrm rot="20900652">
            <a:off x="2475365" y="-206771"/>
            <a:ext cx="7633369" cy="8005053"/>
          </a:xfrm>
          <a:prstGeom prst="rect">
            <a:avLst/>
          </a:prstGeom>
        </p:spPr>
      </p:pic>
      <p:sp>
        <p:nvSpPr>
          <p:cNvPr id="6" name="TextBox 5"/>
          <p:cNvSpPr txBox="1"/>
          <p:nvPr/>
        </p:nvSpPr>
        <p:spPr>
          <a:xfrm>
            <a:off x="3621504" y="1048947"/>
            <a:ext cx="3970142" cy="4832092"/>
          </a:xfrm>
          <a:prstGeom prst="rect">
            <a:avLst/>
          </a:prstGeom>
          <a:noFill/>
        </p:spPr>
        <p:txBody>
          <a:bodyPr wrap="square" rtlCol="0">
            <a:spAutoFit/>
          </a:bodyPr>
          <a:lstStyle/>
          <a:p>
            <a:pPr lvl="0" algn="just">
              <a:defRPr/>
            </a:pPr>
            <a:r>
              <a:rPr lang="vi-VN" sz="2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Hoa ơi!</a:t>
            </a:r>
          </a:p>
          <a:p>
            <a:pPr lvl="0" algn="just">
              <a:defRPr/>
            </a:pPr>
            <a:r>
              <a:rPr lang="vi-VN" sz="2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Cậu đã đọc xong cuốn truyện “Hoàng Tử bé” chưa? Nếu xong rồi thì mai cậu cho tớ mượn với nhé! Tớ hứa sẽ giữ gìn thật cẩn thận và sớm trả lại cậu.</a:t>
            </a:r>
          </a:p>
          <a:p>
            <a:pPr lvl="0" algn="just">
              <a:defRPr/>
            </a:pPr>
            <a:r>
              <a:rPr lang="vi-VN" sz="2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Cảm ơn cậu.</a:t>
            </a:r>
          </a:p>
          <a:p>
            <a:pPr lvl="0" algn="r">
              <a:defRPr/>
            </a:pPr>
            <a:r>
              <a:rPr lang="vi-VN" sz="2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Bạn của cậu</a:t>
            </a:r>
          </a:p>
          <a:p>
            <a:pPr lvl="0" algn="r">
              <a:defRPr/>
            </a:pPr>
            <a:r>
              <a:rPr lang="vi-VN" sz="2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Nguyệt</a:t>
            </a:r>
          </a:p>
        </p:txBody>
      </p:sp>
    </p:spTree>
    <p:extLst>
      <p:ext uri="{BB962C8B-B14F-4D97-AF65-F5344CB8AC3E}">
        <p14:creationId xmlns:p14="http://schemas.microsoft.com/office/powerpoint/2010/main" val="1823125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Graphical user interface&#10;&#10;Description automatically generated with medium confidence">
            <a:extLst>
              <a:ext uri="{FF2B5EF4-FFF2-40B4-BE49-F238E27FC236}">
                <a16:creationId xmlns:a16="http://schemas.microsoft.com/office/drawing/2014/main" id="{2E11A40C-6D84-4164-825B-76120F8957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15" name="Picture 14" descr="A picture containing vector graphics&#10;&#10;Description automatically generated">
            <a:extLst>
              <a:ext uri="{FF2B5EF4-FFF2-40B4-BE49-F238E27FC236}">
                <a16:creationId xmlns:a16="http://schemas.microsoft.com/office/drawing/2014/main" id="{B09763B8-4AAD-4182-80F6-A63CD715FE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25926" y="457200"/>
            <a:ext cx="6400800" cy="6400800"/>
          </a:xfrm>
          <a:prstGeom prst="rect">
            <a:avLst/>
          </a:prstGeom>
        </p:spPr>
      </p:pic>
      <p:grpSp>
        <p:nvGrpSpPr>
          <p:cNvPr id="17" name="Group 16">
            <a:extLst>
              <a:ext uri="{FF2B5EF4-FFF2-40B4-BE49-F238E27FC236}">
                <a16:creationId xmlns:a16="http://schemas.microsoft.com/office/drawing/2014/main" id="{70F0AD3D-1209-4937-9CD2-0CC5F0E391FF}"/>
              </a:ext>
            </a:extLst>
          </p:cNvPr>
          <p:cNvGrpSpPr/>
          <p:nvPr/>
        </p:nvGrpSpPr>
        <p:grpSpPr>
          <a:xfrm>
            <a:off x="3443429" y="3200400"/>
            <a:ext cx="2652571" cy="3657600"/>
            <a:chOff x="2041990" y="3200400"/>
            <a:chExt cx="2652571" cy="3657600"/>
          </a:xfrm>
        </p:grpSpPr>
        <p:pic>
          <p:nvPicPr>
            <p:cNvPr id="11" name="Picture 10">
              <a:extLst>
                <a:ext uri="{FF2B5EF4-FFF2-40B4-BE49-F238E27FC236}">
                  <a16:creationId xmlns:a16="http://schemas.microsoft.com/office/drawing/2014/main" id="{694612BA-95F5-480F-A7C2-534F480DEF0C}"/>
                </a:ext>
              </a:extLst>
            </p:cNvPr>
            <p:cNvPicPr>
              <a:picLocks noChangeAspect="1"/>
            </p:cNvPicPr>
            <p:nvPr/>
          </p:nvPicPr>
          <p:blipFill>
            <a:blip r:embed="rId7"/>
            <a:stretch>
              <a:fillRect/>
            </a:stretch>
          </p:blipFill>
          <p:spPr>
            <a:xfrm>
              <a:off x="2041990" y="3200400"/>
              <a:ext cx="2561942" cy="3657600"/>
            </a:xfrm>
            <a:prstGeom prst="rect">
              <a:avLst/>
            </a:prstGeom>
          </p:spPr>
        </p:pic>
        <p:pic>
          <p:nvPicPr>
            <p:cNvPr id="14" name="Picture 13" descr="Logo&#10;&#10;Description automatically generated with low confidence">
              <a:extLst>
                <a:ext uri="{FF2B5EF4-FFF2-40B4-BE49-F238E27FC236}">
                  <a16:creationId xmlns:a16="http://schemas.microsoft.com/office/drawing/2014/main" id="{AF2A59C7-0E6F-4961-BCF3-4247E8250A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322961" y="4343400"/>
              <a:ext cx="1371600" cy="1371600"/>
            </a:xfrm>
            <a:prstGeom prst="rect">
              <a:avLst/>
            </a:prstGeom>
          </p:spPr>
        </p:pic>
      </p:grpSp>
      <p:pic>
        <p:nvPicPr>
          <p:cNvPr id="20" name="nhạc game dễ thương">
            <a:hlinkClick r:id="" action="ppaction://media"/>
            <a:extLst>
              <a:ext uri="{FF2B5EF4-FFF2-40B4-BE49-F238E27FC236}">
                <a16:creationId xmlns:a16="http://schemas.microsoft.com/office/drawing/2014/main" id="{E638268C-5CE4-4C4E-AE30-C1A6D1E7D4CC}"/>
              </a:ext>
            </a:extLst>
          </p:cNvPr>
          <p:cNvPicPr>
            <a:picLocks noChangeAspect="1"/>
          </p:cNvPicPr>
          <p:nvPr>
            <a:audioFile r:link="rId1"/>
            <p:extLst>
              <p:ext uri="{DAA4B4D4-6D71-4841-9C94-3DE7FCFB9230}">
                <p14:media xmlns:p14="http://schemas.microsoft.com/office/powerpoint/2010/main" r:embed="rId2">
                  <p14:trim st="600"/>
                </p14:media>
              </p:ext>
            </p:extLst>
          </p:nvPr>
        </p:nvPicPr>
        <p:blipFill>
          <a:blip r:embed="rId9"/>
          <a:stretch>
            <a:fillRect/>
          </a:stretch>
        </p:blipFill>
        <p:spPr>
          <a:xfrm>
            <a:off x="12192000" y="0"/>
            <a:ext cx="609600" cy="609600"/>
          </a:xfrm>
          <a:prstGeom prst="rect">
            <a:avLst/>
          </a:prstGeom>
        </p:spPr>
      </p:pic>
    </p:spTree>
    <p:extLst>
      <p:ext uri="{BB962C8B-B14F-4D97-AF65-F5344CB8AC3E}">
        <p14:creationId xmlns:p14="http://schemas.microsoft.com/office/powerpoint/2010/main" val="33421506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44" fill="hold"/>
                                        <p:tgtEl>
                                          <p:spTgt spid="20"/>
                                        </p:tgtEl>
                                      </p:cBhvr>
                                    </p:cmd>
                                  </p:childTnLst>
                                </p:cTn>
                              </p:par>
                              <p:par>
                                <p:cTn id="7" presetID="2" presetClass="entr" presetSubtype="8"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 calcmode="lin" valueType="num">
                                      <p:cBhvr additive="base">
                                        <p:cTn id="9" dur="2000" fill="hold"/>
                                        <p:tgtEl>
                                          <p:spTgt spid="17"/>
                                        </p:tgtEl>
                                        <p:attrNameLst>
                                          <p:attrName>ppt_x</p:attrName>
                                        </p:attrNameLst>
                                      </p:cBhvr>
                                      <p:tavLst>
                                        <p:tav tm="0">
                                          <p:val>
                                            <p:strVal val="0-#ppt_w/2"/>
                                          </p:val>
                                        </p:tav>
                                        <p:tav tm="100000">
                                          <p:val>
                                            <p:strVal val="#ppt_x"/>
                                          </p:val>
                                        </p:tav>
                                      </p:tavLst>
                                    </p:anim>
                                    <p:anim calcmode="lin" valueType="num">
                                      <p:cBhvr additive="base">
                                        <p:cTn id="10" dur="2000" fill="hold"/>
                                        <p:tgtEl>
                                          <p:spTgt spid="1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
                                            </p:cond>
                                          </p:stCondLst>
                                          <p:endCondLst>
                                            <p:cond evt="onStopAudio" delay="0">
                                              <p:tgtEl>
                                                <p:sldTgt/>
                                              </p:tgtEl>
                                            </p:cond>
                                          </p:endCondLst>
                                        </p:cTn>
                                        <p:tgtEl>
                                          <p:sndTgt r:embed="rId4" name="bé cười.wav"/>
                                        </p:tgtEl>
                                      </p:cMediaNode>
                                    </p:audio>
                                  </p:subTnLst>
                                </p:cTn>
                              </p:par>
                              <p:par>
                                <p:cTn id="11" presetID="32" presetClass="emph" presetSubtype="0" repeatCount="indefinite" fill="hold" nodeType="withEffect">
                                  <p:stCondLst>
                                    <p:cond delay="0"/>
                                  </p:stCondLst>
                                  <p:childTnLst>
                                    <p:animRot by="120000">
                                      <p:cBhvr>
                                        <p:cTn id="12" dur="150" fill="hold">
                                          <p:stCondLst>
                                            <p:cond delay="0"/>
                                          </p:stCondLst>
                                        </p:cTn>
                                        <p:tgtEl>
                                          <p:spTgt spid="17"/>
                                        </p:tgtEl>
                                        <p:attrNameLst>
                                          <p:attrName>r</p:attrName>
                                        </p:attrNameLst>
                                      </p:cBhvr>
                                    </p:animRot>
                                    <p:animRot by="-240000">
                                      <p:cBhvr>
                                        <p:cTn id="13" dur="300" fill="hold">
                                          <p:stCondLst>
                                            <p:cond delay="300"/>
                                          </p:stCondLst>
                                        </p:cTn>
                                        <p:tgtEl>
                                          <p:spTgt spid="17"/>
                                        </p:tgtEl>
                                        <p:attrNameLst>
                                          <p:attrName>r</p:attrName>
                                        </p:attrNameLst>
                                      </p:cBhvr>
                                    </p:animRot>
                                    <p:animRot by="240000">
                                      <p:cBhvr>
                                        <p:cTn id="14" dur="300" fill="hold">
                                          <p:stCondLst>
                                            <p:cond delay="600"/>
                                          </p:stCondLst>
                                        </p:cTn>
                                        <p:tgtEl>
                                          <p:spTgt spid="17"/>
                                        </p:tgtEl>
                                        <p:attrNameLst>
                                          <p:attrName>r</p:attrName>
                                        </p:attrNameLst>
                                      </p:cBhvr>
                                    </p:animRot>
                                    <p:animRot by="-240000">
                                      <p:cBhvr>
                                        <p:cTn id="15" dur="300" fill="hold">
                                          <p:stCondLst>
                                            <p:cond delay="900"/>
                                          </p:stCondLst>
                                        </p:cTn>
                                        <p:tgtEl>
                                          <p:spTgt spid="17"/>
                                        </p:tgtEl>
                                        <p:attrNameLst>
                                          <p:attrName>r</p:attrName>
                                        </p:attrNameLst>
                                      </p:cBhvr>
                                    </p:animRot>
                                    <p:animRot by="120000">
                                      <p:cBhvr>
                                        <p:cTn id="16" dur="300" fill="hold">
                                          <p:stCondLst>
                                            <p:cond delay="1200"/>
                                          </p:stCondLst>
                                        </p:cTn>
                                        <p:tgtEl>
                                          <p:spTgt spid="17"/>
                                        </p:tgtEl>
                                        <p:attrNameLst>
                                          <p:attrName>r</p:attrName>
                                        </p:attrNameLst>
                                      </p:cBhvr>
                                    </p:animRot>
                                  </p:childTnLst>
                                </p:cTn>
                              </p:par>
                              <p:par>
                                <p:cTn id="17" presetID="2" presetClass="entr" presetSubtype="2"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2000" fill="hold"/>
                                        <p:tgtEl>
                                          <p:spTgt spid="15"/>
                                        </p:tgtEl>
                                        <p:attrNameLst>
                                          <p:attrName>ppt_x</p:attrName>
                                        </p:attrNameLst>
                                      </p:cBhvr>
                                      <p:tavLst>
                                        <p:tav tm="0">
                                          <p:val>
                                            <p:strVal val="1+#ppt_w/2"/>
                                          </p:val>
                                        </p:tav>
                                        <p:tav tm="100000">
                                          <p:val>
                                            <p:strVal val="#ppt_x"/>
                                          </p:val>
                                        </p:tav>
                                      </p:tavLst>
                                    </p:anim>
                                    <p:anim calcmode="lin" valueType="num">
                                      <p:cBhvr additive="base">
                                        <p:cTn id="20" dur="2000" fill="hold"/>
                                        <p:tgtEl>
                                          <p:spTgt spid="15"/>
                                        </p:tgtEl>
                                        <p:attrNameLst>
                                          <p:attrName>ppt_y</p:attrName>
                                        </p:attrNameLst>
                                      </p:cBhvr>
                                      <p:tavLst>
                                        <p:tav tm="0">
                                          <p:val>
                                            <p:strVal val="#ppt_y"/>
                                          </p:val>
                                        </p:tav>
                                        <p:tav tm="100000">
                                          <p:val>
                                            <p:strVal val="#ppt_y"/>
                                          </p:val>
                                        </p:tav>
                                      </p:tavLst>
                                    </p:anim>
                                  </p:childTnLst>
                                </p:cTn>
                              </p:par>
                              <p:par>
                                <p:cTn id="21" presetID="32" presetClass="emph" presetSubtype="0" repeatCount="indefinite" fill="hold" nodeType="withEffect">
                                  <p:stCondLst>
                                    <p:cond delay="0"/>
                                  </p:stCondLst>
                                  <p:childTnLst>
                                    <p:animRot by="120000">
                                      <p:cBhvr>
                                        <p:cTn id="22" dur="150" fill="hold">
                                          <p:stCondLst>
                                            <p:cond delay="0"/>
                                          </p:stCondLst>
                                        </p:cTn>
                                        <p:tgtEl>
                                          <p:spTgt spid="15"/>
                                        </p:tgtEl>
                                        <p:attrNameLst>
                                          <p:attrName>r</p:attrName>
                                        </p:attrNameLst>
                                      </p:cBhvr>
                                    </p:animRot>
                                    <p:animRot by="-240000">
                                      <p:cBhvr>
                                        <p:cTn id="23" dur="300" fill="hold">
                                          <p:stCondLst>
                                            <p:cond delay="300"/>
                                          </p:stCondLst>
                                        </p:cTn>
                                        <p:tgtEl>
                                          <p:spTgt spid="15"/>
                                        </p:tgtEl>
                                        <p:attrNameLst>
                                          <p:attrName>r</p:attrName>
                                        </p:attrNameLst>
                                      </p:cBhvr>
                                    </p:animRot>
                                    <p:animRot by="240000">
                                      <p:cBhvr>
                                        <p:cTn id="24" dur="300" fill="hold">
                                          <p:stCondLst>
                                            <p:cond delay="600"/>
                                          </p:stCondLst>
                                        </p:cTn>
                                        <p:tgtEl>
                                          <p:spTgt spid="15"/>
                                        </p:tgtEl>
                                        <p:attrNameLst>
                                          <p:attrName>r</p:attrName>
                                        </p:attrNameLst>
                                      </p:cBhvr>
                                    </p:animRot>
                                    <p:animRot by="-240000">
                                      <p:cBhvr>
                                        <p:cTn id="25" dur="300" fill="hold">
                                          <p:stCondLst>
                                            <p:cond delay="900"/>
                                          </p:stCondLst>
                                        </p:cTn>
                                        <p:tgtEl>
                                          <p:spTgt spid="15"/>
                                        </p:tgtEl>
                                        <p:attrNameLst>
                                          <p:attrName>r</p:attrName>
                                        </p:attrNameLst>
                                      </p:cBhvr>
                                    </p:animRot>
                                    <p:animRot by="120000">
                                      <p:cBhvr>
                                        <p:cTn id="26" dur="300" fill="hold">
                                          <p:stCondLst>
                                            <p:cond delay="12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7"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grpSp>
        <p:nvGrpSpPr>
          <p:cNvPr id="11" name="Group 10">
            <a:extLst>
              <a:ext uri="{FF2B5EF4-FFF2-40B4-BE49-F238E27FC236}">
                <a16:creationId xmlns:a16="http://schemas.microsoft.com/office/drawing/2014/main" id="{7072EF73-A1FB-4E3A-B032-4FA3E9E7A2AE}"/>
              </a:ext>
            </a:extLst>
          </p:cNvPr>
          <p:cNvGrpSpPr/>
          <p:nvPr/>
        </p:nvGrpSpPr>
        <p:grpSpPr>
          <a:xfrm>
            <a:off x="2222396" y="-141286"/>
            <a:ext cx="7074003" cy="5319397"/>
            <a:chOff x="1171837" y="713684"/>
            <a:chExt cx="5029200" cy="5029200"/>
          </a:xfrm>
        </p:grpSpPr>
        <p:pic>
          <p:nvPicPr>
            <p:cNvPr id="9" name="Picture 8" descr="Shape, circle&#10;&#10;Description automatically generated">
              <a:extLst>
                <a:ext uri="{FF2B5EF4-FFF2-40B4-BE49-F238E27FC236}">
                  <a16:creationId xmlns:a16="http://schemas.microsoft.com/office/drawing/2014/main" id="{C82B6F25-A8BF-4CCF-8B88-702672B1D0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72" name="TextBox 71">
              <a:extLst>
                <a:ext uri="{FF2B5EF4-FFF2-40B4-BE49-F238E27FC236}">
                  <a16:creationId xmlns:a16="http://schemas.microsoft.com/office/drawing/2014/main" id="{A1FD4D47-EB2D-4116-B9C8-3D792BA05E53}"/>
                </a:ext>
              </a:extLst>
            </p:cNvPr>
            <p:cNvSpPr txBox="1"/>
            <p:nvPr/>
          </p:nvSpPr>
          <p:spPr>
            <a:xfrm>
              <a:off x="2163471" y="2533349"/>
              <a:ext cx="3045931" cy="241518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C56"/>
                  </a:solidFill>
                  <a:effectLst/>
                  <a:uLnTx/>
                  <a:uFillTx/>
                  <a:latin typeface="Arial-Rounded" panose="020B0500000000000000" pitchFamily="34" charset="0"/>
                  <a:ea typeface="Arial-Rounded" panose="020B0500000000000000" pitchFamily="34" charset="0"/>
                  <a:cs typeface="Arial-Rounded" panose="020B0500000000000000" pitchFamily="34" charset="0"/>
                </a:rPr>
                <a:t>Vận</a:t>
              </a:r>
              <a:r>
                <a:rPr kumimoji="0" lang="en-US" sz="8000" b="1" i="0" u="none" strike="noStrike" kern="1200" cap="none" spc="0" normalizeH="0" baseline="0" noProof="0" dirty="0">
                  <a:ln>
                    <a:noFill/>
                  </a:ln>
                  <a:solidFill>
                    <a:srgbClr val="FF0C5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a:noFill/>
                  </a:ln>
                  <a:solidFill>
                    <a:srgbClr val="FF0C56"/>
                  </a:solidFill>
                  <a:effectLst/>
                  <a:uLnTx/>
                  <a:uFillTx/>
                  <a:latin typeface="Arial-Rounded" panose="020B0500000000000000" pitchFamily="34" charset="0"/>
                  <a:ea typeface="Arial-Rounded" panose="020B0500000000000000" pitchFamily="34" charset="0"/>
                  <a:cs typeface="Arial-Rounded" panose="020B0500000000000000" pitchFamily="34" charset="0"/>
                </a:rPr>
                <a:t>dụng</a:t>
              </a:r>
              <a:endParaRPr kumimoji="0" lang="en-US" sz="8000" b="0" i="0" u="none" strike="noStrike" kern="1200" cap="none" spc="0" normalizeH="0" baseline="0" noProof="0" dirty="0">
                <a:ln>
                  <a:noFill/>
                </a:ln>
                <a:solidFill>
                  <a:srgbClr val="FF0C56"/>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Picture 11">
            <a:extLst>
              <a:ext uri="{FF2B5EF4-FFF2-40B4-BE49-F238E27FC236}">
                <a16:creationId xmlns:a16="http://schemas.microsoft.com/office/drawing/2014/main" id="{30FE5FA3-13CC-4453-9AD0-4A2E98B2F39B}"/>
              </a:ext>
            </a:extLst>
          </p:cNvPr>
          <p:cNvPicPr>
            <a:picLocks noChangeAspect="1"/>
          </p:cNvPicPr>
          <p:nvPr/>
        </p:nvPicPr>
        <p:blipFill>
          <a:blip r:embed="rId8"/>
          <a:stretch>
            <a:fillRect/>
          </a:stretch>
        </p:blipFill>
        <p:spPr>
          <a:xfrm>
            <a:off x="8733033" y="1894628"/>
            <a:ext cx="3595850" cy="4846320"/>
          </a:xfrm>
          <a:prstGeom prst="rect">
            <a:avLst/>
          </a:prstGeom>
        </p:spPr>
      </p:pic>
    </p:spTree>
    <p:extLst>
      <p:ext uri="{BB962C8B-B14F-4D97-AF65-F5344CB8AC3E}">
        <p14:creationId xmlns:p14="http://schemas.microsoft.com/office/powerpoint/2010/main" val="168490698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par>
                              <p:cTn id="21" fill="hold">
                                <p:stCondLst>
                                  <p:cond delay="1500"/>
                                </p:stCondLst>
                                <p:childTnLst>
                                  <p:par>
                                    <p:cTn id="22" presetID="2" presetClass="entr" presetSubtype="8" fill="hold" nodeType="afterEffect" p14:presetBounceEnd="50000">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14:bounceEnd="50000">
                                          <p:cBhvr additive="base">
                                            <p:cTn id="24"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9" name="chimes.wav"/>
                                            </p:tgtEl>
                                          </p:cMediaNode>
                                        </p:audio>
                                      </p:subTnLst>
                                    </p:cTn>
                                  </p:par>
                                </p:childTnLst>
                              </p:cTn>
                            </p:par>
                            <p:par>
                              <p:cTn id="21" fill="hold">
                                <p:stCondLst>
                                  <p:cond delay="1500"/>
                                </p:stCondLst>
                                <p:childTnLst>
                                  <p:par>
                                    <p:cTn id="22" presetID="2" presetClass="entr" presetSubtype="8"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0"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sp>
        <p:nvSpPr>
          <p:cNvPr id="3" name="TextBox 2">
            <a:extLst>
              <a:ext uri="{FF2B5EF4-FFF2-40B4-BE49-F238E27FC236}">
                <a16:creationId xmlns:a16="http://schemas.microsoft.com/office/drawing/2014/main" id="{4150D32A-D35E-4E35-AB00-663BD1CAB9A7}"/>
              </a:ext>
            </a:extLst>
          </p:cNvPr>
          <p:cNvSpPr txBox="1"/>
          <p:nvPr/>
        </p:nvSpPr>
        <p:spPr>
          <a:xfrm>
            <a:off x="1609725" y="245642"/>
            <a:ext cx="8972550" cy="1077218"/>
          </a:xfrm>
          <a:prstGeom prst="rect">
            <a:avLst/>
          </a:prstGeom>
          <a:noFill/>
        </p:spPr>
        <p:txBody>
          <a:bodyPr wrap="square" rtlCol="0">
            <a:spAutoFit/>
          </a:bodyPr>
          <a:lstStyle/>
          <a:p>
            <a:pPr lvl="0" algn="ctr"/>
            <a:r>
              <a:rPr lang="vi-VN" sz="3200" b="1" dirty="0">
                <a:solidFill>
                  <a:prstClr val="black"/>
                </a:solidFill>
                <a:latin typeface="Cambria" panose="02040503050406030204" pitchFamily="18" charset="0"/>
                <a:ea typeface="Cambria" panose="02040503050406030204" pitchFamily="18" charset="0"/>
                <a:cs typeface="Arial-Rounded" panose="020B0500000000000000" pitchFamily="34" charset="0"/>
              </a:rPr>
              <a:t>Tìm đọc câu chuyện, bài văn, bài thơ,… viết về những hoạt động yêu thích của trẻ em.</a:t>
            </a:r>
          </a:p>
        </p:txBody>
      </p:sp>
      <p:sp>
        <p:nvSpPr>
          <p:cNvPr id="17" name="TextBox 16">
            <a:extLst>
              <a:ext uri="{FF2B5EF4-FFF2-40B4-BE49-F238E27FC236}">
                <a16:creationId xmlns:a16="http://schemas.microsoft.com/office/drawing/2014/main" id="{1AF4B4C8-2BC2-4F92-8321-E696F6616A25}"/>
              </a:ext>
            </a:extLst>
          </p:cNvPr>
          <p:cNvSpPr txBox="1"/>
          <p:nvPr/>
        </p:nvSpPr>
        <p:spPr>
          <a:xfrm>
            <a:off x="2747963" y="1326714"/>
            <a:ext cx="629602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0EC0F17A-6A2D-46C8-BBF2-F80BBA033171}"/>
              </a:ext>
            </a:extLst>
          </p:cNvPr>
          <p:cNvPicPr>
            <a:picLocks noChangeAspect="1"/>
          </p:cNvPicPr>
          <p:nvPr/>
        </p:nvPicPr>
        <p:blipFill>
          <a:blip r:embed="rId9"/>
          <a:stretch>
            <a:fillRect/>
          </a:stretch>
        </p:blipFill>
        <p:spPr>
          <a:xfrm>
            <a:off x="3490686" y="1511380"/>
            <a:ext cx="5105400" cy="5410200"/>
          </a:xfrm>
          <a:prstGeom prst="rect">
            <a:avLst/>
          </a:prstGeom>
        </p:spPr>
      </p:pic>
    </p:spTree>
    <p:extLst>
      <p:ext uri="{BB962C8B-B14F-4D97-AF65-F5344CB8AC3E}">
        <p14:creationId xmlns:p14="http://schemas.microsoft.com/office/powerpoint/2010/main" val="35616473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208344" y="161385"/>
            <a:ext cx="6134582" cy="39281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6635750" y="3329186"/>
            <a:ext cx="5397500" cy="33794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35750" y="149924"/>
            <a:ext cx="5397500" cy="30546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ackgroundRemoval t="9891" b="90595" l="3459" r="100000">
                        <a14:foregroundMark x1="52245" y1="47755" x2="61833" y2="53883"/>
                        <a14:foregroundMark x1="52791" y1="55583" x2="60194" y2="55583"/>
                        <a14:foregroundMark x1="73362" y1="57949" x2="79794" y2="58495"/>
                        <a14:foregroundMark x1="52973" y1="58677" x2="61468" y2="58131"/>
                        <a14:foregroundMark x1="17597" y1="58495" x2="17597" y2="58495"/>
                        <a14:foregroundMark x1="35740" y1="38532" x2="35922" y2="39078"/>
                      </a14:backgroundRemoval>
                    </a14:imgEffect>
                  </a14:imgLayer>
                </a14:imgProps>
              </a:ext>
              <a:ext uri="{28A0092B-C50C-407E-A947-70E740481C1C}">
                <a14:useLocalDpi xmlns:a14="http://schemas.microsoft.com/office/drawing/2010/main" val="0"/>
              </a:ext>
            </a:extLst>
          </a:blip>
          <a:stretch>
            <a:fillRect/>
          </a:stretch>
        </p:blipFill>
        <p:spPr>
          <a:xfrm>
            <a:off x="11722101" y="1677265"/>
            <a:ext cx="7696201" cy="7988300"/>
          </a:xfrm>
          <a:prstGeom prst="rect">
            <a:avLst/>
          </a:prstGeom>
        </p:spPr>
      </p:pic>
    </p:spTree>
    <p:extLst>
      <p:ext uri="{BB962C8B-B14F-4D97-AF65-F5344CB8AC3E}">
        <p14:creationId xmlns:p14="http://schemas.microsoft.com/office/powerpoint/2010/main" val="1448107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3.33333E-6 -3.33333E-6 L -1.02526 0.01436 " pathEditMode="relative" rAng="0" ptsTypes="AA">
                                      <p:cBhvr>
                                        <p:cTn id="6" dur="2000" fill="hold"/>
                                        <p:tgtEl>
                                          <p:spTgt spid="8"/>
                                        </p:tgtEl>
                                        <p:attrNameLst>
                                          <p:attrName>ppt_x</p:attrName>
                                          <p:attrName>ppt_y</p:attrName>
                                        </p:attrNameLst>
                                      </p:cBhvr>
                                      <p:rCtr x="-51263" y="718"/>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par>
                                <p:cTn id="12" presetID="16" presetClass="entr" presetSubtype="21"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id="{DD81C436-5849-47CE-94E0-A518DF1AFB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id="{D197615F-EF2A-4278-8E6B-A6542CF888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id="{5DD1CC20-29A1-4581-8976-916283C9DA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a16="http://schemas.microsoft.com/office/drawing/2014/main"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875" y="11791"/>
            <a:ext cx="9803160" cy="6858000"/>
          </a:xfrm>
          <a:prstGeom prst="rect">
            <a:avLst/>
          </a:prstGeom>
        </p:spPr>
      </p:pic>
      <p:sp>
        <p:nvSpPr>
          <p:cNvPr id="25" name="TextBox 24">
            <a:extLst>
              <a:ext uri="{FF2B5EF4-FFF2-40B4-BE49-F238E27FC236}">
                <a16:creationId xmlns:a16="http://schemas.microsoft.com/office/drawing/2014/main" id="{092202FA-EBE9-408A-A215-DFC044A9F053}"/>
              </a:ext>
            </a:extLst>
          </p:cNvPr>
          <p:cNvSpPr txBox="1"/>
          <p:nvPr/>
        </p:nvSpPr>
        <p:spPr>
          <a:xfrm>
            <a:off x="3257667" y="1905506"/>
            <a:ext cx="6758908" cy="1938992"/>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Tìm</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đọc</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câu</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chuyện</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bài</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văn</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bài</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thơ</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theo</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yêu</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cầu</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phần</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đọc</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mở</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rộng</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6" name="TextBox 25">
            <a:extLst>
              <a:ext uri="{FF2B5EF4-FFF2-40B4-BE49-F238E27FC236}">
                <a16:creationId xmlns:a16="http://schemas.microsoft.com/office/drawing/2014/main" id="{79247BBC-957B-4743-9BC2-8279D3FA721A}"/>
              </a:ext>
            </a:extLst>
          </p:cNvPr>
          <p:cNvSpPr txBox="1"/>
          <p:nvPr/>
        </p:nvSpPr>
        <p:spPr>
          <a:xfrm>
            <a:off x="101599" y="422903"/>
            <a:ext cx="2442818"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Cambria" panose="02040503050406030204" pitchFamily="18" charset="0"/>
                <a:ea typeface="Cambria" panose="02040503050406030204" pitchFamily="18" charset="0"/>
                <a:cs typeface="Arial-Rounded" panose="020B0500000000000000" pitchFamily="34" charset="0"/>
              </a:rPr>
              <a:t>Dặn</a:t>
            </a:r>
            <a:r>
              <a:rPr kumimoji="0" lang="en-US" sz="8800" b="0" i="0" u="none" strike="noStrike" kern="1200" cap="none" spc="0" normalizeH="0" noProof="0" dirty="0">
                <a:ln>
                  <a:noFill/>
                </a:ln>
                <a:solidFill>
                  <a:srgbClr val="FF0C56"/>
                </a:solidFill>
                <a:effectLst>
                  <a:glow rad="127000">
                    <a:srgbClr val="FF6699">
                      <a:alpha val="5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8800" b="0" i="0" u="none" strike="noStrike" kern="1200" cap="none" spc="0" normalizeH="0" noProof="0" dirty="0" err="1">
                <a:ln>
                  <a:noFill/>
                </a:ln>
                <a:solidFill>
                  <a:srgbClr val="FF0C56"/>
                </a:solidFill>
                <a:effectLst>
                  <a:glow rad="127000">
                    <a:srgbClr val="FF6699">
                      <a:alpha val="50000"/>
                    </a:srgbClr>
                  </a:glow>
                </a:effectLst>
                <a:uLnTx/>
                <a:uFillTx/>
                <a:latin typeface="Cambria" panose="02040503050406030204" pitchFamily="18" charset="0"/>
                <a:ea typeface="Cambria" panose="02040503050406030204" pitchFamily="18" charset="0"/>
                <a:cs typeface="Arial-Rounded" panose="020B0500000000000000" pitchFamily="34" charset="0"/>
              </a:rPr>
              <a:t>dò</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1" name="TextBox 10">
            <a:extLst>
              <a:ext uri="{FF2B5EF4-FFF2-40B4-BE49-F238E27FC236}">
                <a16:creationId xmlns:a16="http://schemas.microsoft.com/office/drawing/2014/main" id="{A7F40007-6499-4AD3-B1F8-6B53D5A14450}"/>
              </a:ext>
            </a:extLst>
          </p:cNvPr>
          <p:cNvSpPr txBox="1"/>
          <p:nvPr/>
        </p:nvSpPr>
        <p:spPr>
          <a:xfrm>
            <a:off x="3257667" y="3899512"/>
            <a:ext cx="6758908" cy="707886"/>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Xem</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trước</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bài</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số</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3</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39967548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700"/>
                            </p:stCondLst>
                            <p:childTnLst>
                              <p:par>
                                <p:cTn id="34" presetID="21"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750"/>
                                        <p:tgtEl>
                                          <p:spTgt spid="24"/>
                                        </p:tgtEl>
                                      </p:cBhvr>
                                    </p:animEffect>
                                  </p:childTnLst>
                                </p:cTn>
                              </p:par>
                            </p:childTnLst>
                          </p:cTn>
                        </p:par>
                        <p:par>
                          <p:cTn id="37" fill="hold">
                            <p:stCondLst>
                              <p:cond delay="1450"/>
                            </p:stCondLst>
                            <p:childTnLst>
                              <p:par>
                                <p:cTn id="38" presetID="22" presetClass="entr" presetSubtype="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750"/>
                                        <p:tgtEl>
                                          <p:spTgt spid="25"/>
                                        </p:tgtEl>
                                      </p:cBhvr>
                                    </p:animEffect>
                                  </p:childTnLst>
                                </p:cTn>
                              </p:par>
                            </p:childTnLst>
                          </p:cTn>
                        </p:par>
                        <p:par>
                          <p:cTn id="41" fill="hold">
                            <p:stCondLst>
                              <p:cond delay="2200"/>
                            </p:stCondLst>
                            <p:childTnLst>
                              <p:par>
                                <p:cTn id="42" presetID="22" presetClass="entr" presetSubtype="1"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up)">
                                      <p:cBhvr>
                                        <p:cTn id="44"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A2A3D40-CEE3-4758-8887-74E4B8526CBF}"/>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8950150" y="1103670"/>
            <a:ext cx="5621671" cy="4650660"/>
          </a:xfrm>
          <a:prstGeom prst="rect">
            <a:avLst/>
          </a:prstGeom>
        </p:spPr>
      </p:pic>
      <p:pic>
        <p:nvPicPr>
          <p:cNvPr id="3" name="图片 2">
            <a:extLst>
              <a:ext uri="{FF2B5EF4-FFF2-40B4-BE49-F238E27FC236}">
                <a16:creationId xmlns:a16="http://schemas.microsoft.com/office/drawing/2014/main" id="{0452C9F5-7AFC-49D7-86CD-4EC02BFD5736}"/>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6" name="图片 5">
            <a:extLst>
              <a:ext uri="{FF2B5EF4-FFF2-40B4-BE49-F238E27FC236}">
                <a16:creationId xmlns:a16="http://schemas.microsoft.com/office/drawing/2014/main" id="{C685F0A4-DBAF-4403-8405-8B2A059BA9FD}"/>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7" name="图片 6">
            <a:extLst>
              <a:ext uri="{FF2B5EF4-FFF2-40B4-BE49-F238E27FC236}">
                <a16:creationId xmlns:a16="http://schemas.microsoft.com/office/drawing/2014/main" id="{C7E91F88-6F73-41F1-B299-746C44404535}"/>
              </a:ext>
            </a:extLst>
          </p:cNvPr>
          <p:cNvPicPr>
            <a:picLocks noChangeAspect="1"/>
          </p:cNvPicPr>
          <p:nvPr/>
        </p:nvPicPr>
        <p:blipFill rotWithShape="1">
          <a:blip r:embed="rId5">
            <a:extLst>
              <a:ext uri="{28A0092B-C50C-407E-A947-70E740481C1C}">
                <a14:useLocalDpi xmlns:a14="http://schemas.microsoft.com/office/drawing/2010/main" val="0"/>
              </a:ext>
            </a:extLst>
          </a:blip>
          <a:srcRect l="51069" t="25029" r="19324" b="70765"/>
          <a:stretch/>
        </p:blipFill>
        <p:spPr>
          <a:xfrm>
            <a:off x="4746522" y="5729424"/>
            <a:ext cx="2698955" cy="1140542"/>
          </a:xfrm>
          <a:prstGeom prst="rect">
            <a:avLst/>
          </a:prstGeom>
        </p:spPr>
      </p:pic>
      <p:pic>
        <p:nvPicPr>
          <p:cNvPr id="8" name="图片 7">
            <a:extLst>
              <a:ext uri="{FF2B5EF4-FFF2-40B4-BE49-F238E27FC236}">
                <a16:creationId xmlns:a16="http://schemas.microsoft.com/office/drawing/2014/main" id="{789BAD6F-8EAC-49AE-B965-F4EDB1A82BA1}"/>
              </a:ext>
            </a:extLst>
          </p:cNvPr>
          <p:cNvPicPr>
            <a:picLocks noChangeAspect="1"/>
          </p:cNvPicPr>
          <p:nvPr/>
        </p:nvPicPr>
        <p:blipFill rotWithShape="1">
          <a:blip r:embed="rId5">
            <a:extLst>
              <a:ext uri="{28A0092B-C50C-407E-A947-70E740481C1C}">
                <a14:useLocalDpi xmlns:a14="http://schemas.microsoft.com/office/drawing/2010/main" val="0"/>
              </a:ext>
            </a:extLst>
          </a:blip>
          <a:srcRect l="83288" t="21038" r="1008" b="70840"/>
          <a:stretch/>
        </p:blipFill>
        <p:spPr>
          <a:xfrm>
            <a:off x="10758948" y="4655575"/>
            <a:ext cx="1433052" cy="2202425"/>
          </a:xfrm>
          <a:prstGeom prst="rect">
            <a:avLst/>
          </a:prstGeom>
        </p:spPr>
      </p:pic>
      <p:pic>
        <p:nvPicPr>
          <p:cNvPr id="9" name="图片 8">
            <a:extLst>
              <a:ext uri="{FF2B5EF4-FFF2-40B4-BE49-F238E27FC236}">
                <a16:creationId xmlns:a16="http://schemas.microsoft.com/office/drawing/2014/main" id="{BB30DD5C-7459-4DDD-BA51-0DC01615D730}"/>
              </a:ext>
            </a:extLst>
          </p:cNvPr>
          <p:cNvPicPr>
            <a:picLocks noChangeAspect="1"/>
          </p:cNvPicPr>
          <p:nvPr/>
        </p:nvPicPr>
        <p:blipFill rotWithShape="1">
          <a:blip r:embed="rId5">
            <a:extLst>
              <a:ext uri="{28A0092B-C50C-407E-A947-70E740481C1C}">
                <a14:useLocalDpi xmlns:a14="http://schemas.microsoft.com/office/drawing/2010/main" val="0"/>
              </a:ext>
            </a:extLst>
          </a:blip>
          <a:srcRect l="83339" t="16646" r="5977" b="78161"/>
          <a:stretch/>
        </p:blipFill>
        <p:spPr>
          <a:xfrm>
            <a:off x="6648260" y="0"/>
            <a:ext cx="974906" cy="1408281"/>
          </a:xfrm>
          <a:prstGeom prst="rect">
            <a:avLst/>
          </a:prstGeom>
        </p:spPr>
      </p:pic>
      <p:pic>
        <p:nvPicPr>
          <p:cNvPr id="11" name="图片 10">
            <a:extLst>
              <a:ext uri="{FF2B5EF4-FFF2-40B4-BE49-F238E27FC236}">
                <a16:creationId xmlns:a16="http://schemas.microsoft.com/office/drawing/2014/main" id="{C2163551-796D-4B59-8485-0908A04E3E38}"/>
              </a:ext>
            </a:extLst>
          </p:cNvPr>
          <p:cNvPicPr>
            <a:picLocks noChangeAspect="1"/>
          </p:cNvPicPr>
          <p:nvPr/>
        </p:nvPicPr>
        <p:blipFill rotWithShape="1">
          <a:blip r:embed="rId5">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pic>
        <p:nvPicPr>
          <p:cNvPr id="14" name="图片 13">
            <a:extLst>
              <a:ext uri="{FF2B5EF4-FFF2-40B4-BE49-F238E27FC236}">
                <a16:creationId xmlns:a16="http://schemas.microsoft.com/office/drawing/2014/main" id="{E284D830-8F5F-44F7-9948-3BE37386981F}"/>
              </a:ext>
            </a:extLst>
          </p:cNvPr>
          <p:cNvPicPr>
            <a:picLocks noChangeAspect="1"/>
          </p:cNvPicPr>
          <p:nvPr/>
        </p:nvPicPr>
        <p:blipFill>
          <a:blip r:embed="rId7">
            <a:clrChange>
              <a:clrFrom>
                <a:srgbClr val="FFFFFF"/>
              </a:clrFrom>
              <a:clrTo>
                <a:srgbClr val="FFFFFF">
                  <a:alpha val="0"/>
                </a:srgbClr>
              </a:clrTo>
            </a:clrChange>
          </a:blip>
          <a:stretch>
            <a:fillRect/>
          </a:stretch>
        </p:blipFill>
        <p:spPr>
          <a:xfrm flipH="1">
            <a:off x="1398826" y="1460591"/>
            <a:ext cx="2954235" cy="5409375"/>
          </a:xfrm>
          <a:prstGeom prst="rect">
            <a:avLst/>
          </a:prstGeom>
        </p:spPr>
      </p:pic>
      <p:pic>
        <p:nvPicPr>
          <p:cNvPr id="16" name="图片 15">
            <a:extLst>
              <a:ext uri="{FF2B5EF4-FFF2-40B4-BE49-F238E27FC236}">
                <a16:creationId xmlns:a16="http://schemas.microsoft.com/office/drawing/2014/main" id="{B32E42AA-B676-41B7-A749-4060F33E6621}"/>
              </a:ext>
            </a:extLst>
          </p:cNvPr>
          <p:cNvPicPr>
            <a:picLocks noChangeAspect="1"/>
          </p:cNvPicPr>
          <p:nvPr/>
        </p:nvPicPr>
        <p:blipFill rotWithShape="1">
          <a:blip r:embed="rId5">
            <a:extLst>
              <a:ext uri="{28A0092B-C50C-407E-A947-70E740481C1C}">
                <a14:useLocalDpi xmlns:a14="http://schemas.microsoft.com/office/drawing/2010/main" val="0"/>
              </a:ext>
            </a:extLst>
          </a:blip>
          <a:srcRect l="67274" t="16646" r="17313" b="78060"/>
          <a:stretch/>
        </p:blipFill>
        <p:spPr>
          <a:xfrm>
            <a:off x="3759013" y="742836"/>
            <a:ext cx="1406457" cy="1435510"/>
          </a:xfrm>
          <a:prstGeom prst="rect">
            <a:avLst/>
          </a:prstGeom>
        </p:spPr>
      </p:pic>
      <p:pic>
        <p:nvPicPr>
          <p:cNvPr id="17" name="图片 16">
            <a:extLst>
              <a:ext uri="{FF2B5EF4-FFF2-40B4-BE49-F238E27FC236}">
                <a16:creationId xmlns:a16="http://schemas.microsoft.com/office/drawing/2014/main" id="{7E8B2017-BAC2-4C81-B57F-C6A63D7B4DDA}"/>
              </a:ext>
            </a:extLst>
          </p:cNvPr>
          <p:cNvPicPr>
            <a:picLocks noChangeAspect="1"/>
          </p:cNvPicPr>
          <p:nvPr/>
        </p:nvPicPr>
        <p:blipFill rotWithShape="1">
          <a:blip r:embed="rId5">
            <a:extLst>
              <a:ext uri="{28A0092B-C50C-407E-A947-70E740481C1C}">
                <a14:useLocalDpi xmlns:a14="http://schemas.microsoft.com/office/drawing/2010/main" val="0"/>
              </a:ext>
            </a:extLst>
          </a:blip>
          <a:srcRect l="51069" t="25029" r="19324" b="70765"/>
          <a:stretch/>
        </p:blipFill>
        <p:spPr>
          <a:xfrm>
            <a:off x="7943107" y="5731175"/>
            <a:ext cx="2698955" cy="1140542"/>
          </a:xfrm>
          <a:prstGeom prst="rect">
            <a:avLst/>
          </a:prstGeom>
        </p:spPr>
      </p:pic>
      <p:pic>
        <p:nvPicPr>
          <p:cNvPr id="10" name="图片 9">
            <a:extLst>
              <a:ext uri="{FF2B5EF4-FFF2-40B4-BE49-F238E27FC236}">
                <a16:creationId xmlns:a16="http://schemas.microsoft.com/office/drawing/2014/main" id="{18CF3FB4-1FE2-46E7-822C-B8028B5342CE}"/>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2" y="4479915"/>
            <a:ext cx="12192001" cy="2397227"/>
          </a:xfrm>
          <a:prstGeom prst="rect">
            <a:avLst/>
          </a:prstGeom>
        </p:spPr>
      </p:pic>
      <p:pic>
        <p:nvPicPr>
          <p:cNvPr id="21" name="图片 20">
            <a:extLst>
              <a:ext uri="{FF2B5EF4-FFF2-40B4-BE49-F238E27FC236}">
                <a16:creationId xmlns:a16="http://schemas.microsoft.com/office/drawing/2014/main" id="{67209113-AF08-4B85-8A1B-ECCECA65FACE}"/>
              </a:ext>
            </a:extLst>
          </p:cNvPr>
          <p:cNvPicPr>
            <a:picLocks noChangeAspect="1"/>
          </p:cNvPicPr>
          <p:nvPr/>
        </p:nvPicPr>
        <p:blipFill rotWithShape="1">
          <a:blip r:embed="rId5">
            <a:extLst>
              <a:ext uri="{28A0092B-C50C-407E-A947-70E740481C1C}">
                <a14:useLocalDpi xmlns:a14="http://schemas.microsoft.com/office/drawing/2010/main" val="0"/>
              </a:ext>
            </a:extLst>
          </a:blip>
          <a:srcRect l="67274" t="16646" r="17313" b="78060"/>
          <a:stretch/>
        </p:blipFill>
        <p:spPr>
          <a:xfrm>
            <a:off x="1022798" y="158898"/>
            <a:ext cx="1406457" cy="1435510"/>
          </a:xfrm>
          <a:prstGeom prst="rect">
            <a:avLst/>
          </a:prstGeom>
        </p:spPr>
      </p:pic>
      <p:pic>
        <p:nvPicPr>
          <p:cNvPr id="22" name="图片 21">
            <a:extLst>
              <a:ext uri="{FF2B5EF4-FFF2-40B4-BE49-F238E27FC236}">
                <a16:creationId xmlns:a16="http://schemas.microsoft.com/office/drawing/2014/main" id="{6B72F4C5-DAB3-4D2C-95B0-9CB9699C173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655" t="43102" r="76311" b="51324"/>
          <a:stretch/>
        </p:blipFill>
        <p:spPr>
          <a:xfrm>
            <a:off x="1285466" y="3163735"/>
            <a:ext cx="770964" cy="632908"/>
          </a:xfrm>
          <a:prstGeom prst="rect">
            <a:avLst/>
          </a:prstGeom>
        </p:spPr>
      </p:pic>
      <p:pic>
        <p:nvPicPr>
          <p:cNvPr id="19" name="流行童趣游戏活动欢快背景音乐">
            <a:hlinkClick r:id="" action="ppaction://media"/>
            <a:extLst>
              <a:ext uri="{FF2B5EF4-FFF2-40B4-BE49-F238E27FC236}">
                <a16:creationId xmlns:a16="http://schemas.microsoft.com/office/drawing/2014/main" id="{10DFE7B8-9185-407D-A1E9-C12738E4126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247279" y="0"/>
            <a:ext cx="609600" cy="609600"/>
          </a:xfrm>
          <a:prstGeom prst="rect">
            <a:avLst/>
          </a:prstGeom>
        </p:spPr>
      </p:pic>
      <p:pic>
        <p:nvPicPr>
          <p:cNvPr id="2" name="Picture 1">
            <a:extLst>
              <a:ext uri="{FF2B5EF4-FFF2-40B4-BE49-F238E27FC236}">
                <a16:creationId xmlns:a16="http://schemas.microsoft.com/office/drawing/2014/main" id="{B351463B-27AC-4046-A746-677CD6509063}"/>
              </a:ext>
            </a:extLst>
          </p:cNvPr>
          <p:cNvPicPr>
            <a:picLocks noChangeAspect="1"/>
          </p:cNvPicPr>
          <p:nvPr/>
        </p:nvPicPr>
        <p:blipFill>
          <a:blip r:embed="rId10"/>
          <a:stretch>
            <a:fillRect/>
          </a:stretch>
        </p:blipFill>
        <p:spPr>
          <a:xfrm>
            <a:off x="4141158" y="2151117"/>
            <a:ext cx="6608637" cy="3023878"/>
          </a:xfrm>
          <a:prstGeom prst="rect">
            <a:avLst/>
          </a:prstGeom>
        </p:spPr>
      </p:pic>
    </p:spTree>
    <p:extLst>
      <p:ext uri="{BB962C8B-B14F-4D97-AF65-F5344CB8AC3E}">
        <p14:creationId xmlns:p14="http://schemas.microsoft.com/office/powerpoint/2010/main" val="36549773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9"/>
                                        </p:tgtEl>
                                      </p:cBhvr>
                                    </p:cmd>
                                  </p:childTnLst>
                                </p:cTn>
                              </p:par>
                              <p:par>
                                <p:cTn id="7" presetID="22" presetClass="entr" presetSubtype="4"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down)">
                                      <p:cBhvr>
                                        <p:cTn id="9" dur="500"/>
                                        <p:tgtEl>
                                          <p:spTgt spid="6"/>
                                        </p:tgtEl>
                                      </p:cBhvr>
                                    </p:animEffect>
                                  </p:childTnLst>
                                </p:cTn>
                              </p:par>
                              <p:par>
                                <p:cTn id="10" presetID="2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22" presetClass="entr" presetSubtype="4" fill="hold" nodeType="withEffect">
                                  <p:stCondLst>
                                    <p:cond delay="25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1" fill="hold" nodeType="withEffect">
                                  <p:stCondLst>
                                    <p:cond delay="50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childTnLst>
                          </p:cTn>
                        </p:par>
                        <p:par>
                          <p:cTn id="25" fill="hold">
                            <p:stCondLst>
                              <p:cond delay="1000"/>
                            </p:stCondLst>
                            <p:childTnLst>
                              <p:par>
                                <p:cTn id="26" presetID="6" presetClass="entr" presetSubtype="32"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out)">
                                      <p:cBhvr>
                                        <p:cTn id="28" dur="500"/>
                                        <p:tgtEl>
                                          <p:spTgt spid="14"/>
                                        </p:tgtEl>
                                      </p:cBhvr>
                                    </p:animEffect>
                                  </p:childTnLst>
                                </p:cTn>
                              </p:par>
                              <p:par>
                                <p:cTn id="29" presetID="31" presetClass="entr" presetSubtype="0" fill="hold" nodeType="withEffect">
                                  <p:stCondLst>
                                    <p:cond delay="50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anim calcmode="lin" valueType="num">
                                      <p:cBhvr>
                                        <p:cTn id="33" dur="500" fill="hold"/>
                                        <p:tgtEl>
                                          <p:spTgt spid="18"/>
                                        </p:tgtEl>
                                        <p:attrNameLst>
                                          <p:attrName>style.rotation</p:attrName>
                                        </p:attrNameLst>
                                      </p:cBhvr>
                                      <p:tavLst>
                                        <p:tav tm="0">
                                          <p:val>
                                            <p:fltVal val="90"/>
                                          </p:val>
                                        </p:tav>
                                        <p:tav tm="100000">
                                          <p:val>
                                            <p:fltVal val="0"/>
                                          </p:val>
                                        </p:tav>
                                      </p:tavLst>
                                    </p:anim>
                                    <p:animEffect transition="in" filter="fade">
                                      <p:cBhvr>
                                        <p:cTn id="34" dur="500"/>
                                        <p:tgtEl>
                                          <p:spTgt spid="18"/>
                                        </p:tgtEl>
                                      </p:cBhvr>
                                    </p:animEffect>
                                  </p:childTnLst>
                                </p:cTn>
                              </p:par>
                              <p:par>
                                <p:cTn id="35" presetID="21" presetClass="entr" presetSubtype="1" fill="hold" nodeType="withEffect">
                                  <p:stCondLst>
                                    <p:cond delay="750"/>
                                  </p:stCondLst>
                                  <p:childTnLst>
                                    <p:set>
                                      <p:cBhvr>
                                        <p:cTn id="36" dur="1" fill="hold">
                                          <p:stCondLst>
                                            <p:cond delay="0"/>
                                          </p:stCondLst>
                                        </p:cTn>
                                        <p:tgtEl>
                                          <p:spTgt spid="9"/>
                                        </p:tgtEl>
                                        <p:attrNameLst>
                                          <p:attrName>style.visibility</p:attrName>
                                        </p:attrNameLst>
                                      </p:cBhvr>
                                      <p:to>
                                        <p:strVal val="visible"/>
                                      </p:to>
                                    </p:set>
                                    <p:animEffect transition="in" filter="wheel(1)">
                                      <p:cBhvr>
                                        <p:cTn id="37" dur="500"/>
                                        <p:tgtEl>
                                          <p:spTgt spid="9"/>
                                        </p:tgtEl>
                                      </p:cBhvr>
                                    </p:animEffect>
                                  </p:childTnLst>
                                </p:cTn>
                              </p:par>
                              <p:par>
                                <p:cTn id="38" presetID="21" presetClass="entr" presetSubtype="1" fill="hold" nodeType="withEffect">
                                  <p:stCondLst>
                                    <p:cond delay="750"/>
                                  </p:stCondLst>
                                  <p:childTnLst>
                                    <p:set>
                                      <p:cBhvr>
                                        <p:cTn id="39" dur="1" fill="hold">
                                          <p:stCondLst>
                                            <p:cond delay="0"/>
                                          </p:stCondLst>
                                        </p:cTn>
                                        <p:tgtEl>
                                          <p:spTgt spid="16"/>
                                        </p:tgtEl>
                                        <p:attrNameLst>
                                          <p:attrName>style.visibility</p:attrName>
                                        </p:attrNameLst>
                                      </p:cBhvr>
                                      <p:to>
                                        <p:strVal val="visible"/>
                                      </p:to>
                                    </p:set>
                                    <p:animEffect transition="in" filter="wheel(1)">
                                      <p:cBhvr>
                                        <p:cTn id="40" dur="500"/>
                                        <p:tgtEl>
                                          <p:spTgt spid="16"/>
                                        </p:tgtEl>
                                      </p:cBhvr>
                                    </p:animEffect>
                                  </p:childTnLst>
                                </p:cTn>
                              </p:par>
                              <p:par>
                                <p:cTn id="41" presetID="21" presetClass="entr" presetSubtype="1" fill="hold" nodeType="withEffect">
                                  <p:stCondLst>
                                    <p:cond delay="750"/>
                                  </p:stCondLst>
                                  <p:childTnLst>
                                    <p:set>
                                      <p:cBhvr>
                                        <p:cTn id="42" dur="1" fill="hold">
                                          <p:stCondLst>
                                            <p:cond delay="0"/>
                                          </p:stCondLst>
                                        </p:cTn>
                                        <p:tgtEl>
                                          <p:spTgt spid="21"/>
                                        </p:tgtEl>
                                        <p:attrNameLst>
                                          <p:attrName>style.visibility</p:attrName>
                                        </p:attrNameLst>
                                      </p:cBhvr>
                                      <p:to>
                                        <p:strVal val="visible"/>
                                      </p:to>
                                    </p:set>
                                    <p:animEffect transition="in" filter="wheel(1)">
                                      <p:cBhvr>
                                        <p:cTn id="43" dur="500"/>
                                        <p:tgtEl>
                                          <p:spTgt spid="21"/>
                                        </p:tgtEl>
                                      </p:cBhvr>
                                    </p:animEffect>
                                  </p:childTnLst>
                                </p:cTn>
                              </p:par>
                              <p:par>
                                <p:cTn id="44" presetID="53" presetClass="entr" presetSubtype="16" fill="hold" nodeType="withEffect">
                                  <p:stCondLst>
                                    <p:cond delay="750"/>
                                  </p:stCondLst>
                                  <p:childTnLst>
                                    <p:set>
                                      <p:cBhvr>
                                        <p:cTn id="45" dur="1" fill="hold">
                                          <p:stCondLst>
                                            <p:cond delay="0"/>
                                          </p:stCondLst>
                                        </p:cTn>
                                        <p:tgtEl>
                                          <p:spTgt spid="2"/>
                                        </p:tgtEl>
                                        <p:attrNameLst>
                                          <p:attrName>style.visibility</p:attrName>
                                        </p:attrNameLst>
                                      </p:cBhvr>
                                      <p:to>
                                        <p:strVal val="visible"/>
                                      </p:to>
                                    </p:set>
                                    <p:anim calcmode="lin" valueType="num">
                                      <p:cBhvr>
                                        <p:cTn id="46" dur="500" fill="hold"/>
                                        <p:tgtEl>
                                          <p:spTgt spid="2"/>
                                        </p:tgtEl>
                                        <p:attrNameLst>
                                          <p:attrName>ppt_w</p:attrName>
                                        </p:attrNameLst>
                                      </p:cBhvr>
                                      <p:tavLst>
                                        <p:tav tm="0">
                                          <p:val>
                                            <p:fltVal val="0"/>
                                          </p:val>
                                        </p:tav>
                                        <p:tav tm="100000">
                                          <p:val>
                                            <p:strVal val="#ppt_w"/>
                                          </p:val>
                                        </p:tav>
                                      </p:tavLst>
                                    </p:anim>
                                    <p:anim calcmode="lin" valueType="num">
                                      <p:cBhvr>
                                        <p:cTn id="47" dur="500" fill="hold"/>
                                        <p:tgtEl>
                                          <p:spTgt spid="2"/>
                                        </p:tgtEl>
                                        <p:attrNameLst>
                                          <p:attrName>ppt_h</p:attrName>
                                        </p:attrNameLst>
                                      </p:cBhvr>
                                      <p:tavLst>
                                        <p:tav tm="0">
                                          <p:val>
                                            <p:fltVal val="0"/>
                                          </p:val>
                                        </p:tav>
                                        <p:tav tm="100000">
                                          <p:val>
                                            <p:strVal val="#ppt_h"/>
                                          </p:val>
                                        </p:tav>
                                      </p:tavLst>
                                    </p:anim>
                                    <p:animEffect transition="in" filter="fade">
                                      <p:cBhvr>
                                        <p:cTn id="4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9" repeatCount="indefinite" fill="hold" display="0">
                  <p:stCondLst>
                    <p:cond delay="indefinite"/>
                  </p:stCondLst>
                  <p:endCondLst>
                    <p:cond evt="onStopAudio" delay="0">
                      <p:tgtEl>
                        <p:sldTgt/>
                      </p:tgtEl>
                    </p:cond>
                  </p:endCondLst>
                </p:cTn>
                <p:tgtEl>
                  <p:spTgt spid="1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7">
            <a:extLst>
              <a:ext uri="{FF2B5EF4-FFF2-40B4-BE49-F238E27FC236}">
                <a16:creationId xmlns:a16="http://schemas.microsoft.com/office/drawing/2014/main" id="{AE127269-75D7-427A-9F02-B9C823F62F22}"/>
              </a:ext>
            </a:extLst>
          </p:cNvPr>
          <p:cNvPicPr>
            <a:picLocks noChangeAspect="1"/>
          </p:cNvPicPr>
          <p:nvPr/>
        </p:nvPicPr>
        <p:blipFill rotWithShape="1">
          <a:blip r:embed="rId3">
            <a:extLst>
              <a:ext uri="{28A0092B-C50C-407E-A947-70E740481C1C}">
                <a14:useLocalDpi xmlns:a14="http://schemas.microsoft.com/office/drawing/2010/main" val="0"/>
              </a:ext>
            </a:extLst>
          </a:blip>
          <a:srcRect l="49573" t="29534" r="3509" b="57419"/>
          <a:stretch/>
        </p:blipFill>
        <p:spPr>
          <a:xfrm>
            <a:off x="8950153" y="1084528"/>
            <a:ext cx="5621671" cy="4650660"/>
          </a:xfrm>
          <a:prstGeom prst="rect">
            <a:avLst/>
          </a:prstGeom>
        </p:spPr>
      </p:pic>
      <p:pic>
        <p:nvPicPr>
          <p:cNvPr id="17" name="图片 2">
            <a:extLst>
              <a:ext uri="{FF2B5EF4-FFF2-40B4-BE49-F238E27FC236}">
                <a16:creationId xmlns:a16="http://schemas.microsoft.com/office/drawing/2014/main" id="{0D9CD298-33CF-4B4C-86C7-09D87E145DF8}"/>
              </a:ext>
            </a:extLst>
          </p:cNvPr>
          <p:cNvPicPr>
            <a:picLocks noChangeAspect="1"/>
          </p:cNvPicPr>
          <p:nvPr/>
        </p:nvPicPr>
        <p:blipFill rotWithShape="1">
          <a:blip r:embed="rId4">
            <a:extLst>
              <a:ext uri="{28A0092B-C50C-407E-A947-70E740481C1C}">
                <a14:useLocalDpi xmlns:a14="http://schemas.microsoft.com/office/drawing/2010/main" val="0"/>
              </a:ext>
            </a:extLst>
          </a:blip>
          <a:srcRect b="84659"/>
          <a:stretch/>
        </p:blipFill>
        <p:spPr>
          <a:xfrm>
            <a:off x="0" y="-21785"/>
            <a:ext cx="12192000" cy="6858000"/>
          </a:xfrm>
          <a:prstGeom prst="rect">
            <a:avLst/>
          </a:prstGeom>
        </p:spPr>
      </p:pic>
      <p:pic>
        <p:nvPicPr>
          <p:cNvPr id="20" name="图片 5">
            <a:extLst>
              <a:ext uri="{FF2B5EF4-FFF2-40B4-BE49-F238E27FC236}">
                <a16:creationId xmlns:a16="http://schemas.microsoft.com/office/drawing/2014/main" id="{451FFCD2-10F0-4FA8-A902-D3C0C33F2532}"/>
              </a:ext>
            </a:extLst>
          </p:cNvPr>
          <p:cNvPicPr>
            <a:picLocks noChangeAspect="1"/>
          </p:cNvPicPr>
          <p:nvPr/>
        </p:nvPicPr>
        <p:blipFill rotWithShape="1">
          <a:blip r:embed="rId3">
            <a:extLst>
              <a:ext uri="{28A0092B-C50C-407E-A947-70E740481C1C}">
                <a14:useLocalDpi xmlns:a14="http://schemas.microsoft.com/office/drawing/2010/main" val="0"/>
              </a:ext>
            </a:extLst>
          </a:blip>
          <a:srcRect l="161" t="16152" r="50872" b="70801"/>
          <a:stretch/>
        </p:blipFill>
        <p:spPr>
          <a:xfrm>
            <a:off x="3" y="3300582"/>
            <a:ext cx="4463845" cy="3538276"/>
          </a:xfrm>
          <a:prstGeom prst="rect">
            <a:avLst/>
          </a:prstGeom>
        </p:spPr>
      </p:pic>
      <p:pic>
        <p:nvPicPr>
          <p:cNvPr id="21" name="图片 6">
            <a:extLst>
              <a:ext uri="{FF2B5EF4-FFF2-40B4-BE49-F238E27FC236}">
                <a16:creationId xmlns:a16="http://schemas.microsoft.com/office/drawing/2014/main" id="{DD3528B8-326B-4A6C-ABE4-6A3B0F5D446C}"/>
              </a:ext>
            </a:extLst>
          </p:cNvPr>
          <p:cNvPicPr>
            <a:picLocks noChangeAspect="1"/>
          </p:cNvPicPr>
          <p:nvPr/>
        </p:nvPicPr>
        <p:blipFill rotWithShape="1">
          <a:blip r:embed="rId3">
            <a:extLst>
              <a:ext uri="{28A0092B-C50C-407E-A947-70E740481C1C}">
                <a14:useLocalDpi xmlns:a14="http://schemas.microsoft.com/office/drawing/2010/main" val="0"/>
              </a:ext>
            </a:extLst>
          </a:blip>
          <a:srcRect l="51069" t="25029" r="19324" b="70765"/>
          <a:stretch/>
        </p:blipFill>
        <p:spPr>
          <a:xfrm>
            <a:off x="4746525" y="5710282"/>
            <a:ext cx="2698955" cy="1140542"/>
          </a:xfrm>
          <a:prstGeom prst="rect">
            <a:avLst/>
          </a:prstGeom>
        </p:spPr>
      </p:pic>
      <p:pic>
        <p:nvPicPr>
          <p:cNvPr id="22" name="图片 7">
            <a:extLst>
              <a:ext uri="{FF2B5EF4-FFF2-40B4-BE49-F238E27FC236}">
                <a16:creationId xmlns:a16="http://schemas.microsoft.com/office/drawing/2014/main" id="{FCD977CF-1A15-42DE-B1D0-903768458CD7}"/>
              </a:ext>
            </a:extLst>
          </p:cNvPr>
          <p:cNvPicPr>
            <a:picLocks noChangeAspect="1"/>
          </p:cNvPicPr>
          <p:nvPr/>
        </p:nvPicPr>
        <p:blipFill rotWithShape="1">
          <a:blip r:embed="rId3">
            <a:extLst>
              <a:ext uri="{28A0092B-C50C-407E-A947-70E740481C1C}">
                <a14:useLocalDpi xmlns:a14="http://schemas.microsoft.com/office/drawing/2010/main" val="0"/>
              </a:ext>
            </a:extLst>
          </a:blip>
          <a:srcRect l="83288" t="21038" r="1008" b="70840"/>
          <a:stretch/>
        </p:blipFill>
        <p:spPr>
          <a:xfrm>
            <a:off x="10758951" y="4636433"/>
            <a:ext cx="1433052" cy="2202425"/>
          </a:xfrm>
          <a:prstGeom prst="rect">
            <a:avLst/>
          </a:prstGeom>
        </p:spPr>
      </p:pic>
      <p:pic>
        <p:nvPicPr>
          <p:cNvPr id="23" name="图片 8">
            <a:extLst>
              <a:ext uri="{FF2B5EF4-FFF2-40B4-BE49-F238E27FC236}">
                <a16:creationId xmlns:a16="http://schemas.microsoft.com/office/drawing/2014/main" id="{3722EA76-F3E6-4233-885C-5C1460C71147}"/>
              </a:ext>
            </a:extLst>
          </p:cNvPr>
          <p:cNvPicPr>
            <a:picLocks noChangeAspect="1"/>
          </p:cNvPicPr>
          <p:nvPr/>
        </p:nvPicPr>
        <p:blipFill rotWithShape="1">
          <a:blip r:embed="rId3">
            <a:extLst>
              <a:ext uri="{28A0092B-C50C-407E-A947-70E740481C1C}">
                <a14:useLocalDpi xmlns:a14="http://schemas.microsoft.com/office/drawing/2010/main" val="0"/>
              </a:ext>
            </a:extLst>
          </a:blip>
          <a:srcRect l="83339" t="16646" r="5977" b="78161"/>
          <a:stretch/>
        </p:blipFill>
        <p:spPr>
          <a:xfrm>
            <a:off x="6648263" y="-19142"/>
            <a:ext cx="974906" cy="1408281"/>
          </a:xfrm>
          <a:prstGeom prst="rect">
            <a:avLst/>
          </a:prstGeom>
        </p:spPr>
      </p:pic>
      <p:pic>
        <p:nvPicPr>
          <p:cNvPr id="24" name="图片 10">
            <a:extLst>
              <a:ext uri="{FF2B5EF4-FFF2-40B4-BE49-F238E27FC236}">
                <a16:creationId xmlns:a16="http://schemas.microsoft.com/office/drawing/2014/main" id="{AA186B85-C1A3-448B-9D3E-4D4FF9E4F369}"/>
              </a:ext>
            </a:extLst>
          </p:cNvPr>
          <p:cNvPicPr>
            <a:picLocks noChangeAspect="1"/>
          </p:cNvPicPr>
          <p:nvPr/>
        </p:nvPicPr>
        <p:blipFill rotWithShape="1">
          <a:blip r:embed="rId3">
            <a:extLst>
              <a:ext uri="{28A0092B-C50C-407E-A947-70E740481C1C}">
                <a14:useLocalDpi xmlns:a14="http://schemas.microsoft.com/office/drawing/2010/main" val="0"/>
              </a:ext>
            </a:extLst>
          </a:blip>
          <a:srcRect l="52995" t="97" r="125" b="90865"/>
          <a:stretch/>
        </p:blipFill>
        <p:spPr>
          <a:xfrm>
            <a:off x="7914188" y="-19142"/>
            <a:ext cx="4277815" cy="2450692"/>
          </a:xfrm>
          <a:prstGeom prst="rect">
            <a:avLst/>
          </a:prstGeom>
        </p:spPr>
      </p:pic>
      <p:pic>
        <p:nvPicPr>
          <p:cNvPr id="25" name="图片 13">
            <a:extLst>
              <a:ext uri="{FF2B5EF4-FFF2-40B4-BE49-F238E27FC236}">
                <a16:creationId xmlns:a16="http://schemas.microsoft.com/office/drawing/2014/main" id="{EEBC81C2-59D8-4983-9221-F7F6D7CD0C38}"/>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1398829" y="1441449"/>
            <a:ext cx="2954235" cy="5409375"/>
          </a:xfrm>
          <a:prstGeom prst="rect">
            <a:avLst/>
          </a:prstGeom>
        </p:spPr>
      </p:pic>
      <p:pic>
        <p:nvPicPr>
          <p:cNvPr id="26" name="图片 15">
            <a:extLst>
              <a:ext uri="{FF2B5EF4-FFF2-40B4-BE49-F238E27FC236}">
                <a16:creationId xmlns:a16="http://schemas.microsoft.com/office/drawing/2014/main" id="{7AB65629-769E-43B4-A132-B40528129A06}"/>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3759016" y="723694"/>
            <a:ext cx="1406457" cy="1435510"/>
          </a:xfrm>
          <a:prstGeom prst="rect">
            <a:avLst/>
          </a:prstGeom>
        </p:spPr>
      </p:pic>
      <p:pic>
        <p:nvPicPr>
          <p:cNvPr id="27" name="图片 16">
            <a:extLst>
              <a:ext uri="{FF2B5EF4-FFF2-40B4-BE49-F238E27FC236}">
                <a16:creationId xmlns:a16="http://schemas.microsoft.com/office/drawing/2014/main" id="{2A7C91B0-5CA9-4FDA-A62D-97C2127C2D9B}"/>
              </a:ext>
            </a:extLst>
          </p:cNvPr>
          <p:cNvPicPr>
            <a:picLocks noChangeAspect="1"/>
          </p:cNvPicPr>
          <p:nvPr/>
        </p:nvPicPr>
        <p:blipFill rotWithShape="1">
          <a:blip r:embed="rId3">
            <a:extLst>
              <a:ext uri="{28A0092B-C50C-407E-A947-70E740481C1C}">
                <a14:useLocalDpi xmlns:a14="http://schemas.microsoft.com/office/drawing/2010/main" val="0"/>
              </a:ext>
            </a:extLst>
          </a:blip>
          <a:srcRect l="51069" t="25029" r="19324" b="70765"/>
          <a:stretch/>
        </p:blipFill>
        <p:spPr>
          <a:xfrm>
            <a:off x="7943110" y="5712033"/>
            <a:ext cx="2698955" cy="1140542"/>
          </a:xfrm>
          <a:prstGeom prst="rect">
            <a:avLst/>
          </a:prstGeom>
        </p:spPr>
      </p:pic>
      <p:pic>
        <p:nvPicPr>
          <p:cNvPr id="28" name="图片 9">
            <a:extLst>
              <a:ext uri="{FF2B5EF4-FFF2-40B4-BE49-F238E27FC236}">
                <a16:creationId xmlns:a16="http://schemas.microsoft.com/office/drawing/2014/main" id="{B5532246-F633-4AB7-AEC9-5CB6A718EE76}"/>
              </a:ext>
            </a:extLst>
          </p:cNvPr>
          <p:cNvPicPr>
            <a:picLocks noChangeAspect="1"/>
          </p:cNvPicPr>
          <p:nvPr/>
        </p:nvPicPr>
        <p:blipFill rotWithShape="1">
          <a:blip r:embed="rId3">
            <a:extLst>
              <a:ext uri="{28A0092B-C50C-407E-A947-70E740481C1C}">
                <a14:useLocalDpi xmlns:a14="http://schemas.microsoft.com/office/drawing/2010/main" val="0"/>
              </a:ext>
            </a:extLst>
          </a:blip>
          <a:srcRect l="246" t="8499" r="-183" b="84888"/>
          <a:stretch/>
        </p:blipFill>
        <p:spPr>
          <a:xfrm>
            <a:off x="1" y="4460773"/>
            <a:ext cx="12192001" cy="2397227"/>
          </a:xfrm>
          <a:prstGeom prst="rect">
            <a:avLst/>
          </a:prstGeom>
        </p:spPr>
      </p:pic>
      <p:pic>
        <p:nvPicPr>
          <p:cNvPr id="29" name="图片 20">
            <a:extLst>
              <a:ext uri="{FF2B5EF4-FFF2-40B4-BE49-F238E27FC236}">
                <a16:creationId xmlns:a16="http://schemas.microsoft.com/office/drawing/2014/main" id="{03C582F9-2EEC-4D94-B960-C10D3A572AFE}"/>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1022801" y="139756"/>
            <a:ext cx="1406457" cy="1435510"/>
          </a:xfrm>
          <a:prstGeom prst="rect">
            <a:avLst/>
          </a:prstGeom>
        </p:spPr>
      </p:pic>
      <p:pic>
        <p:nvPicPr>
          <p:cNvPr id="30" name="图片 21">
            <a:extLst>
              <a:ext uri="{FF2B5EF4-FFF2-40B4-BE49-F238E27FC236}">
                <a16:creationId xmlns:a16="http://schemas.microsoft.com/office/drawing/2014/main" id="{492B818F-FDD3-4E13-9E02-EE27100403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55" t="43102" r="76311" b="51324"/>
          <a:stretch/>
        </p:blipFill>
        <p:spPr>
          <a:xfrm>
            <a:off x="1285469" y="3144593"/>
            <a:ext cx="770964" cy="632908"/>
          </a:xfrm>
          <a:prstGeom prst="rect">
            <a:avLst/>
          </a:prstGeom>
        </p:spPr>
      </p:pic>
      <p:sp>
        <p:nvSpPr>
          <p:cNvPr id="31" name="TextBox 30">
            <a:extLst>
              <a:ext uri="{FF2B5EF4-FFF2-40B4-BE49-F238E27FC236}">
                <a16:creationId xmlns:a16="http://schemas.microsoft.com/office/drawing/2014/main" id="{52A216E7-5FFB-4221-B9E6-424F891F3DF7}"/>
              </a:ext>
            </a:extLst>
          </p:cNvPr>
          <p:cNvSpPr txBox="1"/>
          <p:nvPr/>
        </p:nvSpPr>
        <p:spPr>
          <a:xfrm>
            <a:off x="4766777" y="1203745"/>
            <a:ext cx="453458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2B538A"/>
                </a:solidFill>
                <a:effectLst/>
                <a:uLnTx/>
                <a:uFillTx/>
                <a:latin typeface="Arial" panose="020B0604020202020204" pitchFamily="34" charset="0"/>
                <a:cs typeface="Arial" panose="020B0604020202020204" pitchFamily="34" charset="0"/>
              </a:rPr>
              <a:t>Thứ</a:t>
            </a:r>
            <a:r>
              <a:rPr kumimoji="0" lang="en-US" sz="2400" b="0" i="0" u="none" strike="noStrike" kern="1200" cap="none" spc="0" normalizeH="0" baseline="0" noProof="0" dirty="0">
                <a:ln>
                  <a:noFill/>
                </a:ln>
                <a:solidFill>
                  <a:srgbClr val="2B538A"/>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srgbClr val="2B538A"/>
                </a:solidFill>
                <a:effectLst/>
                <a:uLnTx/>
                <a:uFillTx/>
                <a:latin typeface="Arial" panose="020B0604020202020204" pitchFamily="34" charset="0"/>
                <a:cs typeface="Arial" panose="020B0604020202020204" pitchFamily="34" charset="0"/>
              </a:rPr>
              <a:t>ngày</a:t>
            </a:r>
            <a:r>
              <a:rPr kumimoji="0" lang="en-US" sz="2400" b="0" i="0" u="none" strike="noStrike" kern="1200" cap="none" spc="0" normalizeH="0" baseline="0" noProof="0" dirty="0">
                <a:ln>
                  <a:noFill/>
                </a:ln>
                <a:solidFill>
                  <a:srgbClr val="2B538A"/>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srgbClr val="2B538A"/>
                </a:solidFill>
                <a:effectLst/>
                <a:uLnTx/>
                <a:uFillTx/>
                <a:latin typeface="Arial" panose="020B0604020202020204" pitchFamily="34" charset="0"/>
                <a:cs typeface="Arial" panose="020B0604020202020204" pitchFamily="34" charset="0"/>
              </a:rPr>
              <a:t>tháng</a:t>
            </a:r>
            <a:r>
              <a:rPr kumimoji="0" lang="en-US" sz="2400" b="0" i="0" u="none" strike="noStrike" kern="1200" cap="none" spc="0" normalizeH="0" baseline="0" noProof="0" dirty="0">
                <a:ln>
                  <a:noFill/>
                </a:ln>
                <a:solidFill>
                  <a:srgbClr val="2B538A"/>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srgbClr val="2B538A"/>
                </a:solidFill>
                <a:effectLst/>
                <a:uLnTx/>
                <a:uFillTx/>
                <a:latin typeface="Arial" panose="020B0604020202020204" pitchFamily="34" charset="0"/>
                <a:cs typeface="Arial" panose="020B0604020202020204" pitchFamily="34" charset="0"/>
              </a:rPr>
              <a:t>năm</a:t>
            </a:r>
            <a:r>
              <a:rPr kumimoji="0" lang="en-US" sz="2400" b="0" i="0" u="none" strike="noStrike" kern="1200" cap="none" spc="0" normalizeH="0" baseline="0" noProof="0" dirty="0">
                <a:ln>
                  <a:noFill/>
                </a:ln>
                <a:solidFill>
                  <a:srgbClr val="2B538A"/>
                </a:solidFill>
                <a:effectLst/>
                <a:uLnTx/>
                <a:uFillTx/>
                <a:latin typeface="Arial" panose="020B0604020202020204" pitchFamily="34" charset="0"/>
                <a:cs typeface="Arial" panose="020B0604020202020204" pitchFamily="34" charset="0"/>
              </a:rPr>
              <a:t>…</a:t>
            </a:r>
          </a:p>
        </p:txBody>
      </p:sp>
      <p:sp>
        <p:nvSpPr>
          <p:cNvPr id="35" name="TextBox 34">
            <a:extLst>
              <a:ext uri="{FF2B5EF4-FFF2-40B4-BE49-F238E27FC236}">
                <a16:creationId xmlns:a16="http://schemas.microsoft.com/office/drawing/2014/main" id="{C798B558-AE05-4ADE-83C6-D5D272A110E8}"/>
              </a:ext>
            </a:extLst>
          </p:cNvPr>
          <p:cNvSpPr txBox="1"/>
          <p:nvPr/>
        </p:nvSpPr>
        <p:spPr>
          <a:xfrm>
            <a:off x="5959741" y="3707880"/>
            <a:ext cx="299040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B207B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B207B0"/>
                </a:solidFill>
                <a:effectLst/>
                <a:uLnTx/>
                <a:uFillTx/>
                <a:latin typeface="Arial-Rounded" panose="020B0500000000000000" pitchFamily="34" charset="0"/>
                <a:ea typeface="Arial-Rounded" panose="020B0500000000000000" pitchFamily="34" charset="0"/>
                <a:cs typeface="Arial-Rounded" panose="020B0500000000000000" pitchFamily="34" charset="0"/>
              </a:rPr>
              <a:t> 2 – </a:t>
            </a:r>
            <a:r>
              <a:rPr kumimoji="0" lang="en-US" sz="4000" b="1" i="0" u="none" strike="noStrike" kern="1200" cap="none" spc="0" normalizeH="0" baseline="0" noProof="0" dirty="0" err="1">
                <a:ln>
                  <a:noFill/>
                </a:ln>
                <a:solidFill>
                  <a:srgbClr val="B207B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Tiết</a:t>
            </a:r>
            <a:r>
              <a:rPr kumimoji="0" lang="en-US" sz="4000" b="1" i="0" u="none" strike="noStrike" kern="1200" cap="none" spc="0" normalizeH="0" baseline="0" noProof="0" dirty="0">
                <a:ln>
                  <a:noFill/>
                </a:ln>
                <a:solidFill>
                  <a:srgbClr val="B207B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4000" b="1" dirty="0">
                <a:solidFill>
                  <a:srgbClr val="B207B0"/>
                </a:solidFill>
                <a:latin typeface="Arial-Rounded" panose="020B0500000000000000" pitchFamily="34" charset="0"/>
                <a:ea typeface="Arial-Rounded" panose="020B0500000000000000" pitchFamily="34" charset="0"/>
                <a:cs typeface="Arial-Rounded" panose="020B0500000000000000" pitchFamily="34" charset="0"/>
              </a:rPr>
              <a:t>4</a:t>
            </a:r>
            <a:r>
              <a:rPr kumimoji="0" lang="en-US" sz="4000" b="1" i="0" u="none" strike="noStrike" kern="1200" cap="none" spc="0" normalizeH="0" baseline="0" noProof="0" dirty="0">
                <a:ln>
                  <a:noFill/>
                </a:ln>
                <a:solidFill>
                  <a:srgbClr val="B207B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3" name="Picture 2">
            <a:extLst>
              <a:ext uri="{FF2B5EF4-FFF2-40B4-BE49-F238E27FC236}">
                <a16:creationId xmlns:a16="http://schemas.microsoft.com/office/drawing/2014/main" id="{9B42EBD4-1659-463C-B988-BCA7CD91BF10}"/>
              </a:ext>
            </a:extLst>
          </p:cNvPr>
          <p:cNvPicPr>
            <a:picLocks noChangeAspect="1"/>
          </p:cNvPicPr>
          <p:nvPr/>
        </p:nvPicPr>
        <p:blipFill>
          <a:blip r:embed="rId7"/>
          <a:stretch>
            <a:fillRect/>
          </a:stretch>
        </p:blipFill>
        <p:spPr>
          <a:xfrm>
            <a:off x="4172874" y="4287703"/>
            <a:ext cx="7834039" cy="1926503"/>
          </a:xfrm>
          <a:prstGeom prst="rect">
            <a:avLst/>
          </a:prstGeom>
        </p:spPr>
      </p:pic>
      <p:pic>
        <p:nvPicPr>
          <p:cNvPr id="2" name="Picture 1">
            <a:extLst>
              <a:ext uri="{FF2B5EF4-FFF2-40B4-BE49-F238E27FC236}">
                <a16:creationId xmlns:a16="http://schemas.microsoft.com/office/drawing/2014/main" id="{F5B43264-41E0-4667-AE7E-4B4D6C79C745}"/>
              </a:ext>
            </a:extLst>
          </p:cNvPr>
          <p:cNvPicPr>
            <a:picLocks noChangeAspect="1"/>
          </p:cNvPicPr>
          <p:nvPr/>
        </p:nvPicPr>
        <p:blipFill>
          <a:blip r:embed="rId8"/>
          <a:stretch>
            <a:fillRect/>
          </a:stretch>
        </p:blipFill>
        <p:spPr>
          <a:xfrm>
            <a:off x="5360107" y="1974771"/>
            <a:ext cx="3377477" cy="1140051"/>
          </a:xfrm>
          <a:prstGeom prst="rect">
            <a:avLst/>
          </a:prstGeom>
        </p:spPr>
      </p:pic>
      <p:pic>
        <p:nvPicPr>
          <p:cNvPr id="4" name="Picture 3">
            <a:extLst>
              <a:ext uri="{FF2B5EF4-FFF2-40B4-BE49-F238E27FC236}">
                <a16:creationId xmlns:a16="http://schemas.microsoft.com/office/drawing/2014/main" id="{E597ECC6-A76D-47FE-B064-67D2B37D4E81}"/>
              </a:ext>
            </a:extLst>
          </p:cNvPr>
          <p:cNvPicPr>
            <a:picLocks noChangeAspect="1"/>
          </p:cNvPicPr>
          <p:nvPr/>
        </p:nvPicPr>
        <p:blipFill>
          <a:blip r:embed="rId9"/>
          <a:stretch>
            <a:fillRect/>
          </a:stretch>
        </p:blipFill>
        <p:spPr>
          <a:xfrm>
            <a:off x="3726906" y="3066470"/>
            <a:ext cx="7218290" cy="859611"/>
          </a:xfrm>
          <a:prstGeom prst="rect">
            <a:avLst/>
          </a:prstGeom>
        </p:spPr>
      </p:pic>
    </p:spTree>
    <p:extLst>
      <p:ext uri="{BB962C8B-B14F-4D97-AF65-F5344CB8AC3E}">
        <p14:creationId xmlns:p14="http://schemas.microsoft.com/office/powerpoint/2010/main" val="1454267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22" presetClass="entr" presetSubtype="4"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par>
                                <p:cTn id="17" presetID="22" presetClass="entr" presetSubtype="4"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par>
                                <p:cTn id="20" presetID="22" presetClass="entr" presetSubtype="1"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up)">
                                      <p:cBhvr>
                                        <p:cTn id="22" dur="500"/>
                                        <p:tgtEl>
                                          <p:spTgt spid="24"/>
                                        </p:tgtEl>
                                      </p:cBhvr>
                                    </p:animEffect>
                                  </p:childTnLst>
                                </p:cTn>
                              </p:par>
                              <p:par>
                                <p:cTn id="23" presetID="6" presetClass="entr" presetSubtype="32"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circle(out)">
                                      <p:cBhvr>
                                        <p:cTn id="25" dur="500"/>
                                        <p:tgtEl>
                                          <p:spTgt spid="25"/>
                                        </p:tgtEl>
                                      </p:cBhvr>
                                    </p:animEffect>
                                  </p:childTnLst>
                                </p:cTn>
                              </p:par>
                              <p:par>
                                <p:cTn id="26" presetID="31"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 calcmode="lin" valueType="num">
                                      <p:cBhvr>
                                        <p:cTn id="30" dur="500" fill="hold"/>
                                        <p:tgtEl>
                                          <p:spTgt spid="16"/>
                                        </p:tgtEl>
                                        <p:attrNameLst>
                                          <p:attrName>style.rotation</p:attrName>
                                        </p:attrNameLst>
                                      </p:cBhvr>
                                      <p:tavLst>
                                        <p:tav tm="0">
                                          <p:val>
                                            <p:fltVal val="90"/>
                                          </p:val>
                                        </p:tav>
                                        <p:tav tm="100000">
                                          <p:val>
                                            <p:fltVal val="0"/>
                                          </p:val>
                                        </p:tav>
                                      </p:tavLst>
                                    </p:anim>
                                    <p:animEffect transition="in" filter="fade">
                                      <p:cBhvr>
                                        <p:cTn id="31" dur="500"/>
                                        <p:tgtEl>
                                          <p:spTgt spid="16"/>
                                        </p:tgtEl>
                                      </p:cBhvr>
                                    </p:animEffect>
                                  </p:childTnLst>
                                </p:cTn>
                              </p:par>
                              <p:par>
                                <p:cTn id="32" presetID="21" presetClass="entr" presetSubtype="1"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heel(1)">
                                      <p:cBhvr>
                                        <p:cTn id="34" dur="500"/>
                                        <p:tgtEl>
                                          <p:spTgt spid="23"/>
                                        </p:tgtEl>
                                      </p:cBhvr>
                                    </p:animEffect>
                                  </p:childTnLst>
                                </p:cTn>
                              </p:par>
                              <p:par>
                                <p:cTn id="35" presetID="21" presetClass="entr" presetSubtype="1"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heel(1)">
                                      <p:cBhvr>
                                        <p:cTn id="37" dur="500"/>
                                        <p:tgtEl>
                                          <p:spTgt spid="26"/>
                                        </p:tgtEl>
                                      </p:cBhvr>
                                    </p:animEffect>
                                  </p:childTnLst>
                                </p:cTn>
                              </p:par>
                              <p:par>
                                <p:cTn id="38" presetID="21" presetClass="entr" presetSubtype="1"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heel(1)">
                                      <p:cBhvr>
                                        <p:cTn id="40" dur="500"/>
                                        <p:tgtEl>
                                          <p:spTgt spid="29"/>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randombar(horizontal)">
                                      <p:cBhvr>
                                        <p:cTn id="43" dur="500"/>
                                        <p:tgtEl>
                                          <p:spTgt spid="3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500"/>
                                        <p:tgtEl>
                                          <p:spTgt spid="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wipe(down)">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fade">
                                      <p:cBhvr>
                                        <p:cTn id="58" dur="1000"/>
                                        <p:tgtEl>
                                          <p:spTgt spid="35"/>
                                        </p:tgtEl>
                                      </p:cBhvr>
                                    </p:animEffect>
                                    <p:anim calcmode="lin" valueType="num">
                                      <p:cBhvr>
                                        <p:cTn id="59" dur="1000" fill="hold"/>
                                        <p:tgtEl>
                                          <p:spTgt spid="35"/>
                                        </p:tgtEl>
                                        <p:attrNameLst>
                                          <p:attrName>ppt_x</p:attrName>
                                        </p:attrNameLst>
                                      </p:cBhvr>
                                      <p:tavLst>
                                        <p:tav tm="0">
                                          <p:val>
                                            <p:strVal val="#ppt_x"/>
                                          </p:val>
                                        </p:tav>
                                        <p:tav tm="100000">
                                          <p:val>
                                            <p:strVal val="#ppt_x"/>
                                          </p:val>
                                        </p:tav>
                                      </p:tavLst>
                                    </p:anim>
                                    <p:anim calcmode="lin" valueType="num">
                                      <p:cBhvr>
                                        <p:cTn id="60"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barn(inVertical)">
                                      <p:cBhvr>
                                        <p:cTn id="6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grpSp>
        <p:nvGrpSpPr>
          <p:cNvPr id="11" name="Group 10">
            <a:extLst>
              <a:ext uri="{FF2B5EF4-FFF2-40B4-BE49-F238E27FC236}">
                <a16:creationId xmlns:a16="http://schemas.microsoft.com/office/drawing/2014/main" id="{7072EF73-A1FB-4E3A-B032-4FA3E9E7A2AE}"/>
              </a:ext>
            </a:extLst>
          </p:cNvPr>
          <p:cNvGrpSpPr/>
          <p:nvPr/>
        </p:nvGrpSpPr>
        <p:grpSpPr>
          <a:xfrm>
            <a:off x="2222396" y="-141286"/>
            <a:ext cx="7074003" cy="5319397"/>
            <a:chOff x="1171837" y="713684"/>
            <a:chExt cx="5029200" cy="5029200"/>
          </a:xfrm>
        </p:grpSpPr>
        <p:pic>
          <p:nvPicPr>
            <p:cNvPr id="9" name="Picture 8" descr="Shape, circle&#10;&#10;Description automatically generated">
              <a:extLst>
                <a:ext uri="{FF2B5EF4-FFF2-40B4-BE49-F238E27FC236}">
                  <a16:creationId xmlns:a16="http://schemas.microsoft.com/office/drawing/2014/main" id="{C82B6F25-A8BF-4CCF-8B88-702672B1D0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72" name="TextBox 71">
              <a:extLst>
                <a:ext uri="{FF2B5EF4-FFF2-40B4-BE49-F238E27FC236}">
                  <a16:creationId xmlns:a16="http://schemas.microsoft.com/office/drawing/2014/main" id="{A1FD4D47-EB2D-4116-B9C8-3D792BA05E53}"/>
                </a:ext>
              </a:extLst>
            </p:cNvPr>
            <p:cNvSpPr txBox="1"/>
            <p:nvPr/>
          </p:nvSpPr>
          <p:spPr>
            <a:xfrm>
              <a:off x="2163471" y="2533349"/>
              <a:ext cx="3045931" cy="241518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dirty="0" err="1">
                  <a:solidFill>
                    <a:srgbClr val="FF0C56"/>
                  </a:solidFill>
                  <a:latin typeface="Arial-Rounded" panose="020B0500000000000000" pitchFamily="34" charset="0"/>
                  <a:ea typeface="Arial-Rounded" panose="020B0500000000000000" pitchFamily="34" charset="0"/>
                  <a:cs typeface="Arial-Rounded" panose="020B0500000000000000" pitchFamily="34" charset="0"/>
                </a:rPr>
                <a:t>Viết</a:t>
              </a:r>
              <a:r>
                <a:rPr lang="en-US" sz="8000" b="1" dirty="0">
                  <a:solidFill>
                    <a:srgbClr val="FF0C56"/>
                  </a:solidFill>
                  <a:latin typeface="Arial-Rounded" panose="020B0500000000000000" pitchFamily="34" charset="0"/>
                  <a:ea typeface="Arial-Rounded" panose="020B0500000000000000" pitchFamily="34" charset="0"/>
                  <a:cs typeface="Arial-Rounded" panose="020B0500000000000000" pitchFamily="34" charset="0"/>
                </a:rPr>
                <a:t> tin </a:t>
              </a:r>
              <a:r>
                <a:rPr lang="en-US" sz="8000" b="1" dirty="0" err="1">
                  <a:solidFill>
                    <a:srgbClr val="FF0C56"/>
                  </a:solidFill>
                  <a:latin typeface="Arial-Rounded" panose="020B0500000000000000" pitchFamily="34" charset="0"/>
                  <a:ea typeface="Arial-Rounded" panose="020B0500000000000000" pitchFamily="34" charset="0"/>
                  <a:cs typeface="Arial-Rounded" panose="020B0500000000000000" pitchFamily="34" charset="0"/>
                </a:rPr>
                <a:t>nhắn</a:t>
              </a:r>
              <a:endParaRPr kumimoji="0" lang="en-US" sz="8000" b="0" i="0" u="none" strike="noStrike" kern="1200" cap="none" spc="0" normalizeH="0" baseline="0" noProof="0" dirty="0">
                <a:ln>
                  <a:noFill/>
                </a:ln>
                <a:solidFill>
                  <a:srgbClr val="FF0C56"/>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Picture 11">
            <a:extLst>
              <a:ext uri="{FF2B5EF4-FFF2-40B4-BE49-F238E27FC236}">
                <a16:creationId xmlns:a16="http://schemas.microsoft.com/office/drawing/2014/main" id="{30FE5FA3-13CC-4453-9AD0-4A2E98B2F39B}"/>
              </a:ext>
            </a:extLst>
          </p:cNvPr>
          <p:cNvPicPr>
            <a:picLocks noChangeAspect="1"/>
          </p:cNvPicPr>
          <p:nvPr/>
        </p:nvPicPr>
        <p:blipFill>
          <a:blip r:embed="rId8"/>
          <a:stretch>
            <a:fillRect/>
          </a:stretch>
        </p:blipFill>
        <p:spPr>
          <a:xfrm>
            <a:off x="8733033" y="1894628"/>
            <a:ext cx="3595850" cy="4846320"/>
          </a:xfrm>
          <a:prstGeom prst="rect">
            <a:avLst/>
          </a:prstGeom>
        </p:spPr>
      </p:pic>
    </p:spTree>
    <p:extLst>
      <p:ext uri="{BB962C8B-B14F-4D97-AF65-F5344CB8AC3E}">
        <p14:creationId xmlns:p14="http://schemas.microsoft.com/office/powerpoint/2010/main" val="2536190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par>
                              <p:cTn id="21" fill="hold">
                                <p:stCondLst>
                                  <p:cond delay="1500"/>
                                </p:stCondLst>
                                <p:childTnLst>
                                  <p:par>
                                    <p:cTn id="22" presetID="2" presetClass="entr" presetSubtype="8" fill="hold" nodeType="afterEffect" p14:presetBounceEnd="50000">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14:bounceEnd="50000">
                                          <p:cBhvr additive="base">
                                            <p:cTn id="24"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9" name="chimes.wav"/>
                                            </p:tgtEl>
                                          </p:cMediaNode>
                                        </p:audio>
                                      </p:subTnLst>
                                    </p:cTn>
                                  </p:par>
                                </p:childTnLst>
                              </p:cTn>
                            </p:par>
                            <p:par>
                              <p:cTn id="21" fill="hold">
                                <p:stCondLst>
                                  <p:cond delay="1500"/>
                                </p:stCondLst>
                                <p:childTnLst>
                                  <p:par>
                                    <p:cTn id="22" presetID="2" presetClass="entr" presetSubtype="8"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0"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39F7F586-752D-43CC-8B0B-5DD6C49E0930}"/>
              </a:ext>
            </a:extLst>
          </p:cNvPr>
          <p:cNvSpPr/>
          <p:nvPr/>
        </p:nvSpPr>
        <p:spPr>
          <a:xfrm>
            <a:off x="0" y="0"/>
            <a:ext cx="12192000" cy="6858000"/>
          </a:xfrm>
          <a:prstGeom prst="rect">
            <a:avLst/>
          </a:prstGeom>
          <a:solidFill>
            <a:srgbClr val="F7F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8" name="图片 17">
            <a:extLst>
              <a:ext uri="{FF2B5EF4-FFF2-40B4-BE49-F238E27FC236}">
                <a16:creationId xmlns:a16="http://schemas.microsoft.com/office/drawing/2014/main" id="{B9C7E178-E595-4F77-A1A9-75A867C9EF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848100"/>
            <a:ext cx="12192000" cy="3009900"/>
          </a:xfrm>
          <a:prstGeom prst="rect">
            <a:avLst/>
          </a:prstGeom>
        </p:spPr>
      </p:pic>
      <p:pic>
        <p:nvPicPr>
          <p:cNvPr id="5" name="图片 4">
            <a:extLst>
              <a:ext uri="{FF2B5EF4-FFF2-40B4-BE49-F238E27FC236}">
                <a16:creationId xmlns:a16="http://schemas.microsoft.com/office/drawing/2014/main" id="{018851B5-24B2-4EF4-ADE7-8F231853A0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869293"/>
            <a:ext cx="2459783" cy="3988707"/>
          </a:xfrm>
          <a:prstGeom prst="rect">
            <a:avLst/>
          </a:prstGeom>
        </p:spPr>
      </p:pic>
      <p:pic>
        <p:nvPicPr>
          <p:cNvPr id="7" name="图片 6">
            <a:extLst>
              <a:ext uri="{FF2B5EF4-FFF2-40B4-BE49-F238E27FC236}">
                <a16:creationId xmlns:a16="http://schemas.microsoft.com/office/drawing/2014/main" id="{F4F8D2A9-58FC-4F0E-9CF0-4E5665D813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521200"/>
            <a:ext cx="12192000" cy="2336800"/>
          </a:xfrm>
          <a:prstGeom prst="rect">
            <a:avLst/>
          </a:prstGeom>
        </p:spPr>
      </p:pic>
      <p:pic>
        <p:nvPicPr>
          <p:cNvPr id="13" name="图片 12">
            <a:extLst>
              <a:ext uri="{FF2B5EF4-FFF2-40B4-BE49-F238E27FC236}">
                <a16:creationId xmlns:a16="http://schemas.microsoft.com/office/drawing/2014/main" id="{76A0D96B-CA34-437A-92BA-EB20B0C633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23522" y="5128104"/>
            <a:ext cx="1963571" cy="1729896"/>
          </a:xfrm>
          <a:prstGeom prst="rect">
            <a:avLst/>
          </a:prstGeom>
        </p:spPr>
      </p:pic>
      <p:pic>
        <p:nvPicPr>
          <p:cNvPr id="52" name="图片 10">
            <a:extLst>
              <a:ext uri="{FF2B5EF4-FFF2-40B4-BE49-F238E27FC236}">
                <a16:creationId xmlns:a16="http://schemas.microsoft.com/office/drawing/2014/main" id="{1E3DB3FA-3F25-44B4-92F9-1D49E52F58C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0" y="0"/>
            <a:ext cx="3855975" cy="2501900"/>
          </a:xfrm>
          <a:prstGeom prst="rect">
            <a:avLst/>
          </a:prstGeom>
        </p:spPr>
      </p:pic>
      <p:pic>
        <p:nvPicPr>
          <p:cNvPr id="53" name="图片 22">
            <a:extLst>
              <a:ext uri="{FF2B5EF4-FFF2-40B4-BE49-F238E27FC236}">
                <a16:creationId xmlns:a16="http://schemas.microsoft.com/office/drawing/2014/main" id="{3F1E14B2-D484-4A00-BCB1-D4E0D4BFC8D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1404813" y="0"/>
            <a:ext cx="787187" cy="845807"/>
          </a:xfrm>
          <a:prstGeom prst="rect">
            <a:avLst/>
          </a:prstGeom>
        </p:spPr>
      </p:pic>
      <p:pic>
        <p:nvPicPr>
          <p:cNvPr id="11" name="图片 10">
            <a:extLst>
              <a:ext uri="{FF2B5EF4-FFF2-40B4-BE49-F238E27FC236}">
                <a16:creationId xmlns:a16="http://schemas.microsoft.com/office/drawing/2014/main" id="{1AD88AF9-9F7A-4F73-B155-7AA3FDC7005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81352" y="5663354"/>
            <a:ext cx="3476634" cy="1194646"/>
          </a:xfrm>
          <a:prstGeom prst="rect">
            <a:avLst/>
          </a:prstGeom>
        </p:spPr>
      </p:pic>
      <p:pic>
        <p:nvPicPr>
          <p:cNvPr id="9" name="图片 8">
            <a:extLst>
              <a:ext uri="{FF2B5EF4-FFF2-40B4-BE49-F238E27FC236}">
                <a16:creationId xmlns:a16="http://schemas.microsoft.com/office/drawing/2014/main" id="{2FA1E61E-B719-4F58-AFF5-6B2CDEC7592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18054" y="3347603"/>
            <a:ext cx="2182551" cy="3510397"/>
          </a:xfrm>
          <a:prstGeom prst="rect">
            <a:avLst/>
          </a:prstGeom>
        </p:spPr>
      </p:pic>
      <p:pic>
        <p:nvPicPr>
          <p:cNvPr id="19" name="Picture 18" descr="A picture containing toy, doll, colorful, decorated&#10;&#10;Description automatically generated">
            <a:extLst>
              <a:ext uri="{FF2B5EF4-FFF2-40B4-BE49-F238E27FC236}">
                <a16:creationId xmlns:a16="http://schemas.microsoft.com/office/drawing/2014/main" id="{2AE47688-0BAC-474D-9BFC-AF58655F2D0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7415" y="3200400"/>
            <a:ext cx="5486400" cy="3657600"/>
          </a:xfrm>
          <a:prstGeom prst="rect">
            <a:avLst/>
          </a:prstGeom>
        </p:spPr>
      </p:pic>
      <p:pic>
        <p:nvPicPr>
          <p:cNvPr id="12" name="nhạc dễ thương gt trò chơi">
            <a:hlinkClick r:id="" action="ppaction://media"/>
            <a:extLst>
              <a:ext uri="{FF2B5EF4-FFF2-40B4-BE49-F238E27FC236}">
                <a16:creationId xmlns:a16="http://schemas.microsoft.com/office/drawing/2014/main" id="{0C6F104C-AFE0-48FA-8899-CE236B8F6D17}"/>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217519" y="0"/>
            <a:ext cx="609600" cy="609600"/>
          </a:xfrm>
          <a:prstGeom prst="rect">
            <a:avLst/>
          </a:prstGeom>
        </p:spPr>
      </p:pic>
      <p:pic>
        <p:nvPicPr>
          <p:cNvPr id="2" name="Picture 1">
            <a:extLst>
              <a:ext uri="{FF2B5EF4-FFF2-40B4-BE49-F238E27FC236}">
                <a16:creationId xmlns:a16="http://schemas.microsoft.com/office/drawing/2014/main" id="{F490CFB0-AF1D-4F30-9DB2-37C0BD01ACE9}"/>
              </a:ext>
            </a:extLst>
          </p:cNvPr>
          <p:cNvPicPr>
            <a:picLocks noChangeAspect="1"/>
          </p:cNvPicPr>
          <p:nvPr/>
        </p:nvPicPr>
        <p:blipFill>
          <a:blip r:embed="rId15"/>
          <a:stretch>
            <a:fillRect/>
          </a:stretch>
        </p:blipFill>
        <p:spPr>
          <a:xfrm>
            <a:off x="2305357" y="1101823"/>
            <a:ext cx="8644877" cy="2627604"/>
          </a:xfrm>
          <a:prstGeom prst="rect">
            <a:avLst/>
          </a:prstGeom>
        </p:spPr>
      </p:pic>
    </p:spTree>
    <p:extLst>
      <p:ext uri="{BB962C8B-B14F-4D97-AF65-F5344CB8AC3E}">
        <p14:creationId xmlns:p14="http://schemas.microsoft.com/office/powerpoint/2010/main" val="1443495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800" fill="hold"/>
                                        <p:tgtEl>
                                          <p:spTgt spid="12"/>
                                        </p:tgtEl>
                                      </p:cBhvr>
                                    </p:cmd>
                                  </p:childTnLst>
                                </p:cTn>
                              </p:par>
                              <p:par>
                                <p:cTn id="7" presetID="22" presetClass="entr" presetSubtype="8"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wipe(left)">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1" fill="hold" nodeType="with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wipe(up)">
                                      <p:cBhvr>
                                        <p:cTn id="27" dur="500"/>
                                        <p:tgtEl>
                                          <p:spTgt spid="52"/>
                                        </p:tgtEl>
                                      </p:cBhvr>
                                    </p:animEffect>
                                  </p:childTnLst>
                                </p:cTn>
                              </p:par>
                              <p:par>
                                <p:cTn id="28" presetID="22" presetClass="entr" presetSubtype="1" fill="hold" nodeType="with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wipe(up)">
                                      <p:cBhvr>
                                        <p:cTn id="30" dur="500"/>
                                        <p:tgtEl>
                                          <p:spTgt spid="53"/>
                                        </p:tgtEl>
                                      </p:cBhvr>
                                    </p:animEffect>
                                  </p:childTnLst>
                                </p:cTn>
                              </p:par>
                              <p:par>
                                <p:cTn id="31" presetID="2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edg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a:extLst>
              <a:ext uri="{FF2B5EF4-FFF2-40B4-BE49-F238E27FC236}">
                <a16:creationId xmlns:a16="http://schemas.microsoft.com/office/drawing/2014/main" id="{FD83BAFA-9FB8-47FC-8734-AA835AFC8FDF}"/>
              </a:ext>
            </a:extLst>
          </p:cNvPr>
          <p:cNvSpPr/>
          <p:nvPr/>
        </p:nvSpPr>
        <p:spPr>
          <a:xfrm>
            <a:off x="0" y="-8404"/>
            <a:ext cx="12192000" cy="6858000"/>
          </a:xfrm>
          <a:prstGeom prst="rect">
            <a:avLst/>
          </a:prstGeom>
          <a:solidFill>
            <a:srgbClr val="F7F7F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pic>
        <p:nvPicPr>
          <p:cNvPr id="3" name="图片 5">
            <a:extLst>
              <a:ext uri="{FF2B5EF4-FFF2-40B4-BE49-F238E27FC236}">
                <a16:creationId xmlns:a16="http://schemas.microsoft.com/office/drawing/2014/main" id="{3B0C3CC5-48A3-46FC-9342-7716E9C27A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0" y="5465444"/>
            <a:ext cx="6553200" cy="1392555"/>
          </a:xfrm>
          <a:prstGeom prst="rect">
            <a:avLst/>
          </a:prstGeom>
        </p:spPr>
      </p:pic>
      <p:pic>
        <p:nvPicPr>
          <p:cNvPr id="4" name="图片 20">
            <a:extLst>
              <a:ext uri="{FF2B5EF4-FFF2-40B4-BE49-F238E27FC236}">
                <a16:creationId xmlns:a16="http://schemas.microsoft.com/office/drawing/2014/main" id="{14406A6C-0B95-4C04-BFCB-D7777048F5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4979" y="5229602"/>
            <a:ext cx="3333123" cy="1628396"/>
          </a:xfrm>
          <a:prstGeom prst="rect">
            <a:avLst/>
          </a:prstGeom>
        </p:spPr>
      </p:pic>
      <p:pic>
        <p:nvPicPr>
          <p:cNvPr id="5" name="图片 10">
            <a:extLst>
              <a:ext uri="{FF2B5EF4-FFF2-40B4-BE49-F238E27FC236}">
                <a16:creationId xmlns:a16="http://schemas.microsoft.com/office/drawing/2014/main" id="{881C1095-6703-493A-9C44-10D243FBEB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917" y="0"/>
            <a:ext cx="3855975" cy="2501900"/>
          </a:xfrm>
          <a:prstGeom prst="rect">
            <a:avLst/>
          </a:prstGeom>
        </p:spPr>
      </p:pic>
      <p:pic>
        <p:nvPicPr>
          <p:cNvPr id="6" name="图片 12">
            <a:extLst>
              <a:ext uri="{FF2B5EF4-FFF2-40B4-BE49-F238E27FC236}">
                <a16:creationId xmlns:a16="http://schemas.microsoft.com/office/drawing/2014/main" id="{08F00190-ECA4-41F0-98B3-4D7A8B9832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917" y="2636241"/>
            <a:ext cx="2305034" cy="4522936"/>
          </a:xfrm>
          <a:prstGeom prst="rect">
            <a:avLst/>
          </a:prstGeom>
        </p:spPr>
      </p:pic>
      <p:pic>
        <p:nvPicPr>
          <p:cNvPr id="7" name="图片 14">
            <a:extLst>
              <a:ext uri="{FF2B5EF4-FFF2-40B4-BE49-F238E27FC236}">
                <a16:creationId xmlns:a16="http://schemas.microsoft.com/office/drawing/2014/main" id="{72D621DE-A165-4C44-B769-90F66E055A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27657" y="5819859"/>
            <a:ext cx="2122488" cy="1042437"/>
          </a:xfrm>
          <a:prstGeom prst="rect">
            <a:avLst/>
          </a:prstGeom>
        </p:spPr>
      </p:pic>
      <p:pic>
        <p:nvPicPr>
          <p:cNvPr id="8" name="图片 16">
            <a:extLst>
              <a:ext uri="{FF2B5EF4-FFF2-40B4-BE49-F238E27FC236}">
                <a16:creationId xmlns:a16="http://schemas.microsoft.com/office/drawing/2014/main" id="{62210B5A-AE84-4921-9048-A5D73A6E228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02901" y="3838326"/>
            <a:ext cx="1620998" cy="3011270"/>
          </a:xfrm>
          <a:prstGeom prst="rect">
            <a:avLst/>
          </a:prstGeom>
        </p:spPr>
      </p:pic>
      <p:pic>
        <p:nvPicPr>
          <p:cNvPr id="9" name="图片 18">
            <a:extLst>
              <a:ext uri="{FF2B5EF4-FFF2-40B4-BE49-F238E27FC236}">
                <a16:creationId xmlns:a16="http://schemas.microsoft.com/office/drawing/2014/main" id="{A59E5213-1875-4A66-98CF-B36BC8E575A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1821" y="5751349"/>
            <a:ext cx="2349501" cy="1106649"/>
          </a:xfrm>
          <a:prstGeom prst="rect">
            <a:avLst/>
          </a:prstGeom>
        </p:spPr>
      </p:pic>
      <p:pic>
        <p:nvPicPr>
          <p:cNvPr id="10" name="图片 22">
            <a:extLst>
              <a:ext uri="{FF2B5EF4-FFF2-40B4-BE49-F238E27FC236}">
                <a16:creationId xmlns:a16="http://schemas.microsoft.com/office/drawing/2014/main" id="{E8C36A1E-AE7C-4A34-90C2-75A3A72A0F5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1404813" y="0"/>
            <a:ext cx="787187" cy="845807"/>
          </a:xfrm>
          <a:prstGeom prst="rect">
            <a:avLst/>
          </a:prstGeom>
        </p:spPr>
      </p:pic>
      <p:sp>
        <p:nvSpPr>
          <p:cNvPr id="16" name="TextBox 15">
            <a:extLst>
              <a:ext uri="{FF2B5EF4-FFF2-40B4-BE49-F238E27FC236}">
                <a16:creationId xmlns:a16="http://schemas.microsoft.com/office/drawing/2014/main" id="{2249825C-0E7E-4223-BC8C-7CD88BA2A226}"/>
              </a:ext>
            </a:extLst>
          </p:cNvPr>
          <p:cNvSpPr txBox="1"/>
          <p:nvPr/>
        </p:nvSpPr>
        <p:spPr>
          <a:xfrm>
            <a:off x="2471570" y="1968703"/>
            <a:ext cx="5968777" cy="3170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Các</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bạn</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hãy</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cùng</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mình</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hoàn</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thành</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hai</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bài</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tập</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sau</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để</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chúng</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ta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chuẩn</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bị</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món</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quà</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xinh</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xắn</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dành</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tặng</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cho</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mẹ</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nhé</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p>
        </p:txBody>
      </p:sp>
      <p:pic>
        <p:nvPicPr>
          <p:cNvPr id="32" name="Picture 31">
            <a:extLst>
              <a:ext uri="{FF2B5EF4-FFF2-40B4-BE49-F238E27FC236}">
                <a16:creationId xmlns:a16="http://schemas.microsoft.com/office/drawing/2014/main" id="{1E8A3B19-E825-4941-94B9-846392ACCD33}"/>
              </a:ext>
            </a:extLst>
          </p:cNvPr>
          <p:cNvPicPr>
            <a:picLocks noChangeAspect="1"/>
          </p:cNvPicPr>
          <p:nvPr/>
        </p:nvPicPr>
        <p:blipFill>
          <a:blip r:embed="rId12"/>
          <a:stretch>
            <a:fillRect/>
          </a:stretch>
        </p:blipFill>
        <p:spPr>
          <a:xfrm>
            <a:off x="8338944" y="960120"/>
            <a:ext cx="3621024" cy="4937760"/>
          </a:xfrm>
          <a:prstGeom prst="rect">
            <a:avLst/>
          </a:prstGeom>
        </p:spPr>
      </p:pic>
      <p:pic>
        <p:nvPicPr>
          <p:cNvPr id="12" name="Picture 11" descr="A white underwear on a black background&#10;&#10;AI-generated content may be incorrect.">
            <a:extLst>
              <a:ext uri="{FF2B5EF4-FFF2-40B4-BE49-F238E27FC236}">
                <a16:creationId xmlns:a16="http://schemas.microsoft.com/office/drawing/2014/main" id="{20A23E41-22B6-CB48-48D0-EF2A6C0658A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945471">
            <a:off x="9731646" y="3080286"/>
            <a:ext cx="1213079" cy="587122"/>
          </a:xfrm>
          <a:prstGeom prst="rect">
            <a:avLst/>
          </a:prstGeom>
        </p:spPr>
      </p:pic>
      <p:pic>
        <p:nvPicPr>
          <p:cNvPr id="13" name="1">
            <a:hlinkClick r:id="" action="ppaction://media"/>
            <a:extLst>
              <a:ext uri="{FF2B5EF4-FFF2-40B4-BE49-F238E27FC236}">
                <a16:creationId xmlns:a16="http://schemas.microsoft.com/office/drawing/2014/main" id="{7B0632A4-96D7-F8D1-07F1-D362561E831C}"/>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624958" y="142358"/>
            <a:ext cx="406400" cy="406400"/>
          </a:xfrm>
          <a:prstGeom prst="rect">
            <a:avLst/>
          </a:prstGeom>
        </p:spPr>
      </p:pic>
    </p:spTree>
    <p:extLst>
      <p:ext uri="{BB962C8B-B14F-4D97-AF65-F5344CB8AC3E}">
        <p14:creationId xmlns:p14="http://schemas.microsoft.com/office/powerpoint/2010/main" val="11570294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ppt_x</p:attrName>
                                        </p:attrNameLst>
                                      </p:cBhvr>
                                      <p:tavLst>
                                        <p:tav tm="0">
                                          <p:val>
                                            <p:strVal val="#ppt_x-#ppt_w*1.125000"/>
                                          </p:val>
                                        </p:tav>
                                        <p:tav tm="100000">
                                          <p:val>
                                            <p:strVal val="#ppt_x"/>
                                          </p:val>
                                        </p:tav>
                                      </p:tavLst>
                                    </p:anim>
                                    <p:animEffect transition="in" filter="wipe(right)">
                                      <p:cBhvr>
                                        <p:cTn id="8" dur="500"/>
                                        <p:tgtEl>
                                          <p:spTgt spid="16"/>
                                        </p:tgtEl>
                                      </p:cBhvr>
                                    </p:animEffect>
                                  </p:childTnLst>
                                </p:cTn>
                              </p:par>
                              <p:par>
                                <p:cTn id="9" presetID="1" presetClass="mediacall" presetSubtype="0" fill="hold" nodeType="withEffect">
                                  <p:stCondLst>
                                    <p:cond delay="0"/>
                                  </p:stCondLst>
                                  <p:childTnLst>
                                    <p:cmd type="call" cmd="playFrom(0.0)">
                                      <p:cBhvr>
                                        <p:cTn id="10" dur="4680" fill="hold"/>
                                        <p:tgtEl>
                                          <p:spTgt spid="13"/>
                                        </p:tgtEl>
                                      </p:cBhvr>
                                    </p:cmd>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3"/>
                </p:tgtEl>
              </p:cMediaNode>
            </p:audio>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9E7685E-8CCE-4BEA-9D4E-85B2D60FF24B}"/>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3063436" y="1018306"/>
            <a:ext cx="5621671" cy="4650660"/>
          </a:xfrm>
          <a:prstGeom prst="rect">
            <a:avLst/>
          </a:prstGeom>
        </p:spPr>
      </p:pic>
      <p:pic>
        <p:nvPicPr>
          <p:cNvPr id="2" name="图片 1">
            <a:extLst>
              <a:ext uri="{FF2B5EF4-FFF2-40B4-BE49-F238E27FC236}">
                <a16:creationId xmlns:a16="http://schemas.microsoft.com/office/drawing/2014/main" id="{3625CBBB-FDD1-42A5-8673-D4B653CA352D}"/>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3" name="图片 2">
            <a:extLst>
              <a:ext uri="{FF2B5EF4-FFF2-40B4-BE49-F238E27FC236}">
                <a16:creationId xmlns:a16="http://schemas.microsoft.com/office/drawing/2014/main" id="{EFEC3FAB-22AD-4AFF-B9E0-9C6D9213E741}"/>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flipH="1">
            <a:off x="7728155" y="3331207"/>
            <a:ext cx="4463845" cy="3538276"/>
          </a:xfrm>
          <a:prstGeom prst="rect">
            <a:avLst/>
          </a:prstGeom>
        </p:spPr>
      </p:pic>
      <p:pic>
        <p:nvPicPr>
          <p:cNvPr id="4" name="图片 3">
            <a:extLst>
              <a:ext uri="{FF2B5EF4-FFF2-40B4-BE49-F238E27FC236}">
                <a16:creationId xmlns:a16="http://schemas.microsoft.com/office/drawing/2014/main" id="{EBB67B35-F697-4C16-8E5A-E842193CD595}"/>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0" y="4483739"/>
            <a:ext cx="12192000" cy="2397227"/>
          </a:xfrm>
          <a:prstGeom prst="rect">
            <a:avLst/>
          </a:prstGeom>
        </p:spPr>
      </p:pic>
      <p:grpSp>
        <p:nvGrpSpPr>
          <p:cNvPr id="22" name="Group 21">
            <a:extLst>
              <a:ext uri="{FF2B5EF4-FFF2-40B4-BE49-F238E27FC236}">
                <a16:creationId xmlns:a16="http://schemas.microsoft.com/office/drawing/2014/main" id="{89E39EC0-3F83-4A7B-8D3C-6D744B1CBCE0}"/>
              </a:ext>
            </a:extLst>
          </p:cNvPr>
          <p:cNvGrpSpPr/>
          <p:nvPr/>
        </p:nvGrpSpPr>
        <p:grpSpPr>
          <a:xfrm>
            <a:off x="4779124" y="1692227"/>
            <a:ext cx="5760720" cy="3566160"/>
            <a:chOff x="3921832" y="1825356"/>
            <a:chExt cx="5732520" cy="3473546"/>
          </a:xfrm>
        </p:grpSpPr>
        <p:sp>
          <p:nvSpPr>
            <p:cNvPr id="8" name="矩形 7">
              <a:extLst>
                <a:ext uri="{FF2B5EF4-FFF2-40B4-BE49-F238E27FC236}">
                  <a16:creationId xmlns:a16="http://schemas.microsoft.com/office/drawing/2014/main" id="{D474DBEB-4132-44A1-ACC1-CE12AEDEBF6F}"/>
                </a:ext>
              </a:extLst>
            </p:cNvPr>
            <p:cNvSpPr/>
            <p:nvPr/>
          </p:nvSpPr>
          <p:spPr>
            <a:xfrm>
              <a:off x="3921832" y="1825356"/>
              <a:ext cx="5732520" cy="3473546"/>
            </a:xfrm>
            <a:prstGeom prst="rect">
              <a:avLst/>
            </a:prstGeom>
            <a:solidFill>
              <a:schemeClr val="bg1"/>
            </a:solidFill>
            <a:ln>
              <a:noFill/>
            </a:ln>
            <a:effectLst>
              <a:glow rad="190500">
                <a:srgbClr val="323476">
                  <a:alpha val="5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B207B0"/>
                </a:solidFill>
                <a:effectLst/>
                <a:uLnTx/>
                <a:uFillTx/>
                <a:latin typeface="Calibri"/>
                <a:ea typeface="等线" panose="02010600030101010101" pitchFamily="2" charset="-122"/>
                <a:cs typeface="+mn-cs"/>
              </a:endParaRPr>
            </a:p>
          </p:txBody>
        </p:sp>
        <p:sp>
          <p:nvSpPr>
            <p:cNvPr id="6" name="文本框 5">
              <a:extLst>
                <a:ext uri="{FF2B5EF4-FFF2-40B4-BE49-F238E27FC236}">
                  <a16:creationId xmlns:a16="http://schemas.microsoft.com/office/drawing/2014/main" id="{B83E3A8F-C530-4B79-85C6-119F31F50953}"/>
                </a:ext>
              </a:extLst>
            </p:cNvPr>
            <p:cNvSpPr txBox="1"/>
            <p:nvPr/>
          </p:nvSpPr>
          <p:spPr>
            <a:xfrm>
              <a:off x="3921832" y="2284856"/>
              <a:ext cx="5732520" cy="2554545"/>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Trước</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tiên</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chúng</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mình</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hãy</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hoàn</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thành</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bài</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tập</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sau</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để</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hái</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một</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bông</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hoa</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xinh</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đã</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nở</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trong</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vườn</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nhé</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a:t>
              </a:r>
              <a:endParaRPr kumimoji="0" lang="zh-CN" altLang="en-US"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endParaRPr>
            </a:p>
          </p:txBody>
        </p:sp>
      </p:grpSp>
      <p:pic>
        <p:nvPicPr>
          <p:cNvPr id="9" name="图片 8">
            <a:extLst>
              <a:ext uri="{FF2B5EF4-FFF2-40B4-BE49-F238E27FC236}">
                <a16:creationId xmlns:a16="http://schemas.microsoft.com/office/drawing/2014/main" id="{551868F5-90A9-48A3-AC75-BED8622FFC0D}"/>
              </a:ext>
            </a:extLst>
          </p:cNvPr>
          <p:cNvPicPr>
            <a:picLocks noChangeAspect="1"/>
          </p:cNvPicPr>
          <p:nvPr/>
        </p:nvPicPr>
        <p:blipFill rotWithShape="1">
          <a:blip r:embed="rId5">
            <a:extLst>
              <a:ext uri="{28A0092B-C50C-407E-A947-70E740481C1C}">
                <a14:useLocalDpi xmlns:a14="http://schemas.microsoft.com/office/drawing/2010/main" val="0"/>
              </a:ext>
            </a:extLst>
          </a:blip>
          <a:srcRect l="67274" t="16646" r="17313" b="78060"/>
          <a:stretch/>
        </p:blipFill>
        <p:spPr>
          <a:xfrm rot="2632237">
            <a:off x="4171198" y="919183"/>
            <a:ext cx="1791786" cy="1828800"/>
          </a:xfrm>
          <a:prstGeom prst="rect">
            <a:avLst/>
          </a:prstGeom>
        </p:spPr>
      </p:pic>
      <p:pic>
        <p:nvPicPr>
          <p:cNvPr id="10" name="图片 9">
            <a:extLst>
              <a:ext uri="{FF2B5EF4-FFF2-40B4-BE49-F238E27FC236}">
                <a16:creationId xmlns:a16="http://schemas.microsoft.com/office/drawing/2014/main" id="{8418D1DF-9F3A-4D69-951F-075037BA4B0B}"/>
              </a:ext>
            </a:extLst>
          </p:cNvPr>
          <p:cNvPicPr>
            <a:picLocks noChangeAspect="1"/>
          </p:cNvPicPr>
          <p:nvPr/>
        </p:nvPicPr>
        <p:blipFill rotWithShape="1">
          <a:blip r:embed="rId5">
            <a:extLst>
              <a:ext uri="{28A0092B-C50C-407E-A947-70E740481C1C}">
                <a14:useLocalDpi xmlns:a14="http://schemas.microsoft.com/office/drawing/2010/main" val="0"/>
              </a:ext>
            </a:extLst>
          </a:blip>
          <a:srcRect l="67274" t="16646" r="17313" b="78060"/>
          <a:stretch/>
        </p:blipFill>
        <p:spPr>
          <a:xfrm rot="2284464" flipH="1">
            <a:off x="9542660" y="3839241"/>
            <a:ext cx="1791786" cy="1828800"/>
          </a:xfrm>
          <a:prstGeom prst="rect">
            <a:avLst/>
          </a:prstGeom>
        </p:spPr>
      </p:pic>
      <p:pic>
        <p:nvPicPr>
          <p:cNvPr id="12" name="图片 11">
            <a:extLst>
              <a:ext uri="{FF2B5EF4-FFF2-40B4-BE49-F238E27FC236}">
                <a16:creationId xmlns:a16="http://schemas.microsoft.com/office/drawing/2014/main" id="{DE6F74DC-5E1D-41CE-9C16-351253082A27}"/>
              </a:ext>
            </a:extLst>
          </p:cNvPr>
          <p:cNvPicPr>
            <a:picLocks noChangeAspect="1"/>
          </p:cNvPicPr>
          <p:nvPr/>
        </p:nvPicPr>
        <p:blipFill rotWithShape="1">
          <a:blip r:embed="rId5">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pic>
        <p:nvPicPr>
          <p:cNvPr id="26" name="Picture 25">
            <a:extLst>
              <a:ext uri="{FF2B5EF4-FFF2-40B4-BE49-F238E27FC236}">
                <a16:creationId xmlns:a16="http://schemas.microsoft.com/office/drawing/2014/main" id="{338BE1FA-1FCF-4FF2-B8A4-CA8DCD5A4C01}"/>
              </a:ext>
            </a:extLst>
          </p:cNvPr>
          <p:cNvPicPr>
            <a:picLocks noChangeAspect="1"/>
          </p:cNvPicPr>
          <p:nvPr/>
        </p:nvPicPr>
        <p:blipFill>
          <a:blip r:embed="rId7"/>
          <a:stretch>
            <a:fillRect/>
          </a:stretch>
        </p:blipFill>
        <p:spPr>
          <a:xfrm>
            <a:off x="591637" y="1005840"/>
            <a:ext cx="3595850" cy="4846320"/>
          </a:xfrm>
          <a:prstGeom prst="rect">
            <a:avLst/>
          </a:prstGeom>
        </p:spPr>
      </p:pic>
      <p:pic>
        <p:nvPicPr>
          <p:cNvPr id="7" name="Picture 6" descr="A white underwear on a black background&#10;&#10;AI-generated content may be incorrect.">
            <a:extLst>
              <a:ext uri="{FF2B5EF4-FFF2-40B4-BE49-F238E27FC236}">
                <a16:creationId xmlns:a16="http://schemas.microsoft.com/office/drawing/2014/main" id="{A8DE9F04-3D8F-AFD4-747B-E6D5448642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10390" y="3218509"/>
            <a:ext cx="847750" cy="410305"/>
          </a:xfrm>
          <a:prstGeom prst="rect">
            <a:avLst/>
          </a:prstGeom>
        </p:spPr>
      </p:pic>
      <p:pic>
        <p:nvPicPr>
          <p:cNvPr id="14" name="0726">
            <a:hlinkClick r:id="" action="ppaction://media"/>
            <a:extLst>
              <a:ext uri="{FF2B5EF4-FFF2-40B4-BE49-F238E27FC236}">
                <a16:creationId xmlns:a16="http://schemas.microsoft.com/office/drawing/2014/main" id="{9393A190-3A07-BD10-7FEB-0702BED6B52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2649" y="1013416"/>
            <a:ext cx="406400" cy="406400"/>
          </a:xfrm>
          <a:prstGeom prst="rect">
            <a:avLst/>
          </a:prstGeom>
        </p:spPr>
      </p:pic>
    </p:spTree>
    <p:extLst>
      <p:ext uri="{BB962C8B-B14F-4D97-AF65-F5344CB8AC3E}">
        <p14:creationId xmlns:p14="http://schemas.microsoft.com/office/powerpoint/2010/main" val="1765925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 presetClass="mediacall" presetSubtype="0" fill="hold" nodeType="withEffect">
                                  <p:stCondLst>
                                    <p:cond delay="0"/>
                                  </p:stCondLst>
                                  <p:childTnLst>
                                    <p:cmd type="call" cmd="playFrom(0.0)">
                                      <p:cBhvr>
                                        <p:cTn id="12" dur="504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sp>
        <p:nvSpPr>
          <p:cNvPr id="43" name="文本框 29">
            <a:extLst>
              <a:ext uri="{FF2B5EF4-FFF2-40B4-BE49-F238E27FC236}">
                <a16:creationId xmlns:a16="http://schemas.microsoft.com/office/drawing/2014/main" id="{171D095A-D397-4A71-895C-56B9F46F1147}"/>
              </a:ext>
            </a:extLst>
          </p:cNvPr>
          <p:cNvSpPr txBox="1"/>
          <p:nvPr/>
        </p:nvSpPr>
        <p:spPr>
          <a:xfrm>
            <a:off x="444393" y="299353"/>
            <a:ext cx="11303214" cy="1200329"/>
          </a:xfrm>
          <a:prstGeom prst="rect">
            <a:avLst/>
          </a:prstGeom>
          <a:noFill/>
        </p:spPr>
        <p:txBody>
          <a:bodyPr wrap="square" rtlCol="0">
            <a:spAutoFit/>
          </a:bodyPr>
          <a:lstStyle/>
          <a:p>
            <a:pPr lvl="0">
              <a:defRPr/>
            </a:pPr>
            <a:r>
              <a:rPr lang="en-US" altLang="zh-CN" sz="3600" b="1" dirty="0">
                <a:solidFill>
                  <a:srgbClr val="0070C0"/>
                </a:solidFill>
                <a:latin typeface="Cambria" panose="02040503050406030204" pitchFamily="18" charset="0"/>
                <a:ea typeface="Cambria" panose="02040503050406030204" pitchFamily="18" charset="0"/>
                <a:cs typeface="Arial-Rounded" panose="020B0500000000000000" pitchFamily="34" charset="0"/>
              </a:rPr>
              <a:t>1. </a:t>
            </a:r>
            <a:r>
              <a:rPr lang="vi-VN" altLang="zh-CN" sz="3600" b="1" dirty="0">
                <a:solidFill>
                  <a:srgbClr val="0070C0"/>
                </a:solidFill>
                <a:latin typeface="Cambria" panose="02040503050406030204" pitchFamily="18" charset="0"/>
                <a:ea typeface="Cambria" panose="02040503050406030204" pitchFamily="18" charset="0"/>
                <a:cs typeface="Arial-Rounded" panose="020B0500000000000000" pitchFamily="34" charset="0"/>
              </a:rPr>
              <a:t>So sánh để tìm những điểm giống nhau và khác nhau giữa 2 tin nhắn dưới đây:</a:t>
            </a:r>
          </a:p>
        </p:txBody>
      </p:sp>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4" name="Picture 3">
            <a:extLst>
              <a:ext uri="{FF2B5EF4-FFF2-40B4-BE49-F238E27FC236}">
                <a16:creationId xmlns:a16="http://schemas.microsoft.com/office/drawing/2014/main" id="{B4505CBD-CC1F-4E54-BFA3-FE212EAF18DC}"/>
              </a:ext>
            </a:extLst>
          </p:cNvPr>
          <p:cNvPicPr>
            <a:picLocks noChangeAspect="1"/>
          </p:cNvPicPr>
          <p:nvPr/>
        </p:nvPicPr>
        <p:blipFill>
          <a:blip r:embed="rId9"/>
          <a:stretch>
            <a:fillRect/>
          </a:stretch>
        </p:blipFill>
        <p:spPr>
          <a:xfrm>
            <a:off x="5781675" y="1641237"/>
            <a:ext cx="6147752" cy="3896206"/>
          </a:xfrm>
          <a:prstGeom prst="rect">
            <a:avLst/>
          </a:prstGeom>
        </p:spPr>
      </p:pic>
      <p:sp>
        <p:nvSpPr>
          <p:cNvPr id="6" name="TextBox 5">
            <a:extLst>
              <a:ext uri="{FF2B5EF4-FFF2-40B4-BE49-F238E27FC236}">
                <a16:creationId xmlns:a16="http://schemas.microsoft.com/office/drawing/2014/main" id="{AFA9EF06-AD49-4074-BEE1-08CE1DB86B21}"/>
              </a:ext>
            </a:extLst>
          </p:cNvPr>
          <p:cNvSpPr txBox="1"/>
          <p:nvPr/>
        </p:nvSpPr>
        <p:spPr>
          <a:xfrm>
            <a:off x="133350" y="1981200"/>
            <a:ext cx="6296025" cy="2062103"/>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a. Người viết tin nhắn và người nhận tin nhắn</a:t>
            </a:r>
          </a:p>
          <a:p>
            <a:pPr algn="just"/>
            <a:r>
              <a:rPr lang="vi-VN" sz="3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b. Nội dung tin nhắn</a:t>
            </a:r>
          </a:p>
          <a:p>
            <a:pPr algn="just"/>
            <a:r>
              <a:rPr lang="vi-VN" sz="3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c. Phương tiện thực hiệ</a:t>
            </a:r>
            <a:r>
              <a:rPr lang="en-US" sz="3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n</a:t>
            </a:r>
            <a:endParaRPr lang="vi-VN" sz="3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6493995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750"/>
                                  </p:stCondLst>
                                  <p:childTnLst>
                                    <p:set>
                                      <p:cBhvr>
                                        <p:cTn id="6" dur="1" fill="hold">
                                          <p:stCondLst>
                                            <p:cond delay="0"/>
                                          </p:stCondLst>
                                        </p:cTn>
                                        <p:tgtEl>
                                          <p:spTgt spid="45"/>
                                        </p:tgtEl>
                                        <p:attrNameLst>
                                          <p:attrName>style.visibility</p:attrName>
                                        </p:attrNameLst>
                                      </p:cBhvr>
                                      <p:to>
                                        <p:strVal val="visible"/>
                                      </p:to>
                                    </p:set>
                                    <p:animEffect transition="in" filter="wipe(up)">
                                      <p:cBhvr>
                                        <p:cTn id="7" dur="25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2184" b="50870" l="52979" r="94775"/>
                    </a14:imgEffect>
                  </a14:imgLayer>
                </a14:imgProps>
              </a:ext>
              <a:ext uri="{28A0092B-C50C-407E-A947-70E740481C1C}">
                <a14:useLocalDpi xmlns:a14="http://schemas.microsoft.com/office/drawing/2010/main" val="0"/>
              </a:ext>
            </a:extLst>
          </a:blip>
          <a:srcRect l="47754" t="7348" r="-12463" b="44294"/>
          <a:stretch/>
        </p:blipFill>
        <p:spPr>
          <a:xfrm rot="290879">
            <a:off x="5385858" y="521687"/>
            <a:ext cx="9623048" cy="6973242"/>
          </a:xfrm>
          <a:prstGeom prst="rect">
            <a:avLst/>
          </a:prstGeom>
        </p:spPr>
      </p:pic>
      <p:pic>
        <p:nvPicPr>
          <p:cNvPr id="7" name="Picture 6"/>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0471" b="92060" l="35525" r="63648"/>
                    </a14:imgEffect>
                  </a14:imgLayer>
                </a14:imgProps>
              </a:ext>
              <a:ext uri="{28A0092B-C50C-407E-A947-70E740481C1C}">
                <a14:useLocalDpi xmlns:a14="http://schemas.microsoft.com/office/drawing/2010/main" val="0"/>
              </a:ext>
            </a:extLst>
          </a:blip>
          <a:srcRect l="36474" t="20959" r="33292"/>
          <a:stretch/>
        </p:blipFill>
        <p:spPr>
          <a:xfrm>
            <a:off x="1915427" y="86628"/>
            <a:ext cx="4421763" cy="7390992"/>
          </a:xfrm>
          <a:prstGeom prst="rect">
            <a:avLst/>
          </a:prstGeom>
        </p:spPr>
      </p:pic>
      <p:sp>
        <p:nvSpPr>
          <p:cNvPr id="8" name="TextBox 7"/>
          <p:cNvSpPr txBox="1"/>
          <p:nvPr/>
        </p:nvSpPr>
        <p:spPr>
          <a:xfrm rot="331066">
            <a:off x="6761023" y="1824572"/>
            <a:ext cx="4603863" cy="41857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Hưng 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Tớ đến rủ cậu đi đá bóng nhưng cậu không có nhà. Nếu cậu về sớm thì ra sân bóng ngay nhé.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Chào cậu.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Tuấn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6" name="TextBox 5"/>
          <p:cNvSpPr txBox="1"/>
          <p:nvPr/>
        </p:nvSpPr>
        <p:spPr>
          <a:xfrm rot="612395">
            <a:off x="2420025" y="1452984"/>
            <a:ext cx="2771533"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Bà ơi, cháu đã về đến nhà rồi ạ. Cháu nhớ bà lắm! Hè sang năm cháu lại về với bà.</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Cháu Phương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6680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TotalTime>
  <Words>560</Words>
  <Application>Microsoft Office PowerPoint</Application>
  <PresentationFormat>Widescreen</PresentationFormat>
  <Paragraphs>78</Paragraphs>
  <Slides>27</Slides>
  <Notes>18</Notes>
  <HiddenSlides>0</HiddenSlides>
  <MMClips>6</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27</vt:i4>
      </vt:variant>
    </vt:vector>
  </HeadingPairs>
  <TitlesOfParts>
    <vt:vector size="37" baseType="lpstr">
      <vt:lpstr>等线</vt:lpstr>
      <vt:lpstr>Arial</vt:lpstr>
      <vt:lpstr>Arial-Rounded</vt:lpstr>
      <vt:lpstr>Calibri</vt:lpstr>
      <vt:lpstr>Calibri Light</vt:lpstr>
      <vt:lpstr>Cambria</vt:lpstr>
      <vt:lpstr>SVN-Redressed</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38</cp:revision>
  <dcterms:created xsi:type="dcterms:W3CDTF">2022-05-22T07:45:41Z</dcterms:created>
  <dcterms:modified xsi:type="dcterms:W3CDTF">2026-04-27T11:10:51Z</dcterms:modified>
</cp:coreProperties>
</file>