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15"/>
  </p:notesMasterIdLst>
  <p:sldIdLst>
    <p:sldId id="3250" r:id="rId4"/>
    <p:sldId id="3260" r:id="rId5"/>
    <p:sldId id="3261" r:id="rId6"/>
    <p:sldId id="3266" r:id="rId7"/>
    <p:sldId id="3267" r:id="rId8"/>
    <p:sldId id="3269" r:id="rId9"/>
    <p:sldId id="340" r:id="rId10"/>
    <p:sldId id="2007577251" r:id="rId11"/>
    <p:sldId id="3270" r:id="rId12"/>
    <p:sldId id="3271" r:id="rId13"/>
    <p:sldId id="200757724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93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046530-074F-4AD6-B076-2008FD55754D}"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3521E-F74C-416D-A5CE-BFF5FB13FBDA}" type="slidenum">
              <a:rPr lang="en-US" smtClean="0"/>
              <a:t>‹#›</a:t>
            </a:fld>
            <a:endParaRPr lang="en-US"/>
          </a:p>
        </p:txBody>
      </p:sp>
    </p:spTree>
    <p:extLst>
      <p:ext uri="{BB962C8B-B14F-4D97-AF65-F5344CB8AC3E}">
        <p14:creationId xmlns:p14="http://schemas.microsoft.com/office/powerpoint/2010/main" val="2721456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dối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tính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xấu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cẩn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Cậu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chăn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cừu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dối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đánh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niềm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mọi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phải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chịu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hậu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lỗi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lầm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043521E-F74C-416D-A5CE-BFF5FB13FBDA}" type="slidenum">
              <a:rPr lang="en-US" smtClean="0"/>
              <a:t>1</a:t>
            </a:fld>
            <a:endParaRPr lang="en-US"/>
          </a:p>
        </p:txBody>
      </p:sp>
    </p:spTree>
    <p:extLst>
      <p:ext uri="{BB962C8B-B14F-4D97-AF65-F5344CB8AC3E}">
        <p14:creationId xmlns:p14="http://schemas.microsoft.com/office/powerpoint/2010/main" val="3245193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43521E-F74C-416D-A5CE-BFF5FB13FB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07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9E0190-5F71-4D09-9A62-4BB7A62946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0875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43521E-F74C-416D-A5CE-BFF5FB13FBDA}" type="slidenum">
              <a:rPr lang="en-US" smtClean="0"/>
              <a:t>10</a:t>
            </a:fld>
            <a:endParaRPr lang="en-US"/>
          </a:p>
        </p:txBody>
      </p:sp>
    </p:spTree>
    <p:extLst>
      <p:ext uri="{BB962C8B-B14F-4D97-AF65-F5344CB8AC3E}">
        <p14:creationId xmlns:p14="http://schemas.microsoft.com/office/powerpoint/2010/main" val="3404349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71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9D65-FF34-8089-A3A9-34C3E7EDA7E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B77A23-C5D8-AE81-1322-C2E78D884CE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BD7929-836A-179A-671B-A51BA69081AE}"/>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5" name="Footer Placeholder 4">
            <a:extLst>
              <a:ext uri="{FF2B5EF4-FFF2-40B4-BE49-F238E27FC236}">
                <a16:creationId xmlns:a16="http://schemas.microsoft.com/office/drawing/2014/main" id="{825BBD4F-B514-F25C-8B53-CB901F0684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A4EAE8-EC26-6E3C-E4B9-54DC96DF62EC}"/>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59744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1B128D-DFAD-FA79-CF88-13DCD64ABEF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25354-7646-F5F5-45F1-BCE1603A3D0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B86F6-694E-B3D8-2916-2DDECC101BF6}"/>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5" name="Footer Placeholder 4">
            <a:extLst>
              <a:ext uri="{FF2B5EF4-FFF2-40B4-BE49-F238E27FC236}">
                <a16:creationId xmlns:a16="http://schemas.microsoft.com/office/drawing/2014/main" id="{115529F5-D4D5-C37E-FD0C-F9C56D3D9A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5C574A-79BE-57CE-B258-3BF560781A0D}"/>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330621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44500650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438338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zh-CN" altLang="en-US"/>
              <a:t>单击此处编辑母版标题样式</a:t>
            </a:r>
            <a:endParaRPr lang="en-US" dirty="0"/>
          </a:p>
        </p:txBody>
      </p:sp>
      <p:sp>
        <p:nvSpPr>
          <p:cNvPr id="3" name="Subtitle 2"/>
          <p:cNvSpPr>
            <a:spLocks noGrp="1"/>
          </p:cNvSpPr>
          <p:nvPr>
            <p:ph type="subTitle" idx="1"/>
          </p:nvPr>
        </p:nvSpPr>
        <p:spPr>
          <a:xfrm>
            <a:off x="1524001" y="3602037"/>
            <a:ext cx="9144000" cy="1655763"/>
          </a:xfrm>
        </p:spPr>
        <p:txBody>
          <a:bodyPr/>
          <a:lstStyle>
            <a:lvl1pPr marL="0" indent="0" algn="ctr">
              <a:buNone/>
              <a:defRPr sz="2399"/>
            </a:lvl1pPr>
            <a:lvl2pPr marL="457051" indent="0" algn="ctr">
              <a:buNone/>
              <a:defRPr sz="1999"/>
            </a:lvl2pPr>
            <a:lvl3pPr marL="914104" indent="0" algn="ctr">
              <a:buNone/>
              <a:defRPr sz="1799"/>
            </a:lvl3pPr>
            <a:lvl4pPr marL="1371155" indent="0" algn="ctr">
              <a:buNone/>
              <a:defRPr sz="1600"/>
            </a:lvl4pPr>
            <a:lvl5pPr marL="1828205" indent="0" algn="ctr">
              <a:buNone/>
              <a:defRPr sz="1600"/>
            </a:lvl5pPr>
            <a:lvl6pPr marL="2285258" indent="0" algn="ctr">
              <a:buNone/>
              <a:defRPr sz="1600"/>
            </a:lvl6pPr>
            <a:lvl7pPr marL="2742309" indent="0" algn="ctr">
              <a:buNone/>
              <a:defRPr sz="1600"/>
            </a:lvl7pPr>
            <a:lvl8pPr marL="3199360" indent="0" algn="ctr">
              <a:buNone/>
              <a:defRPr sz="1600"/>
            </a:lvl8pPr>
            <a:lvl9pPr marL="3656411"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349868023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小朋友们请注意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89526336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reserve="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19420" y="365128"/>
            <a:ext cx="8734381" cy="1325563"/>
          </a:xfrm>
        </p:spPr>
        <p:txBody>
          <a:bodyPr/>
          <a:lstStyle>
            <a:lvl1pPr>
              <a:defRPr b="1">
                <a:solidFill>
                  <a:srgbClr val="FF3C98"/>
                </a:solidFill>
                <a:effectLst/>
              </a:defRPr>
            </a:lvl1pPr>
          </a:lstStyle>
          <a:p>
            <a:r>
              <a:rPr lang="zh-CN" altLang="en-US" dirty="0"/>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2AB19064-D9A4-4469-B266-E6B5E6331BE8}" type="datetimeFigureOut">
              <a:rPr lang="zh-CN" altLang="en-US" smtClean="0"/>
              <a:t>2026/4/29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39EFCA8-4685-4D72-9793-08BF8EB4EF6F}" type="slidenum">
              <a:rPr lang="zh-CN" altLang="en-US" smtClean="0"/>
              <a:t>‹#›</a:t>
            </a:fld>
            <a:endParaRPr lang="zh-CN" altLang="en-US"/>
          </a:p>
        </p:txBody>
      </p:sp>
      <p:grpSp>
        <p:nvGrpSpPr>
          <p:cNvPr id="8" name="Group 4">
            <a:extLst>
              <a:ext uri="{FF2B5EF4-FFF2-40B4-BE49-F238E27FC236}">
                <a16:creationId xmlns:a16="http://schemas.microsoft.com/office/drawing/2014/main" id="{9094A617-A57A-42FA-8DBF-5333EEB7AFF2}"/>
              </a:ext>
            </a:extLst>
          </p:cNvPr>
          <p:cNvGrpSpPr>
            <a:grpSpLocks noChangeAspect="1"/>
          </p:cNvGrpSpPr>
          <p:nvPr userDrawn="1"/>
        </p:nvGrpSpPr>
        <p:grpSpPr bwMode="auto">
          <a:xfrm rot="20467455">
            <a:off x="118139" y="7667"/>
            <a:ext cx="1082965" cy="1731271"/>
            <a:chOff x="2016" y="25"/>
            <a:chExt cx="1272" cy="2034"/>
          </a:xfrm>
        </p:grpSpPr>
        <p:sp>
          <p:nvSpPr>
            <p:cNvPr id="9" name="AutoShape 3">
              <a:extLst>
                <a:ext uri="{FF2B5EF4-FFF2-40B4-BE49-F238E27FC236}">
                  <a16:creationId xmlns:a16="http://schemas.microsoft.com/office/drawing/2014/main" id="{512674E6-5FFA-474D-8BF2-11D8076B984B}"/>
                </a:ext>
              </a:extLst>
            </p:cNvPr>
            <p:cNvSpPr>
              <a:spLocks noChangeAspect="1" noChangeArrowheads="1" noTextEdit="1"/>
            </p:cNvSpPr>
            <p:nvPr/>
          </p:nvSpPr>
          <p:spPr bwMode="auto">
            <a:xfrm>
              <a:off x="2031" y="71"/>
              <a:ext cx="1242" cy="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0" name="Freeform 5">
              <a:extLst>
                <a:ext uri="{FF2B5EF4-FFF2-40B4-BE49-F238E27FC236}">
                  <a16:creationId xmlns:a16="http://schemas.microsoft.com/office/drawing/2014/main" id="{5319D072-3E57-4CFC-B1D2-E8B9E4B4B805}"/>
                </a:ext>
              </a:extLst>
            </p:cNvPr>
            <p:cNvSpPr>
              <a:spLocks/>
            </p:cNvSpPr>
            <p:nvPr/>
          </p:nvSpPr>
          <p:spPr bwMode="auto">
            <a:xfrm>
              <a:off x="2123" y="25"/>
              <a:ext cx="1035" cy="1052"/>
            </a:xfrm>
            <a:custGeom>
              <a:avLst/>
              <a:gdLst>
                <a:gd name="T0" fmla="*/ 83 w 135"/>
                <a:gd name="T1" fmla="*/ 9 h 138"/>
                <a:gd name="T2" fmla="*/ 23 w 135"/>
                <a:gd name="T3" fmla="*/ 24 h 138"/>
                <a:gd name="T4" fmla="*/ 5 w 135"/>
                <a:gd name="T5" fmla="*/ 95 h 138"/>
                <a:gd name="T6" fmla="*/ 18 w 135"/>
                <a:gd name="T7" fmla="*/ 123 h 138"/>
                <a:gd name="T8" fmla="*/ 17 w 135"/>
                <a:gd name="T9" fmla="*/ 104 h 138"/>
                <a:gd name="T10" fmla="*/ 28 w 135"/>
                <a:gd name="T11" fmla="*/ 127 h 138"/>
                <a:gd name="T12" fmla="*/ 28 w 135"/>
                <a:gd name="T13" fmla="*/ 115 h 138"/>
                <a:gd name="T14" fmla="*/ 36 w 135"/>
                <a:gd name="T15" fmla="*/ 131 h 138"/>
                <a:gd name="T16" fmla="*/ 61 w 135"/>
                <a:gd name="T17" fmla="*/ 118 h 138"/>
                <a:gd name="T18" fmla="*/ 95 w 135"/>
                <a:gd name="T19" fmla="*/ 131 h 138"/>
                <a:gd name="T20" fmla="*/ 107 w 135"/>
                <a:gd name="T21" fmla="*/ 104 h 138"/>
                <a:gd name="T22" fmla="*/ 104 w 135"/>
                <a:gd name="T23" fmla="*/ 125 h 138"/>
                <a:gd name="T24" fmla="*/ 118 w 135"/>
                <a:gd name="T25" fmla="*/ 101 h 138"/>
                <a:gd name="T26" fmla="*/ 116 w 135"/>
                <a:gd name="T27" fmla="*/ 119 h 138"/>
                <a:gd name="T28" fmla="*/ 134 w 135"/>
                <a:gd name="T29" fmla="*/ 68 h 138"/>
                <a:gd name="T30" fmla="*/ 83 w 135"/>
                <a:gd name="T31" fmla="*/ 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5" h="138">
                  <a:moveTo>
                    <a:pt x="83" y="9"/>
                  </a:moveTo>
                  <a:cubicBezTo>
                    <a:pt x="83" y="9"/>
                    <a:pt x="45" y="0"/>
                    <a:pt x="23" y="24"/>
                  </a:cubicBezTo>
                  <a:cubicBezTo>
                    <a:pt x="0" y="47"/>
                    <a:pt x="0" y="75"/>
                    <a:pt x="5" y="95"/>
                  </a:cubicBezTo>
                  <a:cubicBezTo>
                    <a:pt x="10" y="115"/>
                    <a:pt x="18" y="123"/>
                    <a:pt x="18" y="123"/>
                  </a:cubicBezTo>
                  <a:cubicBezTo>
                    <a:pt x="18" y="123"/>
                    <a:pt x="15" y="110"/>
                    <a:pt x="17" y="104"/>
                  </a:cubicBezTo>
                  <a:cubicBezTo>
                    <a:pt x="18" y="98"/>
                    <a:pt x="17" y="120"/>
                    <a:pt x="28" y="127"/>
                  </a:cubicBezTo>
                  <a:cubicBezTo>
                    <a:pt x="28" y="127"/>
                    <a:pt x="27" y="118"/>
                    <a:pt x="28" y="115"/>
                  </a:cubicBezTo>
                  <a:cubicBezTo>
                    <a:pt x="29" y="112"/>
                    <a:pt x="29" y="126"/>
                    <a:pt x="36" y="131"/>
                  </a:cubicBezTo>
                  <a:cubicBezTo>
                    <a:pt x="43" y="135"/>
                    <a:pt x="57" y="129"/>
                    <a:pt x="61" y="118"/>
                  </a:cubicBezTo>
                  <a:cubicBezTo>
                    <a:pt x="65" y="108"/>
                    <a:pt x="91" y="138"/>
                    <a:pt x="95" y="131"/>
                  </a:cubicBezTo>
                  <a:cubicBezTo>
                    <a:pt x="100" y="124"/>
                    <a:pt x="107" y="104"/>
                    <a:pt x="107" y="104"/>
                  </a:cubicBezTo>
                  <a:cubicBezTo>
                    <a:pt x="107" y="104"/>
                    <a:pt x="109" y="116"/>
                    <a:pt x="104" y="125"/>
                  </a:cubicBezTo>
                  <a:cubicBezTo>
                    <a:pt x="99" y="133"/>
                    <a:pt x="117" y="116"/>
                    <a:pt x="118" y="101"/>
                  </a:cubicBezTo>
                  <a:cubicBezTo>
                    <a:pt x="118" y="101"/>
                    <a:pt x="118" y="114"/>
                    <a:pt x="116" y="119"/>
                  </a:cubicBezTo>
                  <a:cubicBezTo>
                    <a:pt x="113" y="125"/>
                    <a:pt x="133" y="89"/>
                    <a:pt x="134" y="68"/>
                  </a:cubicBezTo>
                  <a:cubicBezTo>
                    <a:pt x="135" y="48"/>
                    <a:pt x="121" y="6"/>
                    <a:pt x="83" y="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1" name="Freeform 6">
              <a:extLst>
                <a:ext uri="{FF2B5EF4-FFF2-40B4-BE49-F238E27FC236}">
                  <a16:creationId xmlns:a16="http://schemas.microsoft.com/office/drawing/2014/main" id="{EDCFB200-106C-42AA-9083-BED20F5976C4}"/>
                </a:ext>
              </a:extLst>
            </p:cNvPr>
            <p:cNvSpPr>
              <a:spLocks/>
            </p:cNvSpPr>
            <p:nvPr/>
          </p:nvSpPr>
          <p:spPr bwMode="auto">
            <a:xfrm>
              <a:off x="2307" y="1625"/>
              <a:ext cx="261" cy="434"/>
            </a:xfrm>
            <a:custGeom>
              <a:avLst/>
              <a:gdLst>
                <a:gd name="T0" fmla="*/ 14 w 34"/>
                <a:gd name="T1" fmla="*/ 5 h 57"/>
                <a:gd name="T2" fmla="*/ 17 w 34"/>
                <a:gd name="T3" fmla="*/ 41 h 57"/>
                <a:gd name="T4" fmla="*/ 1 w 34"/>
                <a:gd name="T5" fmla="*/ 48 h 57"/>
                <a:gd name="T6" fmla="*/ 4 w 34"/>
                <a:gd name="T7" fmla="*/ 55 h 57"/>
                <a:gd name="T8" fmla="*/ 33 w 34"/>
                <a:gd name="T9" fmla="*/ 51 h 57"/>
                <a:gd name="T10" fmla="*/ 31 w 34"/>
                <a:gd name="T11" fmla="*/ 10 h 57"/>
                <a:gd name="T12" fmla="*/ 33 w 34"/>
                <a:gd name="T13" fmla="*/ 1 h 57"/>
                <a:gd name="T14" fmla="*/ 14 w 34"/>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57">
                  <a:moveTo>
                    <a:pt x="14" y="5"/>
                  </a:moveTo>
                  <a:cubicBezTo>
                    <a:pt x="17" y="41"/>
                    <a:pt x="17" y="41"/>
                    <a:pt x="17" y="41"/>
                  </a:cubicBezTo>
                  <a:cubicBezTo>
                    <a:pt x="17" y="41"/>
                    <a:pt x="2" y="44"/>
                    <a:pt x="1" y="48"/>
                  </a:cubicBezTo>
                  <a:cubicBezTo>
                    <a:pt x="0" y="51"/>
                    <a:pt x="0" y="56"/>
                    <a:pt x="4" y="55"/>
                  </a:cubicBezTo>
                  <a:cubicBezTo>
                    <a:pt x="8" y="55"/>
                    <a:pt x="32" y="57"/>
                    <a:pt x="33" y="51"/>
                  </a:cubicBezTo>
                  <a:cubicBezTo>
                    <a:pt x="34" y="45"/>
                    <a:pt x="32" y="13"/>
                    <a:pt x="31" y="10"/>
                  </a:cubicBezTo>
                  <a:cubicBezTo>
                    <a:pt x="31" y="8"/>
                    <a:pt x="33" y="1"/>
                    <a:pt x="33" y="1"/>
                  </a:cubicBezTo>
                  <a:cubicBezTo>
                    <a:pt x="33" y="1"/>
                    <a:pt x="13" y="0"/>
                    <a:pt x="14"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2" name="Freeform 7">
              <a:extLst>
                <a:ext uri="{FF2B5EF4-FFF2-40B4-BE49-F238E27FC236}">
                  <a16:creationId xmlns:a16="http://schemas.microsoft.com/office/drawing/2014/main" id="{D29F3E47-12A4-42DD-B702-B2512A4A52B8}"/>
                </a:ext>
              </a:extLst>
            </p:cNvPr>
            <p:cNvSpPr>
              <a:spLocks/>
            </p:cNvSpPr>
            <p:nvPr/>
          </p:nvSpPr>
          <p:spPr bwMode="auto">
            <a:xfrm>
              <a:off x="2307" y="1953"/>
              <a:ext cx="253" cy="106"/>
            </a:xfrm>
            <a:custGeom>
              <a:avLst/>
              <a:gdLst>
                <a:gd name="T0" fmla="*/ 1 w 33"/>
                <a:gd name="T1" fmla="*/ 5 h 14"/>
                <a:gd name="T2" fmla="*/ 4 w 33"/>
                <a:gd name="T3" fmla="*/ 12 h 14"/>
                <a:gd name="T4" fmla="*/ 33 w 33"/>
                <a:gd name="T5" fmla="*/ 8 h 14"/>
                <a:gd name="T6" fmla="*/ 33 w 33"/>
                <a:gd name="T7" fmla="*/ 1 h 14"/>
                <a:gd name="T8" fmla="*/ 16 w 33"/>
                <a:gd name="T9" fmla="*/ 3 h 14"/>
                <a:gd name="T10" fmla="*/ 9 w 33"/>
                <a:gd name="T11" fmla="*/ 0 h 14"/>
                <a:gd name="T12" fmla="*/ 1 w 33"/>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3" h="14">
                  <a:moveTo>
                    <a:pt x="1" y="5"/>
                  </a:moveTo>
                  <a:cubicBezTo>
                    <a:pt x="0" y="8"/>
                    <a:pt x="0" y="13"/>
                    <a:pt x="4" y="12"/>
                  </a:cubicBezTo>
                  <a:cubicBezTo>
                    <a:pt x="8" y="12"/>
                    <a:pt x="32" y="14"/>
                    <a:pt x="33" y="8"/>
                  </a:cubicBezTo>
                  <a:cubicBezTo>
                    <a:pt x="33" y="7"/>
                    <a:pt x="33" y="4"/>
                    <a:pt x="33" y="1"/>
                  </a:cubicBezTo>
                  <a:cubicBezTo>
                    <a:pt x="29" y="2"/>
                    <a:pt x="21" y="3"/>
                    <a:pt x="16" y="3"/>
                  </a:cubicBezTo>
                  <a:cubicBezTo>
                    <a:pt x="12" y="3"/>
                    <a:pt x="10" y="2"/>
                    <a:pt x="9" y="0"/>
                  </a:cubicBezTo>
                  <a:cubicBezTo>
                    <a:pt x="5" y="2"/>
                    <a:pt x="2" y="3"/>
                    <a:pt x="1"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3" name="Freeform 8">
              <a:extLst>
                <a:ext uri="{FF2B5EF4-FFF2-40B4-BE49-F238E27FC236}">
                  <a16:creationId xmlns:a16="http://schemas.microsoft.com/office/drawing/2014/main" id="{ABB6DBD3-5BC3-4E61-A544-E887B02448B5}"/>
                </a:ext>
              </a:extLst>
            </p:cNvPr>
            <p:cNvSpPr>
              <a:spLocks/>
            </p:cNvSpPr>
            <p:nvPr/>
          </p:nvSpPr>
          <p:spPr bwMode="auto">
            <a:xfrm>
              <a:off x="2391" y="1945"/>
              <a:ext cx="69" cy="53"/>
            </a:xfrm>
            <a:custGeom>
              <a:avLst/>
              <a:gdLst>
                <a:gd name="T0" fmla="*/ 0 w 69"/>
                <a:gd name="T1" fmla="*/ 0 h 53"/>
                <a:gd name="T2" fmla="*/ 62 w 69"/>
                <a:gd name="T3" fmla="*/ 53 h 53"/>
                <a:gd name="T4" fmla="*/ 69 w 69"/>
                <a:gd name="T5" fmla="*/ 46 h 53"/>
                <a:gd name="T6" fmla="*/ 8 w 69"/>
                <a:gd name="T7" fmla="*/ 0 h 53"/>
                <a:gd name="T8" fmla="*/ 0 w 69"/>
                <a:gd name="T9" fmla="*/ 0 h 53"/>
              </a:gdLst>
              <a:ahLst/>
              <a:cxnLst>
                <a:cxn ang="0">
                  <a:pos x="T0" y="T1"/>
                </a:cxn>
                <a:cxn ang="0">
                  <a:pos x="T2" y="T3"/>
                </a:cxn>
                <a:cxn ang="0">
                  <a:pos x="T4" y="T5"/>
                </a:cxn>
                <a:cxn ang="0">
                  <a:pos x="T6" y="T7"/>
                </a:cxn>
                <a:cxn ang="0">
                  <a:pos x="T8" y="T9"/>
                </a:cxn>
              </a:cxnLst>
              <a:rect l="0" t="0" r="r" b="b"/>
              <a:pathLst>
                <a:path w="69" h="53">
                  <a:moveTo>
                    <a:pt x="0" y="0"/>
                  </a:moveTo>
                  <a:lnTo>
                    <a:pt x="62" y="53"/>
                  </a:lnTo>
                  <a:lnTo>
                    <a:pt x="69" y="46"/>
                  </a:lnTo>
                  <a:lnTo>
                    <a:pt x="8" y="0"/>
                  </a:lnTo>
                  <a:lnTo>
                    <a:pt x="0"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4" name="Freeform 9">
              <a:extLst>
                <a:ext uri="{FF2B5EF4-FFF2-40B4-BE49-F238E27FC236}">
                  <a16:creationId xmlns:a16="http://schemas.microsoft.com/office/drawing/2014/main" id="{9748F8F5-8C87-4646-B4FD-82639773B37D}"/>
                </a:ext>
              </a:extLst>
            </p:cNvPr>
            <p:cNvSpPr>
              <a:spLocks/>
            </p:cNvSpPr>
            <p:nvPr/>
          </p:nvSpPr>
          <p:spPr bwMode="auto">
            <a:xfrm>
              <a:off x="2399" y="1937"/>
              <a:ext cx="31" cy="46"/>
            </a:xfrm>
            <a:custGeom>
              <a:avLst/>
              <a:gdLst>
                <a:gd name="T0" fmla="*/ 23 w 31"/>
                <a:gd name="T1" fmla="*/ 0 h 46"/>
                <a:gd name="T2" fmla="*/ 0 w 31"/>
                <a:gd name="T3" fmla="*/ 46 h 46"/>
                <a:gd name="T4" fmla="*/ 23 w 31"/>
                <a:gd name="T5" fmla="*/ 46 h 46"/>
                <a:gd name="T6" fmla="*/ 31 w 31"/>
                <a:gd name="T7" fmla="*/ 0 h 46"/>
                <a:gd name="T8" fmla="*/ 23 w 31"/>
                <a:gd name="T9" fmla="*/ 0 h 46"/>
              </a:gdLst>
              <a:ahLst/>
              <a:cxnLst>
                <a:cxn ang="0">
                  <a:pos x="T0" y="T1"/>
                </a:cxn>
                <a:cxn ang="0">
                  <a:pos x="T2" y="T3"/>
                </a:cxn>
                <a:cxn ang="0">
                  <a:pos x="T4" y="T5"/>
                </a:cxn>
                <a:cxn ang="0">
                  <a:pos x="T6" y="T7"/>
                </a:cxn>
                <a:cxn ang="0">
                  <a:pos x="T8" y="T9"/>
                </a:cxn>
              </a:cxnLst>
              <a:rect l="0" t="0" r="r" b="b"/>
              <a:pathLst>
                <a:path w="31" h="46">
                  <a:moveTo>
                    <a:pt x="23" y="0"/>
                  </a:moveTo>
                  <a:lnTo>
                    <a:pt x="0" y="46"/>
                  </a:lnTo>
                  <a:lnTo>
                    <a:pt x="23" y="46"/>
                  </a:lnTo>
                  <a:lnTo>
                    <a:pt x="31" y="0"/>
                  </a:lnTo>
                  <a:lnTo>
                    <a:pt x="23"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5" name="Freeform 10">
              <a:extLst>
                <a:ext uri="{FF2B5EF4-FFF2-40B4-BE49-F238E27FC236}">
                  <a16:creationId xmlns:a16="http://schemas.microsoft.com/office/drawing/2014/main" id="{B143F4D2-C5EB-42DC-AA0C-5E642BFC7299}"/>
                </a:ext>
              </a:extLst>
            </p:cNvPr>
            <p:cNvSpPr>
              <a:spLocks/>
            </p:cNvSpPr>
            <p:nvPr/>
          </p:nvSpPr>
          <p:spPr bwMode="auto">
            <a:xfrm>
              <a:off x="2606" y="1625"/>
              <a:ext cx="268" cy="434"/>
            </a:xfrm>
            <a:custGeom>
              <a:avLst/>
              <a:gdLst>
                <a:gd name="T0" fmla="*/ 20 w 35"/>
                <a:gd name="T1" fmla="*/ 5 h 57"/>
                <a:gd name="T2" fmla="*/ 17 w 35"/>
                <a:gd name="T3" fmla="*/ 41 h 57"/>
                <a:gd name="T4" fmla="*/ 33 w 35"/>
                <a:gd name="T5" fmla="*/ 48 h 57"/>
                <a:gd name="T6" fmla="*/ 30 w 35"/>
                <a:gd name="T7" fmla="*/ 55 h 57"/>
                <a:gd name="T8" fmla="*/ 1 w 35"/>
                <a:gd name="T9" fmla="*/ 51 h 57"/>
                <a:gd name="T10" fmla="*/ 3 w 35"/>
                <a:gd name="T11" fmla="*/ 10 h 57"/>
                <a:gd name="T12" fmla="*/ 1 w 35"/>
                <a:gd name="T13" fmla="*/ 1 h 57"/>
                <a:gd name="T14" fmla="*/ 20 w 35"/>
                <a:gd name="T15" fmla="*/ 5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 h="57">
                  <a:moveTo>
                    <a:pt x="20" y="5"/>
                  </a:moveTo>
                  <a:cubicBezTo>
                    <a:pt x="17" y="41"/>
                    <a:pt x="17" y="41"/>
                    <a:pt x="17" y="41"/>
                  </a:cubicBezTo>
                  <a:cubicBezTo>
                    <a:pt x="17" y="41"/>
                    <a:pt x="32" y="44"/>
                    <a:pt x="33" y="48"/>
                  </a:cubicBezTo>
                  <a:cubicBezTo>
                    <a:pt x="34" y="51"/>
                    <a:pt x="35" y="56"/>
                    <a:pt x="30" y="55"/>
                  </a:cubicBezTo>
                  <a:cubicBezTo>
                    <a:pt x="26" y="55"/>
                    <a:pt x="2" y="57"/>
                    <a:pt x="1" y="51"/>
                  </a:cubicBezTo>
                  <a:cubicBezTo>
                    <a:pt x="0" y="45"/>
                    <a:pt x="2" y="13"/>
                    <a:pt x="3" y="10"/>
                  </a:cubicBezTo>
                  <a:cubicBezTo>
                    <a:pt x="3" y="8"/>
                    <a:pt x="1" y="1"/>
                    <a:pt x="1" y="1"/>
                  </a:cubicBezTo>
                  <a:cubicBezTo>
                    <a:pt x="1" y="1"/>
                    <a:pt x="21" y="0"/>
                    <a:pt x="20" y="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6" name="Freeform 11">
              <a:extLst>
                <a:ext uri="{FF2B5EF4-FFF2-40B4-BE49-F238E27FC236}">
                  <a16:creationId xmlns:a16="http://schemas.microsoft.com/office/drawing/2014/main" id="{F9D86944-E90D-4A09-BC48-809BC2F2A553}"/>
                </a:ext>
              </a:extLst>
            </p:cNvPr>
            <p:cNvSpPr>
              <a:spLocks/>
            </p:cNvSpPr>
            <p:nvPr/>
          </p:nvSpPr>
          <p:spPr bwMode="auto">
            <a:xfrm>
              <a:off x="2614" y="1953"/>
              <a:ext cx="260" cy="106"/>
            </a:xfrm>
            <a:custGeom>
              <a:avLst/>
              <a:gdLst>
                <a:gd name="T0" fmla="*/ 32 w 34"/>
                <a:gd name="T1" fmla="*/ 5 h 14"/>
                <a:gd name="T2" fmla="*/ 29 w 34"/>
                <a:gd name="T3" fmla="*/ 12 h 14"/>
                <a:gd name="T4" fmla="*/ 0 w 34"/>
                <a:gd name="T5" fmla="*/ 8 h 14"/>
                <a:gd name="T6" fmla="*/ 0 w 34"/>
                <a:gd name="T7" fmla="*/ 1 h 14"/>
                <a:gd name="T8" fmla="*/ 17 w 34"/>
                <a:gd name="T9" fmla="*/ 3 h 14"/>
                <a:gd name="T10" fmla="*/ 24 w 34"/>
                <a:gd name="T11" fmla="*/ 0 h 14"/>
                <a:gd name="T12" fmla="*/ 32 w 34"/>
                <a:gd name="T13" fmla="*/ 5 h 14"/>
              </a:gdLst>
              <a:ahLst/>
              <a:cxnLst>
                <a:cxn ang="0">
                  <a:pos x="T0" y="T1"/>
                </a:cxn>
                <a:cxn ang="0">
                  <a:pos x="T2" y="T3"/>
                </a:cxn>
                <a:cxn ang="0">
                  <a:pos x="T4" y="T5"/>
                </a:cxn>
                <a:cxn ang="0">
                  <a:pos x="T6" y="T7"/>
                </a:cxn>
                <a:cxn ang="0">
                  <a:pos x="T8" y="T9"/>
                </a:cxn>
                <a:cxn ang="0">
                  <a:pos x="T10" y="T11"/>
                </a:cxn>
                <a:cxn ang="0">
                  <a:pos x="T12" y="T13"/>
                </a:cxn>
              </a:cxnLst>
              <a:rect l="0" t="0" r="r" b="b"/>
              <a:pathLst>
                <a:path w="34" h="14">
                  <a:moveTo>
                    <a:pt x="32" y="5"/>
                  </a:moveTo>
                  <a:cubicBezTo>
                    <a:pt x="33" y="8"/>
                    <a:pt x="34" y="13"/>
                    <a:pt x="29" y="12"/>
                  </a:cubicBezTo>
                  <a:cubicBezTo>
                    <a:pt x="25" y="12"/>
                    <a:pt x="1" y="14"/>
                    <a:pt x="0" y="8"/>
                  </a:cubicBezTo>
                  <a:cubicBezTo>
                    <a:pt x="0" y="7"/>
                    <a:pt x="0" y="4"/>
                    <a:pt x="0" y="1"/>
                  </a:cubicBezTo>
                  <a:cubicBezTo>
                    <a:pt x="4" y="2"/>
                    <a:pt x="12" y="3"/>
                    <a:pt x="17" y="3"/>
                  </a:cubicBezTo>
                  <a:cubicBezTo>
                    <a:pt x="21" y="3"/>
                    <a:pt x="23" y="2"/>
                    <a:pt x="24" y="0"/>
                  </a:cubicBezTo>
                  <a:cubicBezTo>
                    <a:pt x="28" y="2"/>
                    <a:pt x="31" y="3"/>
                    <a:pt x="32" y="5"/>
                  </a:cubicBez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7" name="Freeform 12">
              <a:extLst>
                <a:ext uri="{FF2B5EF4-FFF2-40B4-BE49-F238E27FC236}">
                  <a16:creationId xmlns:a16="http://schemas.microsoft.com/office/drawing/2014/main" id="{D0E4FF6C-2484-4B6F-8053-A2F15D2B0E94}"/>
                </a:ext>
              </a:extLst>
            </p:cNvPr>
            <p:cNvSpPr>
              <a:spLocks/>
            </p:cNvSpPr>
            <p:nvPr/>
          </p:nvSpPr>
          <p:spPr bwMode="auto">
            <a:xfrm>
              <a:off x="2713" y="1945"/>
              <a:ext cx="69" cy="53"/>
            </a:xfrm>
            <a:custGeom>
              <a:avLst/>
              <a:gdLst>
                <a:gd name="T0" fmla="*/ 69 w 69"/>
                <a:gd name="T1" fmla="*/ 0 h 53"/>
                <a:gd name="T2" fmla="*/ 8 w 69"/>
                <a:gd name="T3" fmla="*/ 53 h 53"/>
                <a:gd name="T4" fmla="*/ 0 w 69"/>
                <a:gd name="T5" fmla="*/ 46 h 53"/>
                <a:gd name="T6" fmla="*/ 62 w 69"/>
                <a:gd name="T7" fmla="*/ 0 h 53"/>
                <a:gd name="T8" fmla="*/ 69 w 69"/>
                <a:gd name="T9" fmla="*/ 0 h 53"/>
              </a:gdLst>
              <a:ahLst/>
              <a:cxnLst>
                <a:cxn ang="0">
                  <a:pos x="T0" y="T1"/>
                </a:cxn>
                <a:cxn ang="0">
                  <a:pos x="T2" y="T3"/>
                </a:cxn>
                <a:cxn ang="0">
                  <a:pos x="T4" y="T5"/>
                </a:cxn>
                <a:cxn ang="0">
                  <a:pos x="T6" y="T7"/>
                </a:cxn>
                <a:cxn ang="0">
                  <a:pos x="T8" y="T9"/>
                </a:cxn>
              </a:cxnLst>
              <a:rect l="0" t="0" r="r" b="b"/>
              <a:pathLst>
                <a:path w="69" h="53">
                  <a:moveTo>
                    <a:pt x="69" y="0"/>
                  </a:moveTo>
                  <a:lnTo>
                    <a:pt x="8" y="53"/>
                  </a:lnTo>
                  <a:lnTo>
                    <a:pt x="0" y="46"/>
                  </a:lnTo>
                  <a:lnTo>
                    <a:pt x="62" y="0"/>
                  </a:lnTo>
                  <a:lnTo>
                    <a:pt x="69"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8" name="Freeform 13">
              <a:extLst>
                <a:ext uri="{FF2B5EF4-FFF2-40B4-BE49-F238E27FC236}">
                  <a16:creationId xmlns:a16="http://schemas.microsoft.com/office/drawing/2014/main" id="{B6954F37-3124-42F9-B76C-2EC56063405A}"/>
                </a:ext>
              </a:extLst>
            </p:cNvPr>
            <p:cNvSpPr>
              <a:spLocks/>
            </p:cNvSpPr>
            <p:nvPr/>
          </p:nvSpPr>
          <p:spPr bwMode="auto">
            <a:xfrm>
              <a:off x="2744" y="1937"/>
              <a:ext cx="31" cy="46"/>
            </a:xfrm>
            <a:custGeom>
              <a:avLst/>
              <a:gdLst>
                <a:gd name="T0" fmla="*/ 8 w 31"/>
                <a:gd name="T1" fmla="*/ 0 h 46"/>
                <a:gd name="T2" fmla="*/ 31 w 31"/>
                <a:gd name="T3" fmla="*/ 46 h 46"/>
                <a:gd name="T4" fmla="*/ 8 w 31"/>
                <a:gd name="T5" fmla="*/ 46 h 46"/>
                <a:gd name="T6" fmla="*/ 0 w 31"/>
                <a:gd name="T7" fmla="*/ 0 h 46"/>
                <a:gd name="T8" fmla="*/ 8 w 31"/>
                <a:gd name="T9" fmla="*/ 0 h 46"/>
              </a:gdLst>
              <a:ahLst/>
              <a:cxnLst>
                <a:cxn ang="0">
                  <a:pos x="T0" y="T1"/>
                </a:cxn>
                <a:cxn ang="0">
                  <a:pos x="T2" y="T3"/>
                </a:cxn>
                <a:cxn ang="0">
                  <a:pos x="T4" y="T5"/>
                </a:cxn>
                <a:cxn ang="0">
                  <a:pos x="T6" y="T7"/>
                </a:cxn>
                <a:cxn ang="0">
                  <a:pos x="T8" y="T9"/>
                </a:cxn>
              </a:cxnLst>
              <a:rect l="0" t="0" r="r" b="b"/>
              <a:pathLst>
                <a:path w="31" h="46">
                  <a:moveTo>
                    <a:pt x="8" y="0"/>
                  </a:moveTo>
                  <a:lnTo>
                    <a:pt x="31" y="46"/>
                  </a:lnTo>
                  <a:lnTo>
                    <a:pt x="8" y="46"/>
                  </a:lnTo>
                  <a:lnTo>
                    <a:pt x="0" y="0"/>
                  </a:lnTo>
                  <a:lnTo>
                    <a:pt x="8" y="0"/>
                  </a:lnTo>
                  <a:close/>
                </a:path>
              </a:pathLst>
            </a:custGeom>
            <a:solidFill>
              <a:srgbClr val="8CB6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19" name="Freeform 14">
              <a:extLst>
                <a:ext uri="{FF2B5EF4-FFF2-40B4-BE49-F238E27FC236}">
                  <a16:creationId xmlns:a16="http://schemas.microsoft.com/office/drawing/2014/main" id="{0A15694E-9F9A-4FAB-96AA-82A4E2FA5060}"/>
                </a:ext>
              </a:extLst>
            </p:cNvPr>
            <p:cNvSpPr>
              <a:spLocks/>
            </p:cNvSpPr>
            <p:nvPr/>
          </p:nvSpPr>
          <p:spPr bwMode="auto">
            <a:xfrm>
              <a:off x="2016" y="795"/>
              <a:ext cx="498" cy="365"/>
            </a:xfrm>
            <a:custGeom>
              <a:avLst/>
              <a:gdLst>
                <a:gd name="T0" fmla="*/ 57 w 65"/>
                <a:gd name="T1" fmla="*/ 25 h 48"/>
                <a:gd name="T2" fmla="*/ 44 w 65"/>
                <a:gd name="T3" fmla="*/ 24 h 48"/>
                <a:gd name="T4" fmla="*/ 21 w 65"/>
                <a:gd name="T5" fmla="*/ 12 h 48"/>
                <a:gd name="T6" fmla="*/ 14 w 65"/>
                <a:gd name="T7" fmla="*/ 4 h 48"/>
                <a:gd name="T8" fmla="*/ 9 w 65"/>
                <a:gd name="T9" fmla="*/ 1 h 48"/>
                <a:gd name="T10" fmla="*/ 11 w 65"/>
                <a:gd name="T11" fmla="*/ 6 h 48"/>
                <a:gd name="T12" fmla="*/ 4 w 65"/>
                <a:gd name="T13" fmla="*/ 3 h 48"/>
                <a:gd name="T14" fmla="*/ 10 w 65"/>
                <a:gd name="T15" fmla="*/ 8 h 48"/>
                <a:gd name="T16" fmla="*/ 2 w 65"/>
                <a:gd name="T17" fmla="*/ 7 h 48"/>
                <a:gd name="T18" fmla="*/ 9 w 65"/>
                <a:gd name="T19" fmla="*/ 11 h 48"/>
                <a:gd name="T20" fmla="*/ 1 w 65"/>
                <a:gd name="T21" fmla="*/ 12 h 48"/>
                <a:gd name="T22" fmla="*/ 9 w 65"/>
                <a:gd name="T23" fmla="*/ 14 h 48"/>
                <a:gd name="T24" fmla="*/ 5 w 65"/>
                <a:gd name="T25" fmla="*/ 18 h 48"/>
                <a:gd name="T26" fmla="*/ 11 w 65"/>
                <a:gd name="T27" fmla="*/ 17 h 48"/>
                <a:gd name="T28" fmla="*/ 18 w 65"/>
                <a:gd name="T29" fmla="*/ 21 h 48"/>
                <a:gd name="T30" fmla="*/ 59 w 65"/>
                <a:gd name="T31" fmla="*/ 45 h 48"/>
                <a:gd name="T32" fmla="*/ 57 w 65"/>
                <a:gd name="T33"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8">
                  <a:moveTo>
                    <a:pt x="57" y="25"/>
                  </a:moveTo>
                  <a:cubicBezTo>
                    <a:pt x="57" y="25"/>
                    <a:pt x="50" y="27"/>
                    <a:pt x="44" y="24"/>
                  </a:cubicBezTo>
                  <a:cubicBezTo>
                    <a:pt x="38" y="21"/>
                    <a:pt x="21" y="12"/>
                    <a:pt x="21" y="12"/>
                  </a:cubicBezTo>
                  <a:cubicBezTo>
                    <a:pt x="21" y="12"/>
                    <a:pt x="15" y="5"/>
                    <a:pt x="14" y="4"/>
                  </a:cubicBezTo>
                  <a:cubicBezTo>
                    <a:pt x="12" y="2"/>
                    <a:pt x="10" y="0"/>
                    <a:pt x="9" y="1"/>
                  </a:cubicBezTo>
                  <a:cubicBezTo>
                    <a:pt x="8" y="2"/>
                    <a:pt x="11" y="6"/>
                    <a:pt x="11" y="6"/>
                  </a:cubicBezTo>
                  <a:cubicBezTo>
                    <a:pt x="11" y="6"/>
                    <a:pt x="6" y="1"/>
                    <a:pt x="4" y="3"/>
                  </a:cubicBezTo>
                  <a:cubicBezTo>
                    <a:pt x="3" y="5"/>
                    <a:pt x="10" y="8"/>
                    <a:pt x="10" y="8"/>
                  </a:cubicBezTo>
                  <a:cubicBezTo>
                    <a:pt x="10" y="8"/>
                    <a:pt x="4" y="5"/>
                    <a:pt x="2" y="7"/>
                  </a:cubicBezTo>
                  <a:cubicBezTo>
                    <a:pt x="0" y="9"/>
                    <a:pt x="9" y="11"/>
                    <a:pt x="9" y="11"/>
                  </a:cubicBezTo>
                  <a:cubicBezTo>
                    <a:pt x="9" y="11"/>
                    <a:pt x="1" y="10"/>
                    <a:pt x="1" y="12"/>
                  </a:cubicBezTo>
                  <a:cubicBezTo>
                    <a:pt x="2" y="14"/>
                    <a:pt x="9" y="14"/>
                    <a:pt x="9" y="14"/>
                  </a:cubicBezTo>
                  <a:cubicBezTo>
                    <a:pt x="9" y="14"/>
                    <a:pt x="4" y="16"/>
                    <a:pt x="5" y="18"/>
                  </a:cubicBezTo>
                  <a:cubicBezTo>
                    <a:pt x="7" y="19"/>
                    <a:pt x="10" y="18"/>
                    <a:pt x="11" y="17"/>
                  </a:cubicBezTo>
                  <a:cubicBezTo>
                    <a:pt x="11" y="17"/>
                    <a:pt x="15" y="21"/>
                    <a:pt x="18" y="21"/>
                  </a:cubicBezTo>
                  <a:cubicBezTo>
                    <a:pt x="18" y="21"/>
                    <a:pt x="54" y="48"/>
                    <a:pt x="59" y="45"/>
                  </a:cubicBezTo>
                  <a:cubicBezTo>
                    <a:pt x="65" y="43"/>
                    <a:pt x="57" y="25"/>
                    <a:pt x="57"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0" name="Freeform 15">
              <a:extLst>
                <a:ext uri="{FF2B5EF4-FFF2-40B4-BE49-F238E27FC236}">
                  <a16:creationId xmlns:a16="http://schemas.microsoft.com/office/drawing/2014/main" id="{AE4B5EB8-7660-4737-9713-066C85CEF5B5}"/>
                </a:ext>
              </a:extLst>
            </p:cNvPr>
            <p:cNvSpPr>
              <a:spLocks/>
            </p:cNvSpPr>
            <p:nvPr/>
          </p:nvSpPr>
          <p:spPr bwMode="auto">
            <a:xfrm>
              <a:off x="2790" y="772"/>
              <a:ext cx="498" cy="358"/>
            </a:xfrm>
            <a:custGeom>
              <a:avLst/>
              <a:gdLst>
                <a:gd name="T0" fmla="*/ 8 w 65"/>
                <a:gd name="T1" fmla="*/ 25 h 47"/>
                <a:gd name="T2" fmla="*/ 21 w 65"/>
                <a:gd name="T3" fmla="*/ 24 h 47"/>
                <a:gd name="T4" fmla="*/ 44 w 65"/>
                <a:gd name="T5" fmla="*/ 12 h 47"/>
                <a:gd name="T6" fmla="*/ 51 w 65"/>
                <a:gd name="T7" fmla="*/ 4 h 47"/>
                <a:gd name="T8" fmla="*/ 56 w 65"/>
                <a:gd name="T9" fmla="*/ 1 h 47"/>
                <a:gd name="T10" fmla="*/ 54 w 65"/>
                <a:gd name="T11" fmla="*/ 6 h 47"/>
                <a:gd name="T12" fmla="*/ 61 w 65"/>
                <a:gd name="T13" fmla="*/ 3 h 47"/>
                <a:gd name="T14" fmla="*/ 55 w 65"/>
                <a:gd name="T15" fmla="*/ 8 h 47"/>
                <a:gd name="T16" fmla="*/ 63 w 65"/>
                <a:gd name="T17" fmla="*/ 6 h 47"/>
                <a:gd name="T18" fmla="*/ 56 w 65"/>
                <a:gd name="T19" fmla="*/ 11 h 47"/>
                <a:gd name="T20" fmla="*/ 64 w 65"/>
                <a:gd name="T21" fmla="*/ 11 h 47"/>
                <a:gd name="T22" fmla="*/ 56 w 65"/>
                <a:gd name="T23" fmla="*/ 14 h 47"/>
                <a:gd name="T24" fmla="*/ 60 w 65"/>
                <a:gd name="T25" fmla="*/ 17 h 47"/>
                <a:gd name="T26" fmla="*/ 54 w 65"/>
                <a:gd name="T27" fmla="*/ 17 h 47"/>
                <a:gd name="T28" fmla="*/ 47 w 65"/>
                <a:gd name="T29" fmla="*/ 21 h 47"/>
                <a:gd name="T30" fmla="*/ 6 w 65"/>
                <a:gd name="T31" fmla="*/ 45 h 47"/>
                <a:gd name="T32" fmla="*/ 8 w 65"/>
                <a:gd name="T33"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47">
                  <a:moveTo>
                    <a:pt x="8" y="25"/>
                  </a:moveTo>
                  <a:cubicBezTo>
                    <a:pt x="8" y="25"/>
                    <a:pt x="15" y="27"/>
                    <a:pt x="21" y="24"/>
                  </a:cubicBezTo>
                  <a:cubicBezTo>
                    <a:pt x="27" y="21"/>
                    <a:pt x="44" y="12"/>
                    <a:pt x="44" y="12"/>
                  </a:cubicBezTo>
                  <a:cubicBezTo>
                    <a:pt x="44" y="12"/>
                    <a:pt x="50" y="5"/>
                    <a:pt x="51" y="4"/>
                  </a:cubicBezTo>
                  <a:cubicBezTo>
                    <a:pt x="53" y="2"/>
                    <a:pt x="56" y="0"/>
                    <a:pt x="56" y="1"/>
                  </a:cubicBezTo>
                  <a:cubicBezTo>
                    <a:pt x="57" y="2"/>
                    <a:pt x="54" y="6"/>
                    <a:pt x="54" y="6"/>
                  </a:cubicBezTo>
                  <a:cubicBezTo>
                    <a:pt x="54" y="6"/>
                    <a:pt x="59" y="1"/>
                    <a:pt x="61" y="3"/>
                  </a:cubicBezTo>
                  <a:cubicBezTo>
                    <a:pt x="62" y="4"/>
                    <a:pt x="55" y="8"/>
                    <a:pt x="55" y="8"/>
                  </a:cubicBezTo>
                  <a:cubicBezTo>
                    <a:pt x="55" y="8"/>
                    <a:pt x="61" y="5"/>
                    <a:pt x="63" y="6"/>
                  </a:cubicBezTo>
                  <a:cubicBezTo>
                    <a:pt x="65" y="8"/>
                    <a:pt x="56" y="11"/>
                    <a:pt x="56" y="11"/>
                  </a:cubicBezTo>
                  <a:cubicBezTo>
                    <a:pt x="56" y="11"/>
                    <a:pt x="64" y="9"/>
                    <a:pt x="64" y="11"/>
                  </a:cubicBezTo>
                  <a:cubicBezTo>
                    <a:pt x="63" y="14"/>
                    <a:pt x="56" y="14"/>
                    <a:pt x="56" y="14"/>
                  </a:cubicBezTo>
                  <a:cubicBezTo>
                    <a:pt x="56" y="14"/>
                    <a:pt x="61" y="16"/>
                    <a:pt x="60" y="17"/>
                  </a:cubicBezTo>
                  <a:cubicBezTo>
                    <a:pt x="58" y="19"/>
                    <a:pt x="55" y="18"/>
                    <a:pt x="54" y="17"/>
                  </a:cubicBezTo>
                  <a:cubicBezTo>
                    <a:pt x="54" y="17"/>
                    <a:pt x="50" y="21"/>
                    <a:pt x="47" y="21"/>
                  </a:cubicBezTo>
                  <a:cubicBezTo>
                    <a:pt x="47" y="21"/>
                    <a:pt x="11" y="47"/>
                    <a:pt x="6" y="45"/>
                  </a:cubicBezTo>
                  <a:cubicBezTo>
                    <a:pt x="0" y="43"/>
                    <a:pt x="8" y="25"/>
                    <a:pt x="8" y="25"/>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1" name="Freeform 16">
              <a:extLst>
                <a:ext uri="{FF2B5EF4-FFF2-40B4-BE49-F238E27FC236}">
                  <a16:creationId xmlns:a16="http://schemas.microsoft.com/office/drawing/2014/main" id="{A77B5B87-F38F-4920-9D90-79F80A50229A}"/>
                </a:ext>
              </a:extLst>
            </p:cNvPr>
            <p:cNvSpPr>
              <a:spLocks/>
            </p:cNvSpPr>
            <p:nvPr/>
          </p:nvSpPr>
          <p:spPr bwMode="auto">
            <a:xfrm>
              <a:off x="2253" y="917"/>
              <a:ext cx="752" cy="799"/>
            </a:xfrm>
            <a:custGeom>
              <a:avLst/>
              <a:gdLst>
                <a:gd name="T0" fmla="*/ 41 w 98"/>
                <a:gd name="T1" fmla="*/ 3 h 105"/>
                <a:gd name="T2" fmla="*/ 25 w 98"/>
                <a:gd name="T3" fmla="*/ 8 h 105"/>
                <a:gd name="T4" fmla="*/ 21 w 98"/>
                <a:gd name="T5" fmla="*/ 19 h 105"/>
                <a:gd name="T6" fmla="*/ 17 w 98"/>
                <a:gd name="T7" fmla="*/ 55 h 105"/>
                <a:gd name="T8" fmla="*/ 4 w 98"/>
                <a:gd name="T9" fmla="*/ 75 h 105"/>
                <a:gd name="T10" fmla="*/ 3 w 98"/>
                <a:gd name="T11" fmla="*/ 83 h 105"/>
                <a:gd name="T12" fmla="*/ 13 w 98"/>
                <a:gd name="T13" fmla="*/ 95 h 105"/>
                <a:gd name="T14" fmla="*/ 37 w 98"/>
                <a:gd name="T15" fmla="*/ 102 h 105"/>
                <a:gd name="T16" fmla="*/ 66 w 98"/>
                <a:gd name="T17" fmla="*/ 99 h 105"/>
                <a:gd name="T18" fmla="*/ 86 w 98"/>
                <a:gd name="T19" fmla="*/ 96 h 105"/>
                <a:gd name="T20" fmla="*/ 94 w 98"/>
                <a:gd name="T21" fmla="*/ 85 h 105"/>
                <a:gd name="T22" fmla="*/ 77 w 98"/>
                <a:gd name="T23" fmla="*/ 52 h 105"/>
                <a:gd name="T24" fmla="*/ 79 w 98"/>
                <a:gd name="T25" fmla="*/ 27 h 105"/>
                <a:gd name="T26" fmla="*/ 76 w 98"/>
                <a:gd name="T27" fmla="*/ 18 h 105"/>
                <a:gd name="T28" fmla="*/ 80 w 98"/>
                <a:gd name="T29" fmla="*/ 6 h 105"/>
                <a:gd name="T30" fmla="*/ 58 w 98"/>
                <a:gd name="T31" fmla="*/ 0 h 105"/>
                <a:gd name="T32" fmla="*/ 41 w 98"/>
                <a:gd name="T33" fmla="*/ 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05">
                  <a:moveTo>
                    <a:pt x="41" y="3"/>
                  </a:moveTo>
                  <a:cubicBezTo>
                    <a:pt x="25" y="8"/>
                    <a:pt x="25" y="8"/>
                    <a:pt x="25" y="8"/>
                  </a:cubicBezTo>
                  <a:cubicBezTo>
                    <a:pt x="25" y="8"/>
                    <a:pt x="22" y="13"/>
                    <a:pt x="21" y="19"/>
                  </a:cubicBezTo>
                  <a:cubicBezTo>
                    <a:pt x="20" y="26"/>
                    <a:pt x="19" y="47"/>
                    <a:pt x="17" y="55"/>
                  </a:cubicBezTo>
                  <a:cubicBezTo>
                    <a:pt x="14" y="63"/>
                    <a:pt x="4" y="75"/>
                    <a:pt x="4" y="75"/>
                  </a:cubicBezTo>
                  <a:cubicBezTo>
                    <a:pt x="4" y="75"/>
                    <a:pt x="0" y="80"/>
                    <a:pt x="3" y="83"/>
                  </a:cubicBezTo>
                  <a:cubicBezTo>
                    <a:pt x="6" y="87"/>
                    <a:pt x="8" y="95"/>
                    <a:pt x="13" y="95"/>
                  </a:cubicBezTo>
                  <a:cubicBezTo>
                    <a:pt x="17" y="95"/>
                    <a:pt x="34" y="100"/>
                    <a:pt x="37" y="102"/>
                  </a:cubicBezTo>
                  <a:cubicBezTo>
                    <a:pt x="40" y="105"/>
                    <a:pt x="58" y="102"/>
                    <a:pt x="66" y="99"/>
                  </a:cubicBezTo>
                  <a:cubicBezTo>
                    <a:pt x="75" y="96"/>
                    <a:pt x="82" y="96"/>
                    <a:pt x="86" y="96"/>
                  </a:cubicBezTo>
                  <a:cubicBezTo>
                    <a:pt x="91" y="96"/>
                    <a:pt x="98" y="87"/>
                    <a:pt x="94" y="85"/>
                  </a:cubicBezTo>
                  <a:cubicBezTo>
                    <a:pt x="90" y="84"/>
                    <a:pt x="76" y="61"/>
                    <a:pt x="77" y="52"/>
                  </a:cubicBezTo>
                  <a:cubicBezTo>
                    <a:pt x="78" y="43"/>
                    <a:pt x="79" y="27"/>
                    <a:pt x="79" y="27"/>
                  </a:cubicBezTo>
                  <a:cubicBezTo>
                    <a:pt x="79" y="27"/>
                    <a:pt x="76" y="26"/>
                    <a:pt x="76" y="18"/>
                  </a:cubicBezTo>
                  <a:cubicBezTo>
                    <a:pt x="77" y="10"/>
                    <a:pt x="80" y="6"/>
                    <a:pt x="80" y="6"/>
                  </a:cubicBezTo>
                  <a:cubicBezTo>
                    <a:pt x="58" y="0"/>
                    <a:pt x="58" y="0"/>
                    <a:pt x="58" y="0"/>
                  </a:cubicBezTo>
                  <a:lnTo>
                    <a:pt x="41" y="3"/>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2" name="Freeform 17">
              <a:extLst>
                <a:ext uri="{FF2B5EF4-FFF2-40B4-BE49-F238E27FC236}">
                  <a16:creationId xmlns:a16="http://schemas.microsoft.com/office/drawing/2014/main" id="{E9101290-1443-4A53-A883-5B5060473FCD}"/>
                </a:ext>
              </a:extLst>
            </p:cNvPr>
            <p:cNvSpPr>
              <a:spLocks/>
            </p:cNvSpPr>
            <p:nvPr/>
          </p:nvSpPr>
          <p:spPr bwMode="auto">
            <a:xfrm>
              <a:off x="2476" y="886"/>
              <a:ext cx="391" cy="191"/>
            </a:xfrm>
            <a:custGeom>
              <a:avLst/>
              <a:gdLst>
                <a:gd name="T0" fmla="*/ 15 w 51"/>
                <a:gd name="T1" fmla="*/ 5 h 25"/>
                <a:gd name="T2" fmla="*/ 1 w 51"/>
                <a:gd name="T3" fmla="*/ 13 h 25"/>
                <a:gd name="T4" fmla="*/ 23 w 51"/>
                <a:gd name="T5" fmla="*/ 10 h 25"/>
                <a:gd name="T6" fmla="*/ 37 w 51"/>
                <a:gd name="T7" fmla="*/ 19 h 25"/>
                <a:gd name="T8" fmla="*/ 42 w 51"/>
                <a:gd name="T9" fmla="*/ 0 h 25"/>
                <a:gd name="T10" fmla="*/ 15 w 51"/>
                <a:gd name="T11" fmla="*/ 5 h 25"/>
              </a:gdLst>
              <a:ahLst/>
              <a:cxnLst>
                <a:cxn ang="0">
                  <a:pos x="T0" y="T1"/>
                </a:cxn>
                <a:cxn ang="0">
                  <a:pos x="T2" y="T3"/>
                </a:cxn>
                <a:cxn ang="0">
                  <a:pos x="T4" y="T5"/>
                </a:cxn>
                <a:cxn ang="0">
                  <a:pos x="T6" y="T7"/>
                </a:cxn>
                <a:cxn ang="0">
                  <a:pos x="T8" y="T9"/>
                </a:cxn>
                <a:cxn ang="0">
                  <a:pos x="T10" y="T11"/>
                </a:cxn>
              </a:cxnLst>
              <a:rect l="0" t="0" r="r" b="b"/>
              <a:pathLst>
                <a:path w="51" h="25">
                  <a:moveTo>
                    <a:pt x="15" y="5"/>
                  </a:moveTo>
                  <a:cubicBezTo>
                    <a:pt x="15" y="5"/>
                    <a:pt x="0" y="5"/>
                    <a:pt x="1" y="13"/>
                  </a:cubicBezTo>
                  <a:cubicBezTo>
                    <a:pt x="1" y="20"/>
                    <a:pt x="17" y="25"/>
                    <a:pt x="23" y="10"/>
                  </a:cubicBezTo>
                  <a:cubicBezTo>
                    <a:pt x="23" y="10"/>
                    <a:pt x="23" y="24"/>
                    <a:pt x="37" y="19"/>
                  </a:cubicBezTo>
                  <a:cubicBezTo>
                    <a:pt x="51" y="13"/>
                    <a:pt x="42" y="0"/>
                    <a:pt x="42" y="0"/>
                  </a:cubicBezTo>
                  <a:lnTo>
                    <a:pt x="1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3" name="Freeform 18">
              <a:extLst>
                <a:ext uri="{FF2B5EF4-FFF2-40B4-BE49-F238E27FC236}">
                  <a16:creationId xmlns:a16="http://schemas.microsoft.com/office/drawing/2014/main" id="{8E936A9A-810F-4DCE-8D84-920292A0A922}"/>
                </a:ext>
              </a:extLst>
            </p:cNvPr>
            <p:cNvSpPr>
              <a:spLocks/>
            </p:cNvSpPr>
            <p:nvPr/>
          </p:nvSpPr>
          <p:spPr bwMode="auto">
            <a:xfrm>
              <a:off x="2598" y="886"/>
              <a:ext cx="123" cy="76"/>
            </a:xfrm>
            <a:custGeom>
              <a:avLst/>
              <a:gdLst>
                <a:gd name="T0" fmla="*/ 5 w 16"/>
                <a:gd name="T1" fmla="*/ 10 h 10"/>
                <a:gd name="T2" fmla="*/ 16 w 16"/>
                <a:gd name="T3" fmla="*/ 1 h 10"/>
                <a:gd name="T4" fmla="*/ 11 w 16"/>
                <a:gd name="T5" fmla="*/ 0 h 10"/>
                <a:gd name="T6" fmla="*/ 1 w 16"/>
                <a:gd name="T7" fmla="*/ 2 h 10"/>
                <a:gd name="T8" fmla="*/ 0 w 16"/>
                <a:gd name="T9" fmla="*/ 3 h 10"/>
                <a:gd name="T10" fmla="*/ 5 w 16"/>
                <a:gd name="T11" fmla="*/ 10 h 10"/>
              </a:gdLst>
              <a:ahLst/>
              <a:cxnLst>
                <a:cxn ang="0">
                  <a:pos x="T0" y="T1"/>
                </a:cxn>
                <a:cxn ang="0">
                  <a:pos x="T2" y="T3"/>
                </a:cxn>
                <a:cxn ang="0">
                  <a:pos x="T4" y="T5"/>
                </a:cxn>
                <a:cxn ang="0">
                  <a:pos x="T6" y="T7"/>
                </a:cxn>
                <a:cxn ang="0">
                  <a:pos x="T8" y="T9"/>
                </a:cxn>
                <a:cxn ang="0">
                  <a:pos x="T10" y="T11"/>
                </a:cxn>
              </a:cxnLst>
              <a:rect l="0" t="0" r="r" b="b"/>
              <a:pathLst>
                <a:path w="16" h="10">
                  <a:moveTo>
                    <a:pt x="5" y="10"/>
                  </a:moveTo>
                  <a:cubicBezTo>
                    <a:pt x="10" y="10"/>
                    <a:pt x="16" y="7"/>
                    <a:pt x="16" y="1"/>
                  </a:cubicBezTo>
                  <a:cubicBezTo>
                    <a:pt x="11" y="0"/>
                    <a:pt x="11" y="0"/>
                    <a:pt x="11" y="0"/>
                  </a:cubicBezTo>
                  <a:cubicBezTo>
                    <a:pt x="1" y="2"/>
                    <a:pt x="1" y="2"/>
                    <a:pt x="1" y="2"/>
                  </a:cubicBezTo>
                  <a:cubicBezTo>
                    <a:pt x="0" y="3"/>
                    <a:pt x="0" y="3"/>
                    <a:pt x="0" y="3"/>
                  </a:cubicBezTo>
                  <a:cubicBezTo>
                    <a:pt x="0" y="5"/>
                    <a:pt x="1" y="10"/>
                    <a:pt x="5" y="10"/>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4" name="Freeform 19">
              <a:extLst>
                <a:ext uri="{FF2B5EF4-FFF2-40B4-BE49-F238E27FC236}">
                  <a16:creationId xmlns:a16="http://schemas.microsoft.com/office/drawing/2014/main" id="{8849587A-0AE1-4DAD-A302-9440B6772548}"/>
                </a:ext>
              </a:extLst>
            </p:cNvPr>
            <p:cNvSpPr>
              <a:spLocks/>
            </p:cNvSpPr>
            <p:nvPr/>
          </p:nvSpPr>
          <p:spPr bwMode="auto">
            <a:xfrm>
              <a:off x="2445" y="962"/>
              <a:ext cx="8" cy="0"/>
            </a:xfrm>
            <a:custGeom>
              <a:avLst/>
              <a:gdLst>
                <a:gd name="T0" fmla="*/ 1 w 1"/>
                <a:gd name="T1" fmla="*/ 0 w 1"/>
                <a:gd name="T2" fmla="*/ 1 w 1"/>
              </a:gdLst>
              <a:ahLst/>
              <a:cxnLst>
                <a:cxn ang="0">
                  <a:pos x="T0" y="0"/>
                </a:cxn>
                <a:cxn ang="0">
                  <a:pos x="T1" y="0"/>
                </a:cxn>
                <a:cxn ang="0">
                  <a:pos x="T2" y="0"/>
                </a:cxn>
              </a:cxnLst>
              <a:rect l="0" t="0" r="r" b="b"/>
              <a:pathLst>
                <a:path w="1">
                  <a:moveTo>
                    <a:pt x="1" y="0"/>
                  </a:moveTo>
                  <a:cubicBezTo>
                    <a:pt x="0" y="0"/>
                    <a:pt x="0" y="0"/>
                    <a:pt x="0" y="0"/>
                  </a:cubicBezTo>
                  <a:cubicBezTo>
                    <a:pt x="1" y="0"/>
                    <a:pt x="1" y="0"/>
                    <a:pt x="1" y="0"/>
                  </a:cubicBezTo>
                  <a:close/>
                </a:path>
              </a:pathLst>
            </a:custGeom>
            <a:solidFill>
              <a:srgbClr val="E2B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5" name="Freeform 20">
              <a:extLst>
                <a:ext uri="{FF2B5EF4-FFF2-40B4-BE49-F238E27FC236}">
                  <a16:creationId xmlns:a16="http://schemas.microsoft.com/office/drawing/2014/main" id="{24A30A73-1A5B-4EAE-82D5-F5B6C6F91059}"/>
                </a:ext>
              </a:extLst>
            </p:cNvPr>
            <p:cNvSpPr>
              <a:spLocks/>
            </p:cNvSpPr>
            <p:nvPr/>
          </p:nvSpPr>
          <p:spPr bwMode="auto">
            <a:xfrm>
              <a:off x="2253" y="261"/>
              <a:ext cx="798" cy="709"/>
            </a:xfrm>
            <a:custGeom>
              <a:avLst/>
              <a:gdLst>
                <a:gd name="T0" fmla="*/ 98 w 104"/>
                <a:gd name="T1" fmla="*/ 60 h 93"/>
                <a:gd name="T2" fmla="*/ 41 w 104"/>
                <a:gd name="T3" fmla="*/ 87 h 93"/>
                <a:gd name="T4" fmla="*/ 5 w 104"/>
                <a:gd name="T5" fmla="*/ 37 h 93"/>
                <a:gd name="T6" fmla="*/ 62 w 104"/>
                <a:gd name="T7" fmla="*/ 7 h 93"/>
                <a:gd name="T8" fmla="*/ 98 w 104"/>
                <a:gd name="T9" fmla="*/ 60 h 93"/>
              </a:gdLst>
              <a:ahLst/>
              <a:cxnLst>
                <a:cxn ang="0">
                  <a:pos x="T0" y="T1"/>
                </a:cxn>
                <a:cxn ang="0">
                  <a:pos x="T2" y="T3"/>
                </a:cxn>
                <a:cxn ang="0">
                  <a:pos x="T4" y="T5"/>
                </a:cxn>
                <a:cxn ang="0">
                  <a:pos x="T6" y="T7"/>
                </a:cxn>
                <a:cxn ang="0">
                  <a:pos x="T8" y="T9"/>
                </a:cxn>
              </a:cxnLst>
              <a:rect l="0" t="0" r="r" b="b"/>
              <a:pathLst>
                <a:path w="104" h="93">
                  <a:moveTo>
                    <a:pt x="98" y="60"/>
                  </a:moveTo>
                  <a:cubicBezTo>
                    <a:pt x="92" y="83"/>
                    <a:pt x="70" y="93"/>
                    <a:pt x="41" y="87"/>
                  </a:cubicBezTo>
                  <a:cubicBezTo>
                    <a:pt x="15" y="82"/>
                    <a:pt x="0" y="60"/>
                    <a:pt x="5" y="37"/>
                  </a:cubicBezTo>
                  <a:cubicBezTo>
                    <a:pt x="11" y="14"/>
                    <a:pt x="37" y="0"/>
                    <a:pt x="62" y="7"/>
                  </a:cubicBezTo>
                  <a:cubicBezTo>
                    <a:pt x="88" y="13"/>
                    <a:pt x="104" y="37"/>
                    <a:pt x="98" y="60"/>
                  </a:cubicBezTo>
                  <a:close/>
                </a:path>
              </a:pathLst>
            </a:custGeom>
            <a:solidFill>
              <a:srgbClr val="F7CF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6" name="Freeform 21">
              <a:extLst>
                <a:ext uri="{FF2B5EF4-FFF2-40B4-BE49-F238E27FC236}">
                  <a16:creationId xmlns:a16="http://schemas.microsoft.com/office/drawing/2014/main" id="{B2416662-6363-4904-A22E-A838AE3CD0BF}"/>
                </a:ext>
              </a:extLst>
            </p:cNvPr>
            <p:cNvSpPr>
              <a:spLocks/>
            </p:cNvSpPr>
            <p:nvPr/>
          </p:nvSpPr>
          <p:spPr bwMode="auto">
            <a:xfrm>
              <a:off x="2253" y="231"/>
              <a:ext cx="805" cy="388"/>
            </a:xfrm>
            <a:custGeom>
              <a:avLst/>
              <a:gdLst>
                <a:gd name="T0" fmla="*/ 2 w 105"/>
                <a:gd name="T1" fmla="*/ 51 h 51"/>
                <a:gd name="T2" fmla="*/ 32 w 105"/>
                <a:gd name="T3" fmla="*/ 21 h 51"/>
                <a:gd name="T4" fmla="*/ 26 w 105"/>
                <a:gd name="T5" fmla="*/ 42 h 51"/>
                <a:gd name="T6" fmla="*/ 39 w 105"/>
                <a:gd name="T7" fmla="*/ 24 h 51"/>
                <a:gd name="T8" fmla="*/ 53 w 105"/>
                <a:gd name="T9" fmla="*/ 45 h 51"/>
                <a:gd name="T10" fmla="*/ 52 w 105"/>
                <a:gd name="T11" fmla="*/ 32 h 51"/>
                <a:gd name="T12" fmla="*/ 64 w 105"/>
                <a:gd name="T13" fmla="*/ 46 h 51"/>
                <a:gd name="T14" fmla="*/ 61 w 105"/>
                <a:gd name="T15" fmla="*/ 32 h 51"/>
                <a:gd name="T16" fmla="*/ 82 w 105"/>
                <a:gd name="T17" fmla="*/ 47 h 51"/>
                <a:gd name="T18" fmla="*/ 105 w 105"/>
                <a:gd name="T19" fmla="*/ 47 h 51"/>
                <a:gd name="T20" fmla="*/ 71 w 105"/>
                <a:gd name="T21" fmla="*/ 4 h 51"/>
                <a:gd name="T22" fmla="*/ 23 w 105"/>
                <a:gd name="T23" fmla="*/ 6 h 51"/>
                <a:gd name="T24" fmla="*/ 2 w 105"/>
                <a:gd name="T2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5" h="51">
                  <a:moveTo>
                    <a:pt x="2" y="51"/>
                  </a:moveTo>
                  <a:cubicBezTo>
                    <a:pt x="2" y="51"/>
                    <a:pt x="29" y="36"/>
                    <a:pt x="32" y="21"/>
                  </a:cubicBezTo>
                  <a:cubicBezTo>
                    <a:pt x="32" y="21"/>
                    <a:pt x="30" y="36"/>
                    <a:pt x="26" y="42"/>
                  </a:cubicBezTo>
                  <a:cubicBezTo>
                    <a:pt x="26" y="42"/>
                    <a:pt x="36" y="40"/>
                    <a:pt x="39" y="24"/>
                  </a:cubicBezTo>
                  <a:cubicBezTo>
                    <a:pt x="39" y="24"/>
                    <a:pt x="43" y="42"/>
                    <a:pt x="53" y="45"/>
                  </a:cubicBezTo>
                  <a:cubicBezTo>
                    <a:pt x="53" y="45"/>
                    <a:pt x="52" y="36"/>
                    <a:pt x="52" y="32"/>
                  </a:cubicBezTo>
                  <a:cubicBezTo>
                    <a:pt x="52" y="29"/>
                    <a:pt x="54" y="44"/>
                    <a:pt x="64" y="46"/>
                  </a:cubicBezTo>
                  <a:cubicBezTo>
                    <a:pt x="64" y="46"/>
                    <a:pt x="60" y="34"/>
                    <a:pt x="61" y="32"/>
                  </a:cubicBezTo>
                  <a:cubicBezTo>
                    <a:pt x="61" y="30"/>
                    <a:pt x="70" y="44"/>
                    <a:pt x="82" y="47"/>
                  </a:cubicBezTo>
                  <a:cubicBezTo>
                    <a:pt x="93" y="50"/>
                    <a:pt x="105" y="47"/>
                    <a:pt x="105" y="47"/>
                  </a:cubicBezTo>
                  <a:cubicBezTo>
                    <a:pt x="105" y="47"/>
                    <a:pt x="82" y="6"/>
                    <a:pt x="71" y="4"/>
                  </a:cubicBezTo>
                  <a:cubicBezTo>
                    <a:pt x="59" y="2"/>
                    <a:pt x="31" y="0"/>
                    <a:pt x="23" y="6"/>
                  </a:cubicBezTo>
                  <a:cubicBezTo>
                    <a:pt x="15" y="13"/>
                    <a:pt x="0" y="42"/>
                    <a:pt x="2" y="5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7" name="Oval 22">
              <a:extLst>
                <a:ext uri="{FF2B5EF4-FFF2-40B4-BE49-F238E27FC236}">
                  <a16:creationId xmlns:a16="http://schemas.microsoft.com/office/drawing/2014/main" id="{85C4D9D7-BE3B-40AD-8F76-8F01C8265207}"/>
                </a:ext>
              </a:extLst>
            </p:cNvPr>
            <p:cNvSpPr>
              <a:spLocks noChangeArrowheads="1"/>
            </p:cNvSpPr>
            <p:nvPr/>
          </p:nvSpPr>
          <p:spPr bwMode="auto">
            <a:xfrm>
              <a:off x="2353" y="719"/>
              <a:ext cx="146" cy="99"/>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8" name="Oval 23">
              <a:extLst>
                <a:ext uri="{FF2B5EF4-FFF2-40B4-BE49-F238E27FC236}">
                  <a16:creationId xmlns:a16="http://schemas.microsoft.com/office/drawing/2014/main" id="{56BB5E6C-82E6-434A-8AA7-D2B73F30F497}"/>
                </a:ext>
              </a:extLst>
            </p:cNvPr>
            <p:cNvSpPr>
              <a:spLocks noChangeArrowheads="1"/>
            </p:cNvSpPr>
            <p:nvPr/>
          </p:nvSpPr>
          <p:spPr bwMode="auto">
            <a:xfrm>
              <a:off x="2790" y="703"/>
              <a:ext cx="146" cy="107"/>
            </a:xfrm>
            <a:prstGeom prst="ellipse">
              <a:avLst/>
            </a:prstGeom>
            <a:solidFill>
              <a:srgbClr val="FBA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29" name="Freeform 24">
              <a:extLst>
                <a:ext uri="{FF2B5EF4-FFF2-40B4-BE49-F238E27FC236}">
                  <a16:creationId xmlns:a16="http://schemas.microsoft.com/office/drawing/2014/main" id="{D36D8120-AAED-4C91-B0A9-7064695E59FF}"/>
                </a:ext>
              </a:extLst>
            </p:cNvPr>
            <p:cNvSpPr>
              <a:spLocks/>
            </p:cNvSpPr>
            <p:nvPr/>
          </p:nvSpPr>
          <p:spPr bwMode="auto">
            <a:xfrm>
              <a:off x="2368" y="635"/>
              <a:ext cx="131" cy="61"/>
            </a:xfrm>
            <a:custGeom>
              <a:avLst/>
              <a:gdLst>
                <a:gd name="T0" fmla="*/ 15 w 17"/>
                <a:gd name="T1" fmla="*/ 6 h 8"/>
                <a:gd name="T2" fmla="*/ 16 w 17"/>
                <a:gd name="T3" fmla="*/ 6 h 8"/>
                <a:gd name="T4" fmla="*/ 7 w 17"/>
                <a:gd name="T5" fmla="*/ 1 h 8"/>
                <a:gd name="T6" fmla="*/ 0 w 17"/>
                <a:gd name="T7" fmla="*/ 7 h 8"/>
                <a:gd name="T8" fmla="*/ 1 w 17"/>
                <a:gd name="T9" fmla="*/ 7 h 8"/>
                <a:gd name="T10" fmla="*/ 6 w 17"/>
                <a:gd name="T11" fmla="*/ 4 h 8"/>
                <a:gd name="T12" fmla="*/ 15 w 17"/>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17" h="8">
                  <a:moveTo>
                    <a:pt x="15" y="6"/>
                  </a:moveTo>
                  <a:cubicBezTo>
                    <a:pt x="16" y="7"/>
                    <a:pt x="17" y="7"/>
                    <a:pt x="16" y="6"/>
                  </a:cubicBezTo>
                  <a:cubicBezTo>
                    <a:pt x="14" y="3"/>
                    <a:pt x="11" y="0"/>
                    <a:pt x="7" y="1"/>
                  </a:cubicBezTo>
                  <a:cubicBezTo>
                    <a:pt x="2" y="1"/>
                    <a:pt x="0" y="5"/>
                    <a:pt x="0" y="7"/>
                  </a:cubicBezTo>
                  <a:cubicBezTo>
                    <a:pt x="0" y="7"/>
                    <a:pt x="0" y="8"/>
                    <a:pt x="1" y="7"/>
                  </a:cubicBezTo>
                  <a:cubicBezTo>
                    <a:pt x="2" y="6"/>
                    <a:pt x="4" y="4"/>
                    <a:pt x="6" y="4"/>
                  </a:cubicBezTo>
                  <a:cubicBezTo>
                    <a:pt x="8" y="4"/>
                    <a:pt x="12" y="4"/>
                    <a:pt x="15"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0" name="Freeform 25">
              <a:extLst>
                <a:ext uri="{FF2B5EF4-FFF2-40B4-BE49-F238E27FC236}">
                  <a16:creationId xmlns:a16="http://schemas.microsoft.com/office/drawing/2014/main" id="{16B59132-7091-4DB0-AEC0-B34991D096AE}"/>
                </a:ext>
              </a:extLst>
            </p:cNvPr>
            <p:cNvSpPr>
              <a:spLocks/>
            </p:cNvSpPr>
            <p:nvPr/>
          </p:nvSpPr>
          <p:spPr bwMode="auto">
            <a:xfrm>
              <a:off x="2805" y="650"/>
              <a:ext cx="131" cy="53"/>
            </a:xfrm>
            <a:custGeom>
              <a:avLst/>
              <a:gdLst>
                <a:gd name="T0" fmla="*/ 1 w 17"/>
                <a:gd name="T1" fmla="*/ 6 h 7"/>
                <a:gd name="T2" fmla="*/ 1 w 17"/>
                <a:gd name="T3" fmla="*/ 5 h 7"/>
                <a:gd name="T4" fmla="*/ 10 w 17"/>
                <a:gd name="T5" fmla="*/ 0 h 7"/>
                <a:gd name="T6" fmla="*/ 17 w 17"/>
                <a:gd name="T7" fmla="*/ 6 h 7"/>
                <a:gd name="T8" fmla="*/ 16 w 17"/>
                <a:gd name="T9" fmla="*/ 7 h 7"/>
                <a:gd name="T10" fmla="*/ 10 w 17"/>
                <a:gd name="T11" fmla="*/ 3 h 7"/>
                <a:gd name="T12" fmla="*/ 1 w 17"/>
                <a:gd name="T13" fmla="*/ 6 h 7"/>
              </a:gdLst>
              <a:ahLst/>
              <a:cxnLst>
                <a:cxn ang="0">
                  <a:pos x="T0" y="T1"/>
                </a:cxn>
                <a:cxn ang="0">
                  <a:pos x="T2" y="T3"/>
                </a:cxn>
                <a:cxn ang="0">
                  <a:pos x="T4" y="T5"/>
                </a:cxn>
                <a:cxn ang="0">
                  <a:pos x="T6" y="T7"/>
                </a:cxn>
                <a:cxn ang="0">
                  <a:pos x="T8" y="T9"/>
                </a:cxn>
                <a:cxn ang="0">
                  <a:pos x="T10" y="T11"/>
                </a:cxn>
                <a:cxn ang="0">
                  <a:pos x="T12" y="T13"/>
                </a:cxn>
              </a:cxnLst>
              <a:rect l="0" t="0" r="r" b="b"/>
              <a:pathLst>
                <a:path w="17" h="7">
                  <a:moveTo>
                    <a:pt x="1" y="6"/>
                  </a:moveTo>
                  <a:cubicBezTo>
                    <a:pt x="1" y="7"/>
                    <a:pt x="0" y="7"/>
                    <a:pt x="1" y="5"/>
                  </a:cubicBezTo>
                  <a:cubicBezTo>
                    <a:pt x="2" y="3"/>
                    <a:pt x="5" y="0"/>
                    <a:pt x="10" y="0"/>
                  </a:cubicBezTo>
                  <a:cubicBezTo>
                    <a:pt x="15" y="1"/>
                    <a:pt x="16" y="4"/>
                    <a:pt x="17" y="6"/>
                  </a:cubicBezTo>
                  <a:cubicBezTo>
                    <a:pt x="17" y="7"/>
                    <a:pt x="16" y="7"/>
                    <a:pt x="16" y="7"/>
                  </a:cubicBezTo>
                  <a:cubicBezTo>
                    <a:pt x="15" y="6"/>
                    <a:pt x="13" y="4"/>
                    <a:pt x="10" y="3"/>
                  </a:cubicBezTo>
                  <a:cubicBezTo>
                    <a:pt x="9" y="3"/>
                    <a:pt x="5" y="3"/>
                    <a:pt x="1"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1" name="Freeform 26">
              <a:extLst>
                <a:ext uri="{FF2B5EF4-FFF2-40B4-BE49-F238E27FC236}">
                  <a16:creationId xmlns:a16="http://schemas.microsoft.com/office/drawing/2014/main" id="{A93E80A5-6F49-4CA8-98CD-561508FD7AF9}"/>
                </a:ext>
              </a:extLst>
            </p:cNvPr>
            <p:cNvSpPr>
              <a:spLocks/>
            </p:cNvSpPr>
            <p:nvPr/>
          </p:nvSpPr>
          <p:spPr bwMode="auto">
            <a:xfrm>
              <a:off x="2591" y="757"/>
              <a:ext cx="38" cy="45"/>
            </a:xfrm>
            <a:custGeom>
              <a:avLst/>
              <a:gdLst>
                <a:gd name="T0" fmla="*/ 5 w 5"/>
                <a:gd name="T1" fmla="*/ 5 h 6"/>
                <a:gd name="T2" fmla="*/ 3 w 5"/>
                <a:gd name="T3" fmla="*/ 1 h 6"/>
                <a:gd name="T4" fmla="*/ 2 w 5"/>
                <a:gd name="T5" fmla="*/ 1 h 6"/>
                <a:gd name="T6" fmla="*/ 3 w 5"/>
                <a:gd name="T7" fmla="*/ 5 h 6"/>
                <a:gd name="T8" fmla="*/ 5 w 5"/>
                <a:gd name="T9" fmla="*/ 5 h 6"/>
              </a:gdLst>
              <a:ahLst/>
              <a:cxnLst>
                <a:cxn ang="0">
                  <a:pos x="T0" y="T1"/>
                </a:cxn>
                <a:cxn ang="0">
                  <a:pos x="T2" y="T3"/>
                </a:cxn>
                <a:cxn ang="0">
                  <a:pos x="T4" y="T5"/>
                </a:cxn>
                <a:cxn ang="0">
                  <a:pos x="T6" y="T7"/>
                </a:cxn>
                <a:cxn ang="0">
                  <a:pos x="T8" y="T9"/>
                </a:cxn>
              </a:cxnLst>
              <a:rect l="0" t="0" r="r" b="b"/>
              <a:pathLst>
                <a:path w="5" h="6">
                  <a:moveTo>
                    <a:pt x="5" y="5"/>
                  </a:moveTo>
                  <a:cubicBezTo>
                    <a:pt x="5" y="5"/>
                    <a:pt x="0" y="5"/>
                    <a:pt x="3" y="1"/>
                  </a:cubicBezTo>
                  <a:cubicBezTo>
                    <a:pt x="3" y="1"/>
                    <a:pt x="3" y="0"/>
                    <a:pt x="2" y="1"/>
                  </a:cubicBezTo>
                  <a:cubicBezTo>
                    <a:pt x="1" y="2"/>
                    <a:pt x="1" y="5"/>
                    <a:pt x="3" y="5"/>
                  </a:cubicBezTo>
                  <a:cubicBezTo>
                    <a:pt x="5" y="6"/>
                    <a:pt x="5" y="5"/>
                    <a:pt x="5" y="5"/>
                  </a:cubicBezTo>
                  <a:close/>
                </a:path>
              </a:pathLst>
            </a:custGeom>
            <a:solidFill>
              <a:srgbClr val="D89E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2" name="Freeform 27">
              <a:extLst>
                <a:ext uri="{FF2B5EF4-FFF2-40B4-BE49-F238E27FC236}">
                  <a16:creationId xmlns:a16="http://schemas.microsoft.com/office/drawing/2014/main" id="{FE19DD8B-A64A-441F-A871-7E29DF5A2EA0}"/>
                </a:ext>
              </a:extLst>
            </p:cNvPr>
            <p:cNvSpPr>
              <a:spLocks/>
            </p:cNvSpPr>
            <p:nvPr/>
          </p:nvSpPr>
          <p:spPr bwMode="auto">
            <a:xfrm>
              <a:off x="2292" y="460"/>
              <a:ext cx="84" cy="76"/>
            </a:xfrm>
            <a:custGeom>
              <a:avLst/>
              <a:gdLst>
                <a:gd name="T0" fmla="*/ 10 w 11"/>
                <a:gd name="T1" fmla="*/ 10 h 10"/>
                <a:gd name="T2" fmla="*/ 10 w 11"/>
                <a:gd name="T3" fmla="*/ 10 h 10"/>
                <a:gd name="T4" fmla="*/ 10 w 11"/>
                <a:gd name="T5" fmla="*/ 10 h 10"/>
                <a:gd name="T6" fmla="*/ 10 w 11"/>
                <a:gd name="T7" fmla="*/ 10 h 10"/>
                <a:gd name="T8" fmla="*/ 0 w 11"/>
                <a:gd name="T9" fmla="*/ 1 h 10"/>
                <a:gd name="T10" fmla="*/ 0 w 11"/>
                <a:gd name="T11" fmla="*/ 0 h 10"/>
                <a:gd name="T12" fmla="*/ 0 w 11"/>
                <a:gd name="T13" fmla="*/ 0 h 10"/>
                <a:gd name="T14" fmla="*/ 1 w 11"/>
                <a:gd name="T15" fmla="*/ 0 h 10"/>
                <a:gd name="T16" fmla="*/ 10 w 11"/>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10">
                  <a:moveTo>
                    <a:pt x="10" y="10"/>
                  </a:moveTo>
                  <a:cubicBezTo>
                    <a:pt x="11" y="10"/>
                    <a:pt x="11" y="10"/>
                    <a:pt x="10" y="10"/>
                  </a:cubicBezTo>
                  <a:cubicBezTo>
                    <a:pt x="10" y="10"/>
                    <a:pt x="10" y="10"/>
                    <a:pt x="10" y="10"/>
                  </a:cubicBezTo>
                  <a:cubicBezTo>
                    <a:pt x="10" y="10"/>
                    <a:pt x="10" y="10"/>
                    <a:pt x="10" y="10"/>
                  </a:cubicBezTo>
                  <a:cubicBezTo>
                    <a:pt x="0" y="1"/>
                    <a:pt x="0" y="1"/>
                    <a:pt x="0" y="1"/>
                  </a:cubicBezTo>
                  <a:cubicBezTo>
                    <a:pt x="0" y="0"/>
                    <a:pt x="0" y="0"/>
                    <a:pt x="0" y="0"/>
                  </a:cubicBezTo>
                  <a:cubicBezTo>
                    <a:pt x="0" y="0"/>
                    <a:pt x="0" y="0"/>
                    <a:pt x="0" y="0"/>
                  </a:cubicBezTo>
                  <a:cubicBezTo>
                    <a:pt x="0" y="0"/>
                    <a:pt x="0" y="0"/>
                    <a:pt x="1" y="0"/>
                  </a:cubicBezTo>
                  <a:lnTo>
                    <a:pt x="10" y="10"/>
                  </a:ln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3" name="Freeform 28">
              <a:extLst>
                <a:ext uri="{FF2B5EF4-FFF2-40B4-BE49-F238E27FC236}">
                  <a16:creationId xmlns:a16="http://schemas.microsoft.com/office/drawing/2014/main" id="{6309508F-3A43-4ACD-B6D8-8C29DD7943F9}"/>
                </a:ext>
              </a:extLst>
            </p:cNvPr>
            <p:cNvSpPr>
              <a:spLocks/>
            </p:cNvSpPr>
            <p:nvPr/>
          </p:nvSpPr>
          <p:spPr bwMode="auto">
            <a:xfrm>
              <a:off x="2368" y="536"/>
              <a:ext cx="23" cy="15"/>
            </a:xfrm>
            <a:custGeom>
              <a:avLst/>
              <a:gdLst>
                <a:gd name="T0" fmla="*/ 2 w 3"/>
                <a:gd name="T1" fmla="*/ 1 h 2"/>
                <a:gd name="T2" fmla="*/ 2 w 3"/>
                <a:gd name="T3" fmla="*/ 0 h 2"/>
                <a:gd name="T4" fmla="*/ 2 w 3"/>
                <a:gd name="T5" fmla="*/ 0 h 2"/>
                <a:gd name="T6" fmla="*/ 2 w 3"/>
                <a:gd name="T7" fmla="*/ 0 h 2"/>
                <a:gd name="T8" fmla="*/ 1 w 3"/>
                <a:gd name="T9" fmla="*/ 0 h 2"/>
                <a:gd name="T10" fmla="*/ 1 w 3"/>
                <a:gd name="T11" fmla="*/ 0 h 2"/>
                <a:gd name="T12" fmla="*/ 1 w 3"/>
                <a:gd name="T13" fmla="*/ 0 h 2"/>
                <a:gd name="T14" fmla="*/ 0 w 3"/>
                <a:gd name="T15" fmla="*/ 0 h 2"/>
                <a:gd name="T16" fmla="*/ 0 w 3"/>
                <a:gd name="T17" fmla="*/ 1 h 2"/>
                <a:gd name="T18" fmla="*/ 0 w 3"/>
                <a:gd name="T19" fmla="*/ 1 h 2"/>
                <a:gd name="T20" fmla="*/ 1 w 3"/>
                <a:gd name="T21" fmla="*/ 2 h 2"/>
                <a:gd name="T22" fmla="*/ 1 w 3"/>
                <a:gd name="T23" fmla="*/ 2 h 2"/>
                <a:gd name="T24" fmla="*/ 1 w 3"/>
                <a:gd name="T25" fmla="*/ 2 h 2"/>
                <a:gd name="T26" fmla="*/ 2 w 3"/>
                <a:gd name="T27" fmla="*/ 2 h 2"/>
                <a:gd name="T28" fmla="*/ 2 w 3"/>
                <a:gd name="T29" fmla="*/ 1 h 2"/>
                <a:gd name="T30" fmla="*/ 3 w 3"/>
                <a:gd name="T31" fmla="*/ 1 h 2"/>
                <a:gd name="T32" fmla="*/ 2 w 3"/>
                <a:gd name="T33"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 h="2">
                  <a:moveTo>
                    <a:pt x="2" y="1"/>
                  </a:moveTo>
                  <a:cubicBezTo>
                    <a:pt x="2" y="0"/>
                    <a:pt x="2" y="0"/>
                    <a:pt x="2" y="0"/>
                  </a:cubicBezTo>
                  <a:cubicBezTo>
                    <a:pt x="2" y="0"/>
                    <a:pt x="2" y="0"/>
                    <a:pt x="2" y="0"/>
                  </a:cubicBezTo>
                  <a:cubicBezTo>
                    <a:pt x="2" y="0"/>
                    <a:pt x="2" y="0"/>
                    <a:pt x="2" y="0"/>
                  </a:cubicBezTo>
                  <a:cubicBezTo>
                    <a:pt x="2" y="0"/>
                    <a:pt x="1"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1"/>
                    <a:pt x="1" y="1"/>
                    <a:pt x="1" y="2"/>
                  </a:cubicBezTo>
                  <a:cubicBezTo>
                    <a:pt x="1" y="2"/>
                    <a:pt x="1" y="2"/>
                    <a:pt x="1" y="2"/>
                  </a:cubicBezTo>
                  <a:cubicBezTo>
                    <a:pt x="1" y="2"/>
                    <a:pt x="1" y="2"/>
                    <a:pt x="1" y="2"/>
                  </a:cubicBezTo>
                  <a:cubicBezTo>
                    <a:pt x="2" y="2"/>
                    <a:pt x="2" y="2"/>
                    <a:pt x="2" y="2"/>
                  </a:cubicBezTo>
                  <a:cubicBezTo>
                    <a:pt x="2" y="2"/>
                    <a:pt x="2" y="2"/>
                    <a:pt x="2" y="1"/>
                  </a:cubicBezTo>
                  <a:cubicBezTo>
                    <a:pt x="2" y="1"/>
                    <a:pt x="2" y="1"/>
                    <a:pt x="3" y="1"/>
                  </a:cubicBezTo>
                  <a:cubicBezTo>
                    <a:pt x="2" y="1"/>
                    <a:pt x="2" y="1"/>
                    <a:pt x="2" y="1"/>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4" name="Freeform 29">
              <a:extLst>
                <a:ext uri="{FF2B5EF4-FFF2-40B4-BE49-F238E27FC236}">
                  <a16:creationId xmlns:a16="http://schemas.microsoft.com/office/drawing/2014/main" id="{C3334E88-7EA0-4F1F-8CC0-680F63B6B411}"/>
                </a:ext>
              </a:extLst>
            </p:cNvPr>
            <p:cNvSpPr>
              <a:spLocks noEditPoints="1"/>
            </p:cNvSpPr>
            <p:nvPr/>
          </p:nvSpPr>
          <p:spPr bwMode="auto">
            <a:xfrm>
              <a:off x="2353" y="513"/>
              <a:ext cx="54" cy="53"/>
            </a:xfrm>
            <a:custGeom>
              <a:avLst/>
              <a:gdLst>
                <a:gd name="T0" fmla="*/ 6 w 7"/>
                <a:gd name="T1" fmla="*/ 1 h 7"/>
                <a:gd name="T2" fmla="*/ 4 w 7"/>
                <a:gd name="T3" fmla="*/ 1 h 7"/>
                <a:gd name="T4" fmla="*/ 3 w 7"/>
                <a:gd name="T5" fmla="*/ 0 h 7"/>
                <a:gd name="T6" fmla="*/ 2 w 7"/>
                <a:gd name="T7" fmla="*/ 1 h 7"/>
                <a:gd name="T8" fmla="*/ 1 w 7"/>
                <a:gd name="T9" fmla="*/ 1 h 7"/>
                <a:gd name="T10" fmla="*/ 1 w 7"/>
                <a:gd name="T11" fmla="*/ 3 h 7"/>
                <a:gd name="T12" fmla="*/ 0 w 7"/>
                <a:gd name="T13" fmla="*/ 4 h 7"/>
                <a:gd name="T14" fmla="*/ 1 w 7"/>
                <a:gd name="T15" fmla="*/ 5 h 7"/>
                <a:gd name="T16" fmla="*/ 1 w 7"/>
                <a:gd name="T17" fmla="*/ 6 h 7"/>
                <a:gd name="T18" fmla="*/ 3 w 7"/>
                <a:gd name="T19" fmla="*/ 6 h 7"/>
                <a:gd name="T20" fmla="*/ 4 w 7"/>
                <a:gd name="T21" fmla="*/ 7 h 7"/>
                <a:gd name="T22" fmla="*/ 5 w 7"/>
                <a:gd name="T23" fmla="*/ 6 h 7"/>
                <a:gd name="T24" fmla="*/ 6 w 7"/>
                <a:gd name="T25" fmla="*/ 6 h 7"/>
                <a:gd name="T26" fmla="*/ 6 w 7"/>
                <a:gd name="T27" fmla="*/ 5 h 7"/>
                <a:gd name="T28" fmla="*/ 7 w 7"/>
                <a:gd name="T29" fmla="*/ 4 h 7"/>
                <a:gd name="T30" fmla="*/ 6 w 7"/>
                <a:gd name="T31" fmla="*/ 2 h 7"/>
                <a:gd name="T32" fmla="*/ 6 w 7"/>
                <a:gd name="T33" fmla="*/ 1 h 7"/>
                <a:gd name="T34" fmla="*/ 4 w 7"/>
                <a:gd name="T35" fmla="*/ 5 h 7"/>
                <a:gd name="T36" fmla="*/ 3 w 7"/>
                <a:gd name="T37" fmla="*/ 5 h 7"/>
                <a:gd name="T38" fmla="*/ 3 w 7"/>
                <a:gd name="T39" fmla="*/ 5 h 7"/>
                <a:gd name="T40" fmla="*/ 3 w 7"/>
                <a:gd name="T41" fmla="*/ 5 h 7"/>
                <a:gd name="T42" fmla="*/ 2 w 7"/>
                <a:gd name="T43" fmla="*/ 4 h 7"/>
                <a:gd name="T44" fmla="*/ 2 w 7"/>
                <a:gd name="T45" fmla="*/ 4 h 7"/>
                <a:gd name="T46" fmla="*/ 2 w 7"/>
                <a:gd name="T47" fmla="*/ 3 h 7"/>
                <a:gd name="T48" fmla="*/ 3 w 7"/>
                <a:gd name="T49" fmla="*/ 3 h 7"/>
                <a:gd name="T50" fmla="*/ 3 w 7"/>
                <a:gd name="T51" fmla="*/ 3 h 7"/>
                <a:gd name="T52" fmla="*/ 3 w 7"/>
                <a:gd name="T53" fmla="*/ 3 h 7"/>
                <a:gd name="T54" fmla="*/ 4 w 7"/>
                <a:gd name="T55" fmla="*/ 3 h 7"/>
                <a:gd name="T56" fmla="*/ 4 w 7"/>
                <a:gd name="T57" fmla="*/ 3 h 7"/>
                <a:gd name="T58" fmla="*/ 4 w 7"/>
                <a:gd name="T59" fmla="*/ 3 h 7"/>
                <a:gd name="T60" fmla="*/ 4 w 7"/>
                <a:gd name="T61" fmla="*/ 4 h 7"/>
                <a:gd name="T62" fmla="*/ 5 w 7"/>
                <a:gd name="T63" fmla="*/ 4 h 7"/>
                <a:gd name="T64" fmla="*/ 4 w 7"/>
                <a:gd name="T65" fmla="*/ 4 h 7"/>
                <a:gd name="T66" fmla="*/ 4 w 7"/>
                <a:gd name="T67"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 h="7">
                  <a:moveTo>
                    <a:pt x="6" y="1"/>
                  </a:moveTo>
                  <a:cubicBezTo>
                    <a:pt x="5" y="1"/>
                    <a:pt x="5" y="1"/>
                    <a:pt x="4" y="1"/>
                  </a:cubicBezTo>
                  <a:cubicBezTo>
                    <a:pt x="4" y="1"/>
                    <a:pt x="3" y="0"/>
                    <a:pt x="3" y="0"/>
                  </a:cubicBezTo>
                  <a:cubicBezTo>
                    <a:pt x="2" y="0"/>
                    <a:pt x="2" y="1"/>
                    <a:pt x="2" y="1"/>
                  </a:cubicBezTo>
                  <a:cubicBezTo>
                    <a:pt x="2" y="1"/>
                    <a:pt x="1" y="1"/>
                    <a:pt x="1" y="1"/>
                  </a:cubicBezTo>
                  <a:cubicBezTo>
                    <a:pt x="1" y="2"/>
                    <a:pt x="0" y="2"/>
                    <a:pt x="1" y="3"/>
                  </a:cubicBezTo>
                  <a:cubicBezTo>
                    <a:pt x="0" y="3"/>
                    <a:pt x="0" y="3"/>
                    <a:pt x="0" y="4"/>
                  </a:cubicBezTo>
                  <a:cubicBezTo>
                    <a:pt x="0" y="4"/>
                    <a:pt x="0" y="5"/>
                    <a:pt x="1" y="5"/>
                  </a:cubicBezTo>
                  <a:cubicBezTo>
                    <a:pt x="1" y="5"/>
                    <a:pt x="1" y="6"/>
                    <a:pt x="1" y="6"/>
                  </a:cubicBezTo>
                  <a:cubicBezTo>
                    <a:pt x="2" y="7"/>
                    <a:pt x="2" y="7"/>
                    <a:pt x="3" y="6"/>
                  </a:cubicBezTo>
                  <a:cubicBezTo>
                    <a:pt x="3" y="7"/>
                    <a:pt x="3" y="7"/>
                    <a:pt x="4" y="7"/>
                  </a:cubicBezTo>
                  <a:cubicBezTo>
                    <a:pt x="4" y="7"/>
                    <a:pt x="5" y="7"/>
                    <a:pt x="5" y="6"/>
                  </a:cubicBezTo>
                  <a:cubicBezTo>
                    <a:pt x="5" y="7"/>
                    <a:pt x="5" y="6"/>
                    <a:pt x="6" y="6"/>
                  </a:cubicBezTo>
                  <a:cubicBezTo>
                    <a:pt x="6" y="6"/>
                    <a:pt x="6" y="5"/>
                    <a:pt x="6" y="5"/>
                  </a:cubicBezTo>
                  <a:cubicBezTo>
                    <a:pt x="6" y="5"/>
                    <a:pt x="7" y="4"/>
                    <a:pt x="7" y="4"/>
                  </a:cubicBezTo>
                  <a:cubicBezTo>
                    <a:pt x="7" y="3"/>
                    <a:pt x="6" y="3"/>
                    <a:pt x="6" y="2"/>
                  </a:cubicBezTo>
                  <a:cubicBezTo>
                    <a:pt x="6" y="2"/>
                    <a:pt x="6" y="1"/>
                    <a:pt x="6" y="1"/>
                  </a:cubicBezTo>
                  <a:close/>
                  <a:moveTo>
                    <a:pt x="4" y="5"/>
                  </a:moveTo>
                  <a:cubicBezTo>
                    <a:pt x="4" y="5"/>
                    <a:pt x="4" y="5"/>
                    <a:pt x="3" y="5"/>
                  </a:cubicBezTo>
                  <a:cubicBezTo>
                    <a:pt x="3" y="5"/>
                    <a:pt x="3" y="5"/>
                    <a:pt x="3" y="5"/>
                  </a:cubicBezTo>
                  <a:cubicBezTo>
                    <a:pt x="3" y="5"/>
                    <a:pt x="3" y="5"/>
                    <a:pt x="3" y="5"/>
                  </a:cubicBezTo>
                  <a:cubicBezTo>
                    <a:pt x="3" y="4"/>
                    <a:pt x="2" y="4"/>
                    <a:pt x="2" y="4"/>
                  </a:cubicBezTo>
                  <a:cubicBezTo>
                    <a:pt x="2" y="4"/>
                    <a:pt x="2" y="4"/>
                    <a:pt x="2" y="4"/>
                  </a:cubicBezTo>
                  <a:cubicBezTo>
                    <a:pt x="2" y="4"/>
                    <a:pt x="2" y="3"/>
                    <a:pt x="2" y="3"/>
                  </a:cubicBezTo>
                  <a:cubicBezTo>
                    <a:pt x="2" y="3"/>
                    <a:pt x="2" y="3"/>
                    <a:pt x="3" y="3"/>
                  </a:cubicBezTo>
                  <a:cubicBezTo>
                    <a:pt x="3" y="3"/>
                    <a:pt x="3" y="3"/>
                    <a:pt x="3" y="3"/>
                  </a:cubicBezTo>
                  <a:cubicBezTo>
                    <a:pt x="3" y="3"/>
                    <a:pt x="3" y="3"/>
                    <a:pt x="3" y="3"/>
                  </a:cubicBezTo>
                  <a:cubicBezTo>
                    <a:pt x="3" y="3"/>
                    <a:pt x="4" y="3"/>
                    <a:pt x="4" y="3"/>
                  </a:cubicBezTo>
                  <a:cubicBezTo>
                    <a:pt x="4" y="3"/>
                    <a:pt x="4" y="3"/>
                    <a:pt x="4" y="3"/>
                  </a:cubicBezTo>
                  <a:cubicBezTo>
                    <a:pt x="4" y="3"/>
                    <a:pt x="4" y="3"/>
                    <a:pt x="4" y="3"/>
                  </a:cubicBezTo>
                  <a:cubicBezTo>
                    <a:pt x="4" y="3"/>
                    <a:pt x="4" y="3"/>
                    <a:pt x="4" y="4"/>
                  </a:cubicBezTo>
                  <a:cubicBezTo>
                    <a:pt x="4" y="4"/>
                    <a:pt x="4" y="4"/>
                    <a:pt x="5" y="4"/>
                  </a:cubicBezTo>
                  <a:cubicBezTo>
                    <a:pt x="4" y="4"/>
                    <a:pt x="4" y="4"/>
                    <a:pt x="4" y="4"/>
                  </a:cubicBezTo>
                  <a:cubicBezTo>
                    <a:pt x="4" y="5"/>
                    <a:pt x="4" y="5"/>
                    <a:pt x="4" y="5"/>
                  </a:cubicBezTo>
                  <a:close/>
                </a:path>
              </a:pathLst>
            </a:custGeom>
            <a:solidFill>
              <a:srgbClr val="92DB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5" name="Freeform 30">
              <a:extLst>
                <a:ext uri="{FF2B5EF4-FFF2-40B4-BE49-F238E27FC236}">
                  <a16:creationId xmlns:a16="http://schemas.microsoft.com/office/drawing/2014/main" id="{EB104CDD-352C-493B-897E-F027895D2FD8}"/>
                </a:ext>
              </a:extLst>
            </p:cNvPr>
            <p:cNvSpPr>
              <a:spLocks/>
            </p:cNvSpPr>
            <p:nvPr/>
          </p:nvSpPr>
          <p:spPr bwMode="auto">
            <a:xfrm>
              <a:off x="2368" y="528"/>
              <a:ext cx="23" cy="23"/>
            </a:xfrm>
            <a:custGeom>
              <a:avLst/>
              <a:gdLst>
                <a:gd name="T0" fmla="*/ 2 w 3"/>
                <a:gd name="T1" fmla="*/ 1 h 3"/>
                <a:gd name="T2" fmla="*/ 2 w 3"/>
                <a:gd name="T3" fmla="*/ 3 h 3"/>
                <a:gd name="T4" fmla="*/ 0 w 3"/>
                <a:gd name="T5" fmla="*/ 3 h 3"/>
                <a:gd name="T6" fmla="*/ 0 w 3"/>
                <a:gd name="T7" fmla="*/ 1 h 3"/>
                <a:gd name="T8" fmla="*/ 2 w 3"/>
                <a:gd name="T9" fmla="*/ 1 h 3"/>
              </a:gdLst>
              <a:ahLst/>
              <a:cxnLst>
                <a:cxn ang="0">
                  <a:pos x="T0" y="T1"/>
                </a:cxn>
                <a:cxn ang="0">
                  <a:pos x="T2" y="T3"/>
                </a:cxn>
                <a:cxn ang="0">
                  <a:pos x="T4" y="T5"/>
                </a:cxn>
                <a:cxn ang="0">
                  <a:pos x="T6" y="T7"/>
                </a:cxn>
                <a:cxn ang="0">
                  <a:pos x="T8" y="T9"/>
                </a:cxn>
              </a:cxnLst>
              <a:rect l="0" t="0" r="r" b="b"/>
              <a:pathLst>
                <a:path w="3" h="3">
                  <a:moveTo>
                    <a:pt x="2" y="1"/>
                  </a:moveTo>
                  <a:cubicBezTo>
                    <a:pt x="3" y="1"/>
                    <a:pt x="3" y="2"/>
                    <a:pt x="2" y="3"/>
                  </a:cubicBezTo>
                  <a:cubicBezTo>
                    <a:pt x="2" y="3"/>
                    <a:pt x="1" y="3"/>
                    <a:pt x="0" y="3"/>
                  </a:cubicBezTo>
                  <a:cubicBezTo>
                    <a:pt x="0" y="2"/>
                    <a:pt x="0" y="1"/>
                    <a:pt x="0"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sp>
          <p:nvSpPr>
            <p:cNvPr id="36" name="Freeform 31">
              <a:extLst>
                <a:ext uri="{FF2B5EF4-FFF2-40B4-BE49-F238E27FC236}">
                  <a16:creationId xmlns:a16="http://schemas.microsoft.com/office/drawing/2014/main" id="{2071763B-748D-436D-8107-195529576045}"/>
                </a:ext>
              </a:extLst>
            </p:cNvPr>
            <p:cNvSpPr>
              <a:spLocks/>
            </p:cNvSpPr>
            <p:nvPr/>
          </p:nvSpPr>
          <p:spPr bwMode="auto">
            <a:xfrm>
              <a:off x="2598" y="848"/>
              <a:ext cx="108" cy="38"/>
            </a:xfrm>
            <a:custGeom>
              <a:avLst/>
              <a:gdLst>
                <a:gd name="T0" fmla="*/ 0 w 14"/>
                <a:gd name="T1" fmla="*/ 0 h 5"/>
                <a:gd name="T2" fmla="*/ 14 w 14"/>
                <a:gd name="T3" fmla="*/ 1 h 5"/>
                <a:gd name="T4" fmla="*/ 5 w 14"/>
                <a:gd name="T5" fmla="*/ 5 h 5"/>
                <a:gd name="T6" fmla="*/ 0 w 14"/>
                <a:gd name="T7" fmla="*/ 0 h 5"/>
              </a:gdLst>
              <a:ahLst/>
              <a:cxnLst>
                <a:cxn ang="0">
                  <a:pos x="T0" y="T1"/>
                </a:cxn>
                <a:cxn ang="0">
                  <a:pos x="T2" y="T3"/>
                </a:cxn>
                <a:cxn ang="0">
                  <a:pos x="T4" y="T5"/>
                </a:cxn>
                <a:cxn ang="0">
                  <a:pos x="T6" y="T7"/>
                </a:cxn>
              </a:cxnLst>
              <a:rect l="0" t="0" r="r" b="b"/>
              <a:pathLst>
                <a:path w="14" h="5">
                  <a:moveTo>
                    <a:pt x="0" y="0"/>
                  </a:moveTo>
                  <a:cubicBezTo>
                    <a:pt x="14" y="1"/>
                    <a:pt x="14" y="1"/>
                    <a:pt x="14" y="1"/>
                  </a:cubicBezTo>
                  <a:cubicBezTo>
                    <a:pt x="14" y="1"/>
                    <a:pt x="10" y="5"/>
                    <a:pt x="5" y="5"/>
                  </a:cubicBezTo>
                  <a:cubicBezTo>
                    <a:pt x="1" y="5"/>
                    <a:pt x="0" y="0"/>
                    <a:pt x="0" y="0"/>
                  </a:cubicBezTo>
                  <a:close/>
                </a:path>
              </a:pathLst>
            </a:custGeom>
            <a:solidFill>
              <a:srgbClr val="EA7D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800"/>
            </a:p>
          </p:txBody>
        </p:sp>
      </p:grpSp>
      <p:pic>
        <p:nvPicPr>
          <p:cNvPr id="7" name="图片 6">
            <a:extLst>
              <a:ext uri="{FF2B5EF4-FFF2-40B4-BE49-F238E27FC236}">
                <a16:creationId xmlns:a16="http://schemas.microsoft.com/office/drawing/2014/main" id="{C102AE84-7224-4794-83AF-9D99AAA3A2A7}"/>
              </a:ext>
            </a:extLst>
          </p:cNvPr>
          <p:cNvPicPr>
            <a:picLocks noChangeAspect="1"/>
          </p:cNvPicPr>
          <p:nvPr userDrawn="1"/>
        </p:nvPicPr>
        <p:blipFill>
          <a:blip r:embed="rId2"/>
          <a:stretch>
            <a:fillRect/>
          </a:stretch>
        </p:blipFill>
        <p:spPr>
          <a:xfrm rot="20343912">
            <a:off x="167481" y="274394"/>
            <a:ext cx="2160803" cy="1786679"/>
          </a:xfrm>
          <a:prstGeom prst="rect">
            <a:avLst/>
          </a:prstGeom>
        </p:spPr>
      </p:pic>
      <p:sp>
        <p:nvSpPr>
          <p:cNvPr id="37" name="文本框 36">
            <a:extLst>
              <a:ext uri="{FF2B5EF4-FFF2-40B4-BE49-F238E27FC236}">
                <a16:creationId xmlns:a16="http://schemas.microsoft.com/office/drawing/2014/main" id="{06DAC5A2-F0DB-49C1-BED2-3A1AD196E90F}"/>
              </a:ext>
            </a:extLst>
          </p:cNvPr>
          <p:cNvSpPr txBox="1"/>
          <p:nvPr userDrawn="1"/>
        </p:nvSpPr>
        <p:spPr>
          <a:xfrm rot="20635051">
            <a:off x="119087" y="925321"/>
            <a:ext cx="1980029" cy="400110"/>
          </a:xfrm>
          <a:prstGeom prst="rect">
            <a:avLst/>
          </a:prstGeom>
          <a:noFill/>
        </p:spPr>
        <p:txBody>
          <a:bodyPr wrap="none" rtlCol="0">
            <a:spAutoFit/>
          </a:bodyPr>
          <a:lstStyle/>
          <a:p>
            <a:r>
              <a:rPr lang="zh-CN" altLang="en-US" sz="2000" dirty="0">
                <a:solidFill>
                  <a:schemeClr val="bg1"/>
                </a:solidFill>
                <a:effectLst/>
              </a:rPr>
              <a:t>爸爸妈妈请注意</a:t>
            </a:r>
          </a:p>
        </p:txBody>
      </p:sp>
      <p:sp>
        <p:nvSpPr>
          <p:cNvPr id="40" name="矩形 39">
            <a:extLst>
              <a:ext uri="{FF2B5EF4-FFF2-40B4-BE49-F238E27FC236}">
                <a16:creationId xmlns:a16="http://schemas.microsoft.com/office/drawing/2014/main" id="{6909AF56-5669-4D0A-BE01-C4FC93E1F9C0}"/>
              </a:ext>
            </a:extLst>
          </p:cNvPr>
          <p:cNvSpPr/>
          <p:nvPr userDrawn="1"/>
        </p:nvSpPr>
        <p:spPr>
          <a:xfrm>
            <a:off x="739965" y="2020229"/>
            <a:ext cx="10181828" cy="3251145"/>
          </a:xfrm>
          <a:prstGeom prst="rect">
            <a:avLst/>
          </a:prstGeom>
          <a:solidFill>
            <a:schemeClr val="bg1"/>
          </a:soli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pic>
        <p:nvPicPr>
          <p:cNvPr id="38" name="图片 37">
            <a:extLst>
              <a:ext uri="{FF2B5EF4-FFF2-40B4-BE49-F238E27FC236}">
                <a16:creationId xmlns:a16="http://schemas.microsoft.com/office/drawing/2014/main" id="{90EA56FB-E161-4C59-953A-FF7B902A452E}"/>
              </a:ext>
            </a:extLst>
          </p:cNvPr>
          <p:cNvPicPr>
            <a:picLocks noChangeAspect="1"/>
          </p:cNvPicPr>
          <p:nvPr userDrawn="1"/>
        </p:nvPicPr>
        <p:blipFill>
          <a:blip r:embed="rId3"/>
          <a:stretch>
            <a:fillRect/>
          </a:stretch>
        </p:blipFill>
        <p:spPr>
          <a:xfrm rot="21420398">
            <a:off x="9960561" y="4833376"/>
            <a:ext cx="2100215" cy="1859909"/>
          </a:xfrm>
          <a:prstGeom prst="rect">
            <a:avLst/>
          </a:prstGeom>
          <a:effectLst>
            <a:outerShdw blurRad="76200" dir="18900000" sy="23000" kx="-1200000" algn="bl" rotWithShape="0">
              <a:prstClr val="black">
                <a:alpha val="20000"/>
              </a:prstClr>
            </a:outerShdw>
          </a:effectLst>
        </p:spPr>
      </p:pic>
      <p:pic>
        <p:nvPicPr>
          <p:cNvPr id="39" name="图片 38">
            <a:extLst>
              <a:ext uri="{FF2B5EF4-FFF2-40B4-BE49-F238E27FC236}">
                <a16:creationId xmlns:a16="http://schemas.microsoft.com/office/drawing/2014/main" id="{BC902933-E954-48D7-82A7-9ECBAE30C088}"/>
              </a:ext>
            </a:extLst>
          </p:cNvPr>
          <p:cNvPicPr>
            <a:picLocks noChangeAspect="1"/>
          </p:cNvPicPr>
          <p:nvPr userDrawn="1"/>
        </p:nvPicPr>
        <p:blipFill>
          <a:blip r:embed="rId4"/>
          <a:stretch>
            <a:fillRect/>
          </a:stretch>
        </p:blipFill>
        <p:spPr>
          <a:xfrm rot="20481600">
            <a:off x="9436975" y="5376442"/>
            <a:ext cx="1107847" cy="1256501"/>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96639105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80">
                                          <p:stCondLst>
                                            <p:cond delay="0"/>
                                          </p:stCondLst>
                                        </p:cTn>
                                        <p:tgtEl>
                                          <p:spTgt spid="8"/>
                                        </p:tgtEl>
                                      </p:cBhvr>
                                    </p:animEffect>
                                    <p:anim calcmode="lin" valueType="num">
                                      <p:cBhvr>
                                        <p:cTn id="1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1" dur="26">
                                          <p:stCondLst>
                                            <p:cond delay="650"/>
                                          </p:stCondLst>
                                        </p:cTn>
                                        <p:tgtEl>
                                          <p:spTgt spid="8"/>
                                        </p:tgtEl>
                                      </p:cBhvr>
                                      <p:to x="100000" y="60000"/>
                                    </p:animScale>
                                    <p:animScale>
                                      <p:cBhvr>
                                        <p:cTn id="22" dur="166" decel="50000">
                                          <p:stCondLst>
                                            <p:cond delay="676"/>
                                          </p:stCondLst>
                                        </p:cTn>
                                        <p:tgtEl>
                                          <p:spTgt spid="8"/>
                                        </p:tgtEl>
                                      </p:cBhvr>
                                      <p:to x="100000" y="100000"/>
                                    </p:animScale>
                                    <p:animScale>
                                      <p:cBhvr>
                                        <p:cTn id="23" dur="26">
                                          <p:stCondLst>
                                            <p:cond delay="1312"/>
                                          </p:stCondLst>
                                        </p:cTn>
                                        <p:tgtEl>
                                          <p:spTgt spid="8"/>
                                        </p:tgtEl>
                                      </p:cBhvr>
                                      <p:to x="100000" y="80000"/>
                                    </p:animScale>
                                    <p:animScale>
                                      <p:cBhvr>
                                        <p:cTn id="24" dur="166" decel="50000">
                                          <p:stCondLst>
                                            <p:cond delay="1338"/>
                                          </p:stCondLst>
                                        </p:cTn>
                                        <p:tgtEl>
                                          <p:spTgt spid="8"/>
                                        </p:tgtEl>
                                      </p:cBhvr>
                                      <p:to x="100000" y="100000"/>
                                    </p:animScale>
                                    <p:animScale>
                                      <p:cBhvr>
                                        <p:cTn id="25" dur="26">
                                          <p:stCondLst>
                                            <p:cond delay="1642"/>
                                          </p:stCondLst>
                                        </p:cTn>
                                        <p:tgtEl>
                                          <p:spTgt spid="8"/>
                                        </p:tgtEl>
                                      </p:cBhvr>
                                      <p:to x="100000" y="90000"/>
                                    </p:animScale>
                                    <p:animScale>
                                      <p:cBhvr>
                                        <p:cTn id="26" dur="166" decel="50000">
                                          <p:stCondLst>
                                            <p:cond delay="1668"/>
                                          </p:stCondLst>
                                        </p:cTn>
                                        <p:tgtEl>
                                          <p:spTgt spid="8"/>
                                        </p:tgtEl>
                                      </p:cBhvr>
                                      <p:to x="100000" y="100000"/>
                                    </p:animScale>
                                    <p:animScale>
                                      <p:cBhvr>
                                        <p:cTn id="27" dur="26">
                                          <p:stCondLst>
                                            <p:cond delay="1808"/>
                                          </p:stCondLst>
                                        </p:cTn>
                                        <p:tgtEl>
                                          <p:spTgt spid="8"/>
                                        </p:tgtEl>
                                      </p:cBhvr>
                                      <p:to x="100000" y="95000"/>
                                    </p:animScale>
                                    <p:animScale>
                                      <p:cBhvr>
                                        <p:cTn id="28" dur="166" decel="50000">
                                          <p:stCondLst>
                                            <p:cond delay="1834"/>
                                          </p:stCondLst>
                                        </p:cTn>
                                        <p:tgtEl>
                                          <p:spTgt spid="8"/>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Scale>
                                      <p:cBhvr>
                                        <p:cTn id="33" dur="1000" decel="50000" fill="hold">
                                          <p:stCondLst>
                                            <p:cond delay="0"/>
                                          </p:stCondLst>
                                        </p:cTn>
                                        <p:tgtEl>
                                          <p:spTgt spid="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7"/>
                                        </p:tgtEl>
                                        <p:attrNameLst>
                                          <p:attrName>ppt_x</p:attrName>
                                          <p:attrName>ppt_y</p:attrName>
                                        </p:attrNameLst>
                                      </p:cBhvr>
                                    </p:animMotion>
                                    <p:animEffect transition="in" filter="fade">
                                      <p:cBhvr>
                                        <p:cTn id="35" dur="10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left)">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barn(outVertical)">
                                      <p:cBhvr>
                                        <p:cTn id="5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7" grpId="0"/>
      <p:bldP spid="4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B19064-D9A4-4469-B266-E6B5E6331BE8}" type="datetimeFigureOut">
              <a:rPr lang="zh-CN" altLang="en-US" smtClean="0"/>
              <a:t>2026/4/29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39EFCA8-4685-4D72-9793-08BF8EB4EF6F}" type="slidenum">
              <a:rPr lang="zh-CN" altLang="en-US" smtClean="0"/>
              <a:t>‹#›</a:t>
            </a:fld>
            <a:endParaRPr lang="zh-CN" altLang="en-US"/>
          </a:p>
        </p:txBody>
      </p:sp>
    </p:spTree>
    <p:extLst>
      <p:ext uri="{BB962C8B-B14F-4D97-AF65-F5344CB8AC3E}">
        <p14:creationId xmlns:p14="http://schemas.microsoft.com/office/powerpoint/2010/main" val="381394503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61909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6AF3E9-FC74-0474-5D22-B659A40319E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859E6048-27BB-1956-6836-FF2332C44E55}"/>
              </a:ext>
            </a:extLst>
          </p:cNvPr>
          <p:cNvSpPr>
            <a:spLocks noGrp="1"/>
          </p:cNvSpPr>
          <p:nvPr>
            <p:ph type="dt" sz="half" idx="10"/>
          </p:nvPr>
        </p:nvSpPr>
        <p:spPr/>
        <p:txBody>
          <a:bodyPr/>
          <a:lstStyle/>
          <a:p>
            <a:fld id="{D82C26E8-9A73-4148-B8D4-C662B6ABF0F0}" type="datetimeFigureOut">
              <a:rPr lang="en-US" smtClean="0"/>
              <a:t>4/29/2026</a:t>
            </a:fld>
            <a:endParaRPr lang="en-US"/>
          </a:p>
        </p:txBody>
      </p:sp>
      <p:sp>
        <p:nvSpPr>
          <p:cNvPr id="4" name="Chỗ dành sẵn cho Chân trang 3">
            <a:extLst>
              <a:ext uri="{FF2B5EF4-FFF2-40B4-BE49-F238E27FC236}">
                <a16:creationId xmlns:a16="http://schemas.microsoft.com/office/drawing/2014/main" id="{9E46962B-B93F-88A8-2498-A99B94318F2F}"/>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08DBB139-3C80-F771-24BE-4FD222B20223}"/>
              </a:ext>
            </a:extLst>
          </p:cNvPr>
          <p:cNvSpPr>
            <a:spLocks noGrp="1"/>
          </p:cNvSpPr>
          <p:nvPr>
            <p:ph type="sldNum" sz="quarter" idx="12"/>
          </p:nvPr>
        </p:nvSpPr>
        <p:spPr/>
        <p:txBody>
          <a:bodyPr/>
          <a:lstStyle/>
          <a:p>
            <a:fld id="{EC81FA93-082C-4409-BB54-A057A0DE4BDF}" type="slidenum">
              <a:rPr lang="en-US" smtClean="0"/>
              <a:t>‹#›</a:t>
            </a:fld>
            <a:endParaRPr lang="en-US"/>
          </a:p>
        </p:txBody>
      </p:sp>
    </p:spTree>
    <p:extLst>
      <p:ext uri="{BB962C8B-B14F-4D97-AF65-F5344CB8AC3E}">
        <p14:creationId xmlns:p14="http://schemas.microsoft.com/office/powerpoint/2010/main" val="109995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F6C99-3FC9-6B90-2630-31EAC01092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FD45A6-0595-AEBE-7081-D6CEDD593F9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C2D617-BE8E-71EA-6E84-A114FBC6D379}"/>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5" name="Footer Placeholder 4">
            <a:extLst>
              <a:ext uri="{FF2B5EF4-FFF2-40B4-BE49-F238E27FC236}">
                <a16:creationId xmlns:a16="http://schemas.microsoft.com/office/drawing/2014/main" id="{08E220D6-793E-51C0-D936-5576E7115D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0D9B31-D525-C559-F778-B968D758B258}"/>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65339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37DD-91AF-5A8E-B06B-9BE29221A9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45135-6D8A-295E-74F2-099CE970C17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51187A-1FE2-C6AC-ECE3-38CAFE4E1875}"/>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5" name="Footer Placeholder 4">
            <a:extLst>
              <a:ext uri="{FF2B5EF4-FFF2-40B4-BE49-F238E27FC236}">
                <a16:creationId xmlns:a16="http://schemas.microsoft.com/office/drawing/2014/main" id="{47935FD6-4204-280D-4D94-6AE6A19A0E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F70718-1B69-BAA0-94EB-5053DF3ADD76}"/>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917619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39DC3-760F-72DA-DDC3-EEAA077D3E5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E6F3BC-C0FD-8A18-A752-3FE2073E8B6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9D1D94-409C-D808-A2D4-86AB01F3B9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047DD1-97DA-15DC-0339-72A81455A7B0}"/>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6" name="Footer Placeholder 5">
            <a:extLst>
              <a:ext uri="{FF2B5EF4-FFF2-40B4-BE49-F238E27FC236}">
                <a16:creationId xmlns:a16="http://schemas.microsoft.com/office/drawing/2014/main" id="{335EFC5C-5BC2-AF9E-19CD-D3878A52D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1A36E2-EF4E-3CEA-29CA-D55364E9B423}"/>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218421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EFA5C-E8BE-4FBB-5D83-5E929A268FC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CC366AD-5DD6-9E6D-B753-A1D5C7F7DD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407495-8860-C690-5BA3-EDA9A44402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3768A5-67DE-0F45-207D-C90A9641E8D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8BC266-A6B7-4CB6-50E6-2E44768C1B3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E211E5-5C7F-371E-CAC4-C456BF08CD86}"/>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8" name="Footer Placeholder 7">
            <a:extLst>
              <a:ext uri="{FF2B5EF4-FFF2-40B4-BE49-F238E27FC236}">
                <a16:creationId xmlns:a16="http://schemas.microsoft.com/office/drawing/2014/main" id="{A3685F9A-9383-2933-81E6-26B9CB6BD3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8231AB2-7203-1DB3-5A58-0E211445E793}"/>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173352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542BE-1517-3FC3-EB13-0B4AA7B7A2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1D9FBB-0326-E63C-0C3D-73D11E1E373F}"/>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4" name="Footer Placeholder 3">
            <a:extLst>
              <a:ext uri="{FF2B5EF4-FFF2-40B4-BE49-F238E27FC236}">
                <a16:creationId xmlns:a16="http://schemas.microsoft.com/office/drawing/2014/main" id="{BB318913-4CBD-CBFC-FE61-094F74B80B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ECD322-E53B-B932-DB0C-696E424BF86B}"/>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915364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0EDF56-FB74-30BD-116D-1C7F25CB0BAD}"/>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3" name="Footer Placeholder 2">
            <a:extLst>
              <a:ext uri="{FF2B5EF4-FFF2-40B4-BE49-F238E27FC236}">
                <a16:creationId xmlns:a16="http://schemas.microsoft.com/office/drawing/2014/main" id="{1E661623-E751-B747-8041-FF1E55126F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36D9294-1F3B-3B26-C033-44EFD795363F}"/>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971912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BC05E-76DE-1DFF-F726-328342AAD6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ADE180-74B0-B01A-F7A1-B45B064EE02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8EA168-3EB4-A6A8-19A4-78E2035B8D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A8C9E7-9073-A388-18D0-F7F1CCED8363}"/>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6" name="Footer Placeholder 5">
            <a:extLst>
              <a:ext uri="{FF2B5EF4-FFF2-40B4-BE49-F238E27FC236}">
                <a16:creationId xmlns:a16="http://schemas.microsoft.com/office/drawing/2014/main" id="{001DD1A3-6AC1-D877-B83D-09CE1109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B18E4D-0694-663E-7772-C4B6BEC0AFEB}"/>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2633572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D13-7DE3-C0B3-54FC-F175604DD9C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200DD9-DBFB-4948-2396-32774D302F7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743CAE5-568E-1EC7-50A8-E8D83661C3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3EC83F-EAAE-F633-857C-EF2DE555E340}"/>
              </a:ext>
            </a:extLst>
          </p:cNvPr>
          <p:cNvSpPr>
            <a:spLocks noGrp="1"/>
          </p:cNvSpPr>
          <p:nvPr>
            <p:ph type="dt" sz="half" idx="10"/>
          </p:nvPr>
        </p:nvSpPr>
        <p:spPr>
          <a:xfrm>
            <a:off x="838200" y="6356350"/>
            <a:ext cx="2743200" cy="365125"/>
          </a:xfrm>
          <a:prstGeom prst="rect">
            <a:avLst/>
          </a:prstGeom>
        </p:spPr>
        <p:txBody>
          <a:bodyPr/>
          <a:lstStyle/>
          <a:p>
            <a:fld id="{24EDA83C-733F-4AAF-A8AF-B9D79A0A782D}" type="datetimeFigureOut">
              <a:rPr lang="en-US" smtClean="0"/>
              <a:t>4/29/2026</a:t>
            </a:fld>
            <a:endParaRPr lang="en-US"/>
          </a:p>
        </p:txBody>
      </p:sp>
      <p:sp>
        <p:nvSpPr>
          <p:cNvPr id="6" name="Footer Placeholder 5">
            <a:extLst>
              <a:ext uri="{FF2B5EF4-FFF2-40B4-BE49-F238E27FC236}">
                <a16:creationId xmlns:a16="http://schemas.microsoft.com/office/drawing/2014/main" id="{A21FDACA-3756-162D-AEE9-9CCA402625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AA84F9-26E5-F515-C313-B8F0EB063887}"/>
              </a:ext>
            </a:extLst>
          </p:cNvPr>
          <p:cNvSpPr>
            <a:spLocks noGrp="1"/>
          </p:cNvSpPr>
          <p:nvPr>
            <p:ph type="sldNum" sz="quarter" idx="12"/>
          </p:nvPr>
        </p:nvSpPr>
        <p:spPr>
          <a:xfrm>
            <a:off x="8610600" y="6356350"/>
            <a:ext cx="2743200" cy="365125"/>
          </a:xfrm>
          <a:prstGeom prst="rect">
            <a:avLst/>
          </a:prstGeom>
        </p:spPr>
        <p:txBody>
          <a:bodyPr/>
          <a:lstStyle/>
          <a:p>
            <a:fld id="{987A3D5D-F03B-4334-8133-959DEDAB1904}" type="slidenum">
              <a:rPr lang="en-US" smtClean="0"/>
              <a:t>‹#›</a:t>
            </a:fld>
            <a:endParaRPr lang="en-US"/>
          </a:p>
        </p:txBody>
      </p:sp>
    </p:spTree>
    <p:extLst>
      <p:ext uri="{BB962C8B-B14F-4D97-AF65-F5344CB8AC3E}">
        <p14:creationId xmlns:p14="http://schemas.microsoft.com/office/powerpoint/2010/main" val="3737667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840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273377" y="103695"/>
            <a:ext cx="11670384" cy="6617616"/>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4086100373"/>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22000" b="-22000"/>
          </a:stretch>
        </a:blipFill>
        <a:effectLst/>
      </p:bgPr>
    </p:bg>
    <p:spTree>
      <p:nvGrpSpPr>
        <p:cNvPr id="1" name=""/>
        <p:cNvGrpSpPr/>
        <p:nvPr/>
      </p:nvGrpSpPr>
      <p:grpSpPr>
        <a:xfrm>
          <a:off x="0" y="0"/>
          <a:ext cx="0" cy="0"/>
          <a:chOff x="0" y="0"/>
          <a:chExt cx="0" cy="0"/>
        </a:xfrm>
      </p:grpSpPr>
      <p:sp>
        <p:nvSpPr>
          <p:cNvPr id="27" name="9Slide.vn - 2019">
            <a:extLst>
              <a:ext uri="{FF2B5EF4-FFF2-40B4-BE49-F238E27FC236}">
                <a16:creationId xmlns:a16="http://schemas.microsoft.com/office/drawing/2014/main" id="{B8069937-4160-44E0-BB46-7A311377B48A}"/>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4/29/2026</a:t>
            </a:fld>
            <a:endParaRPr lang="en-US" dirty="0"/>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59955642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104"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5" indent="-228525" algn="l" defTabSz="914104"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8" indent="-228525" algn="l" defTabSz="914104"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5" algn="l" defTabSz="914104"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5"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8" indent="-228525" algn="l" defTabSz="914104"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4" rtl="0" eaLnBrk="1" latinLnBrk="0" hangingPunct="1">
        <a:defRPr sz="1799" kern="1200">
          <a:solidFill>
            <a:schemeClr val="tx1"/>
          </a:solidFill>
          <a:latin typeface="+mn-lt"/>
          <a:ea typeface="+mn-ea"/>
          <a:cs typeface="+mn-cs"/>
        </a:defRPr>
      </a:lvl1pPr>
      <a:lvl2pPr marL="457051" algn="l" defTabSz="914104" rtl="0" eaLnBrk="1" latinLnBrk="0" hangingPunct="1">
        <a:defRPr sz="1799" kern="1200">
          <a:solidFill>
            <a:schemeClr val="tx1"/>
          </a:solidFill>
          <a:latin typeface="+mn-lt"/>
          <a:ea typeface="+mn-ea"/>
          <a:cs typeface="+mn-cs"/>
        </a:defRPr>
      </a:lvl2pPr>
      <a:lvl3pPr marL="914104" algn="l" defTabSz="914104" rtl="0" eaLnBrk="1" latinLnBrk="0" hangingPunct="1">
        <a:defRPr sz="1799" kern="1200">
          <a:solidFill>
            <a:schemeClr val="tx1"/>
          </a:solidFill>
          <a:latin typeface="+mn-lt"/>
          <a:ea typeface="+mn-ea"/>
          <a:cs typeface="+mn-cs"/>
        </a:defRPr>
      </a:lvl3pPr>
      <a:lvl4pPr marL="1371155" algn="l" defTabSz="914104" rtl="0" eaLnBrk="1" latinLnBrk="0" hangingPunct="1">
        <a:defRPr sz="1799" kern="1200">
          <a:solidFill>
            <a:schemeClr val="tx1"/>
          </a:solidFill>
          <a:latin typeface="+mn-lt"/>
          <a:ea typeface="+mn-ea"/>
          <a:cs typeface="+mn-cs"/>
        </a:defRPr>
      </a:lvl4pPr>
      <a:lvl5pPr marL="1828205" algn="l" defTabSz="914104" rtl="0" eaLnBrk="1" latinLnBrk="0" hangingPunct="1">
        <a:defRPr sz="1799" kern="1200">
          <a:solidFill>
            <a:schemeClr val="tx1"/>
          </a:solidFill>
          <a:latin typeface="+mn-lt"/>
          <a:ea typeface="+mn-ea"/>
          <a:cs typeface="+mn-cs"/>
        </a:defRPr>
      </a:lvl5pPr>
      <a:lvl6pPr marL="2285258" algn="l" defTabSz="914104" rtl="0" eaLnBrk="1" latinLnBrk="0" hangingPunct="1">
        <a:defRPr sz="1799" kern="1200">
          <a:solidFill>
            <a:schemeClr val="tx1"/>
          </a:solidFill>
          <a:latin typeface="+mn-lt"/>
          <a:ea typeface="+mn-ea"/>
          <a:cs typeface="+mn-cs"/>
        </a:defRPr>
      </a:lvl6pPr>
      <a:lvl7pPr marL="2742309" algn="l" defTabSz="914104" rtl="0" eaLnBrk="1" latinLnBrk="0" hangingPunct="1">
        <a:defRPr sz="1799" kern="1200">
          <a:solidFill>
            <a:schemeClr val="tx1"/>
          </a:solidFill>
          <a:latin typeface="+mn-lt"/>
          <a:ea typeface="+mn-ea"/>
          <a:cs typeface="+mn-cs"/>
        </a:defRPr>
      </a:lvl7pPr>
      <a:lvl8pPr marL="3199360" algn="l" defTabSz="914104" rtl="0" eaLnBrk="1" latinLnBrk="0" hangingPunct="1">
        <a:defRPr sz="1799" kern="1200">
          <a:solidFill>
            <a:schemeClr val="tx1"/>
          </a:solidFill>
          <a:latin typeface="+mn-lt"/>
          <a:ea typeface="+mn-ea"/>
          <a:cs typeface="+mn-cs"/>
        </a:defRPr>
      </a:lvl8pPr>
      <a:lvl9pPr marL="3656411" algn="l" defTabSz="914104"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25.png"/><Relationship Id="rId4" Type="http://schemas.openxmlformats.org/officeDocument/2006/relationships/image" Target="../media/image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4">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5"/>
          <a:stretch>
            <a:fillRect/>
          </a:stretch>
        </p:blipFill>
        <p:spPr>
          <a:xfrm>
            <a:off x="0" y="991892"/>
            <a:ext cx="12192000" cy="5866108"/>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pic>
        <p:nvPicPr>
          <p:cNvPr id="3" name="Picture 2">
            <a:extLst>
              <a:ext uri="{FF2B5EF4-FFF2-40B4-BE49-F238E27FC236}">
                <a16:creationId xmlns:a16="http://schemas.microsoft.com/office/drawing/2014/main" id="{FDFC9941-FFF3-4CCC-82D6-B60271B062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371" b="91690" l="6098" r="93659">
                        <a14:foregroundMark x1="26341" y1="8864" x2="33902" y2="8587"/>
                        <a14:foregroundMark x1="29024" y1="28809" x2="32683" y2="40166"/>
                        <a14:foregroundMark x1="39024" y1="29917" x2="42195" y2="41551"/>
                        <a14:foregroundMark x1="43171" y1="27424" x2="41707" y2="37396"/>
                        <a14:foregroundMark x1="29024" y1="32410" x2="28049" y2="40997"/>
                        <a14:foregroundMark x1="41707" y1="24931" x2="43415" y2="29363"/>
                        <a14:foregroundMark x1="43415" y1="22438" x2="43415" y2="27978"/>
                        <a14:foregroundMark x1="69024" y1="15789" x2="67561" y2="27424"/>
                        <a14:foregroundMark x1="67561" y1="27424" x2="74878" y2="33518"/>
                        <a14:foregroundMark x1="74878" y1="33518" x2="84878" y2="19114"/>
                        <a14:foregroundMark x1="84878" y1="19114" x2="82683" y2="13019"/>
                        <a14:foregroundMark x1="75610" y1="14127" x2="69024" y2="22715"/>
                        <a14:foregroundMark x1="72683" y1="9695" x2="67073" y2="16066"/>
                        <a14:foregroundMark x1="70488" y1="8033" x2="80976" y2="9695"/>
                        <a14:foregroundMark x1="80976" y1="9695" x2="88049" y2="16620"/>
                        <a14:foregroundMark x1="88049" y1="16620" x2="94878" y2="29086"/>
                        <a14:foregroundMark x1="94878" y1="29086" x2="88049" y2="38781"/>
                        <a14:foregroundMark x1="88049" y1="38781" x2="86098" y2="39335"/>
                        <a14:foregroundMark x1="79512" y1="10526" x2="70732" y2="35457"/>
                        <a14:foregroundMark x1="65122" y1="20222" x2="76585" y2="36565"/>
                        <a14:foregroundMark x1="76585" y1="36565" x2="82195" y2="35457"/>
                        <a14:foregroundMark x1="85854" y1="22438" x2="74390" y2="35180"/>
                        <a14:foregroundMark x1="74390" y1="35180" x2="62927" y2="33518"/>
                        <a14:foregroundMark x1="62927" y1="33518" x2="60488" y2="29640"/>
                        <a14:foregroundMark x1="64390" y1="29917" x2="79268" y2="39335"/>
                        <a14:foregroundMark x1="79268" y1="39335" x2="86585" y2="30471"/>
                        <a14:foregroundMark x1="86585" y1="30471" x2="86585" y2="28255"/>
                        <a14:foregroundMark x1="88049" y1="24931" x2="78049" y2="38781"/>
                        <a14:foregroundMark x1="78049" y1="38781" x2="74146" y2="38781"/>
                        <a14:foregroundMark x1="88293" y1="26039" x2="83171" y2="40997"/>
                        <a14:foregroundMark x1="83171" y1="40997" x2="83171" y2="40997"/>
                        <a14:foregroundMark x1="72683" y1="38504" x2="80488" y2="40720"/>
                        <a14:foregroundMark x1="72683" y1="38781" x2="77561" y2="42936"/>
                        <a14:foregroundMark x1="84390" y1="7756" x2="84634" y2="8587"/>
                        <a14:foregroundMark x1="84146" y1="7202" x2="86585" y2="12465"/>
                        <a14:foregroundMark x1="68537" y1="9141" x2="62195" y2="18837"/>
                        <a14:foregroundMark x1="62195" y1="18837" x2="60244" y2="27147"/>
                        <a14:foregroundMark x1="20488" y1="11634" x2="27073" y2="21053"/>
                        <a14:foregroundMark x1="27073" y1="21053" x2="28049" y2="21330"/>
                        <a14:foregroundMark x1="31220" y1="13850" x2="36098" y2="21330"/>
                        <a14:foregroundMark x1="89756" y1="27424" x2="89512" y2="34072"/>
                        <a14:foregroundMark x1="20732" y1="17452" x2="20244" y2="35457"/>
                        <a14:foregroundMark x1="33415" y1="73961" x2="36829" y2="83102"/>
                        <a14:foregroundMark x1="48293" y1="68698" x2="43415" y2="78947"/>
                        <a14:foregroundMark x1="43415" y1="78947" x2="43415" y2="79224"/>
                        <a14:foregroundMark x1="14146" y1="83380" x2="66829" y2="86704"/>
                        <a14:foregroundMark x1="72683" y1="80609" x2="46098" y2="84488"/>
                        <a14:foregroundMark x1="40732" y1="79224" x2="48049" y2="83934"/>
                        <a14:foregroundMark x1="40976" y1="76731" x2="41707" y2="86981"/>
                        <a14:foregroundMark x1="46829" y1="77839" x2="53415" y2="83102"/>
                        <a14:foregroundMark x1="60732" y1="72299" x2="70732" y2="85596"/>
                        <a14:foregroundMark x1="70732" y1="85596" x2="71220" y2="88643"/>
                        <a14:foregroundMark x1="73659" y1="78947" x2="54634" y2="73130"/>
                        <a14:foregroundMark x1="65122" y1="36011" x2="76341" y2="41828"/>
                        <a14:foregroundMark x1="76341" y1="41828" x2="85610" y2="42105"/>
                        <a14:foregroundMark x1="33171" y1="27701" x2="27561" y2="29086"/>
                        <a14:foregroundMark x1="31463" y1="77562" x2="27805" y2="83380"/>
                        <a14:foregroundMark x1="82195" y1="44321" x2="74634" y2="46537"/>
                        <a14:foregroundMark x1="5610" y1="80886" x2="12927" y2="88366"/>
                        <a14:foregroundMark x1="12927" y1="88366" x2="61951" y2="91413"/>
                        <a14:foregroundMark x1="61951" y1="91413" x2="71951" y2="90305"/>
                        <a14:foregroundMark x1="71951" y1="90305" x2="78049" y2="87258"/>
                        <a14:foregroundMark x1="29024" y1="90582" x2="44146" y2="91690"/>
                        <a14:foregroundMark x1="39756" y1="74515" x2="39756" y2="84488"/>
                        <a14:foregroundMark x1="6098" y1="81994" x2="6098" y2="86150"/>
                        <a14:foregroundMark x1="34146" y1="6094" x2="29756" y2="6648"/>
                      </a14:backgroundRemoval>
                    </a14:imgEffect>
                  </a14:imgLayer>
                </a14:imgProps>
              </a:ext>
            </a:extLst>
          </a:blip>
          <a:stretch>
            <a:fillRect/>
          </a:stretch>
        </p:blipFill>
        <p:spPr>
          <a:xfrm>
            <a:off x="490182" y="1599839"/>
            <a:ext cx="4853343" cy="4273310"/>
          </a:xfrm>
          <a:prstGeom prst="rect">
            <a:avLst/>
          </a:prstGeom>
        </p:spPr>
      </p:pic>
      <p:sp>
        <p:nvSpPr>
          <p:cNvPr id="4" name="Speech Bubble: Rectangle with Corners Rounded 5">
            <a:extLst>
              <a:ext uri="{FF2B5EF4-FFF2-40B4-BE49-F238E27FC236}">
                <a16:creationId xmlns:a16="http://schemas.microsoft.com/office/drawing/2014/main" id="{8A528C63-FB1E-A358-CD86-69B9AF7A801E}"/>
              </a:ext>
            </a:extLst>
          </p:cNvPr>
          <p:cNvSpPr/>
          <p:nvPr/>
        </p:nvSpPr>
        <p:spPr>
          <a:xfrm>
            <a:off x="3547232" y="627602"/>
            <a:ext cx="7608256" cy="3068097"/>
          </a:xfrm>
          <a:prstGeom prst="wedgeRoundRectCallout">
            <a:avLst>
              <a:gd name="adj1" fmla="val -61712"/>
              <a:gd name="adj2" fmla="val 35406"/>
              <a:gd name="adj3" fmla="val 16667"/>
            </a:avLst>
          </a:prstGeom>
          <a:solidFill>
            <a:schemeClr val="accent4">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4000" b="1" dirty="0">
                <a:solidFill>
                  <a:srgbClr val="FFFFFF">
                    <a:lumMod val="10000"/>
                  </a:srgbClr>
                </a:solidFill>
                <a:latin typeface="Cambria" panose="02040503050406030204" pitchFamily="18" charset="0"/>
                <a:ea typeface="Cambria" panose="02040503050406030204" pitchFamily="18" charset="0"/>
              </a:rPr>
              <a:t>Cậu bé chăn cừu đã nói dối điều gì?</a:t>
            </a:r>
            <a:endParaRPr lang="en-US" sz="4000" b="1" dirty="0">
              <a:solidFill>
                <a:srgbClr val="FFFFFF">
                  <a:lumMod val="10000"/>
                </a:srgb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srgbClr val="FFFFFF">
                    <a:lumMod val="10000"/>
                  </a:srgbClr>
                </a:solidFill>
                <a:latin typeface="Cambria" panose="02040503050406030204" pitchFamily="18" charset="0"/>
                <a:ea typeface="Cambria" panose="02040503050406030204" pitchFamily="18" charset="0"/>
              </a:rPr>
              <a:t>Vì nói dối cậu bé chăn cừu đã nhận hậu quả gì?</a:t>
            </a:r>
          </a:p>
        </p:txBody>
      </p:sp>
    </p:spTree>
    <p:extLst>
      <p:ext uri="{BB962C8B-B14F-4D97-AF65-F5344CB8AC3E}">
        <p14:creationId xmlns:p14="http://schemas.microsoft.com/office/powerpoint/2010/main" val="14804387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274320"/>
            <a:ext cx="12192000" cy="7132320"/>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365760" y="121920"/>
            <a:ext cx="11440160" cy="6492239"/>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2" name="TextBox 11">
            <a:extLst>
              <a:ext uri="{FF2B5EF4-FFF2-40B4-BE49-F238E27FC236}">
                <a16:creationId xmlns:a16="http://schemas.microsoft.com/office/drawing/2014/main" id="{B197FD3C-5F56-084D-081F-58A9A33FBE8D}"/>
              </a:ext>
            </a:extLst>
          </p:cNvPr>
          <p:cNvSpPr txBox="1"/>
          <p:nvPr/>
        </p:nvSpPr>
        <p:spPr>
          <a:xfrm>
            <a:off x="1148656" y="2588778"/>
            <a:ext cx="2400267" cy="2144498"/>
          </a:xfrm>
          <a:prstGeom prst="rect">
            <a:avLst/>
          </a:prstGeom>
          <a:noFill/>
        </p:spPr>
        <p:txBody>
          <a:bodyPr wrap="square" rtlCol="0">
            <a:spAutoFit/>
          </a:bodyPr>
          <a:lstStyle>
            <a:defPPr>
              <a:defRPr lang="en-US"/>
            </a:defPPr>
            <a:lvl1pPr>
              <a:defRPr sz="2000" b="1">
                <a:solidFill>
                  <a:srgbClr val="26333A"/>
                </a:solidFill>
                <a:latin typeface="Lato" panose="020F0502020204030203" pitchFamily="34" charset="0"/>
                <a:cs typeface="Lato" panose="020F0502020204030203" pitchFamily="34" charset="0"/>
              </a:defRPr>
            </a:lvl1pPr>
          </a:lstStyle>
          <a:p>
            <a:pPr algn="just" defTabSz="1219170"/>
            <a:r>
              <a:rPr lang="vi-VN" sz="2667" dirty="0">
                <a:latin typeface="+mn-lt"/>
              </a:rPr>
              <a:t>Tớ sợ cô phê bình, cậu cho tớ mượn một cái bút chì nhé!</a:t>
            </a:r>
            <a:endParaRPr lang="en-US" sz="2667" dirty="0">
              <a:latin typeface="+mn-lt"/>
            </a:endParaRPr>
          </a:p>
        </p:txBody>
      </p:sp>
      <p:sp>
        <p:nvSpPr>
          <p:cNvPr id="13" name="TextBox 12">
            <a:extLst>
              <a:ext uri="{FF2B5EF4-FFF2-40B4-BE49-F238E27FC236}">
                <a16:creationId xmlns:a16="http://schemas.microsoft.com/office/drawing/2014/main" id="{A65286BA-348F-2839-1574-090285C4C6CC}"/>
              </a:ext>
            </a:extLst>
          </p:cNvPr>
          <p:cNvSpPr txBox="1"/>
          <p:nvPr/>
        </p:nvSpPr>
        <p:spPr>
          <a:xfrm>
            <a:off x="4855220" y="2773443"/>
            <a:ext cx="2400267" cy="1734064"/>
          </a:xfrm>
          <a:prstGeom prst="rect">
            <a:avLst/>
          </a:prstGeom>
          <a:noFill/>
        </p:spPr>
        <p:txBody>
          <a:bodyPr wrap="square" rtlCol="0">
            <a:spAutoFit/>
          </a:bodyPr>
          <a:lstStyle>
            <a:defPPr>
              <a:defRPr lang="en-US"/>
            </a:defPPr>
            <a:lvl1pPr>
              <a:defRPr sz="2000" b="1">
                <a:solidFill>
                  <a:srgbClr val="26333A"/>
                </a:solidFill>
                <a:latin typeface="Lato" panose="020F0502020204030203" pitchFamily="34" charset="0"/>
                <a:cs typeface="Lato" panose="020F0502020204030203" pitchFamily="34" charset="0"/>
              </a:defRPr>
            </a:lvl1pPr>
          </a:lstStyle>
          <a:p>
            <a:pPr algn="just" defTabSz="1219170"/>
            <a:r>
              <a:rPr lang="vi-VN" sz="2667" dirty="0">
                <a:latin typeface="+mn-lt"/>
              </a:rPr>
              <a:t>Thưa cô! Con xin lỗi ạ, con để quên bút chì ạ!</a:t>
            </a:r>
            <a:endParaRPr lang="en-US" sz="2667" dirty="0">
              <a:latin typeface="+mn-lt"/>
            </a:endParaRPr>
          </a:p>
        </p:txBody>
      </p:sp>
      <p:sp>
        <p:nvSpPr>
          <p:cNvPr id="14" name="TextBox 13">
            <a:extLst>
              <a:ext uri="{FF2B5EF4-FFF2-40B4-BE49-F238E27FC236}">
                <a16:creationId xmlns:a16="http://schemas.microsoft.com/office/drawing/2014/main" id="{ADCC0A3E-59B0-4433-EE74-89B78ED685D8}"/>
              </a:ext>
            </a:extLst>
          </p:cNvPr>
          <p:cNvSpPr txBox="1"/>
          <p:nvPr/>
        </p:nvSpPr>
        <p:spPr>
          <a:xfrm>
            <a:off x="8733499" y="2588778"/>
            <a:ext cx="2400267" cy="1734064"/>
          </a:xfrm>
          <a:prstGeom prst="rect">
            <a:avLst/>
          </a:prstGeom>
          <a:noFill/>
        </p:spPr>
        <p:txBody>
          <a:bodyPr wrap="square" rtlCol="0">
            <a:spAutoFit/>
          </a:bodyPr>
          <a:lstStyle>
            <a:defPPr>
              <a:defRPr lang="en-US"/>
            </a:defPPr>
            <a:lvl1pPr>
              <a:defRPr sz="2000" b="1">
                <a:solidFill>
                  <a:srgbClr val="26333A"/>
                </a:solidFill>
                <a:latin typeface="Lato" panose="020F0502020204030203" pitchFamily="34" charset="0"/>
                <a:cs typeface="Lato" panose="020F0502020204030203" pitchFamily="34" charset="0"/>
              </a:defRPr>
            </a:lvl1pPr>
          </a:lstStyle>
          <a:p>
            <a:pPr algn="just" defTabSz="1219170"/>
            <a:r>
              <a:rPr lang="vi-VN" sz="2667" dirty="0">
                <a:latin typeface="+mn-lt"/>
              </a:rPr>
              <a:t>Thưa cô! Mẹ con không để bút chì vào cho con ạ!</a:t>
            </a:r>
            <a:endParaRPr lang="en-US" sz="2667" dirty="0">
              <a:latin typeface="+mn-lt"/>
            </a:endParaRPr>
          </a:p>
        </p:txBody>
      </p:sp>
      <p:sp>
        <p:nvSpPr>
          <p:cNvPr id="15" name="Rounded Rectangle 4">
            <a:extLst>
              <a:ext uri="{FF2B5EF4-FFF2-40B4-BE49-F238E27FC236}">
                <a16:creationId xmlns:a16="http://schemas.microsoft.com/office/drawing/2014/main" id="{52B25DAA-26CA-6D7C-8554-53CCB3F250B7}"/>
              </a:ext>
            </a:extLst>
          </p:cNvPr>
          <p:cNvSpPr/>
          <p:nvPr/>
        </p:nvSpPr>
        <p:spPr>
          <a:xfrm>
            <a:off x="668603" y="1541504"/>
            <a:ext cx="3072341" cy="3936437"/>
          </a:xfrm>
          <a:prstGeom prst="roundRect">
            <a:avLst/>
          </a:prstGeom>
          <a:solidFill>
            <a:srgbClr val="F4A2C6"/>
          </a:solidFill>
          <a:ln w="38100">
            <a:solidFill>
              <a:srgbClr val="BF2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4800" b="1" dirty="0" err="1">
                <a:solidFill>
                  <a:srgbClr val="26333A"/>
                </a:solidFill>
                <a:cs typeface="Lato" panose="020F0502020204030203" pitchFamily="34" charset="0"/>
              </a:rPr>
              <a:t>Cách</a:t>
            </a:r>
            <a:r>
              <a:rPr lang="en-GB" sz="4800" b="1" dirty="0">
                <a:solidFill>
                  <a:srgbClr val="26333A"/>
                </a:solidFill>
                <a:cs typeface="Lato" panose="020F0502020204030203" pitchFamily="34" charset="0"/>
              </a:rPr>
              <a:t> 1</a:t>
            </a:r>
            <a:endParaRPr lang="en-US" sz="4800" dirty="0">
              <a:solidFill>
                <a:prstClr val="white"/>
              </a:solidFill>
            </a:endParaRPr>
          </a:p>
        </p:txBody>
      </p:sp>
      <p:sp>
        <p:nvSpPr>
          <p:cNvPr id="16" name="Rounded Rectangle 5">
            <a:extLst>
              <a:ext uri="{FF2B5EF4-FFF2-40B4-BE49-F238E27FC236}">
                <a16:creationId xmlns:a16="http://schemas.microsoft.com/office/drawing/2014/main" id="{E2B272CF-AF2B-CD47-B151-FE17BA04A550}"/>
              </a:ext>
            </a:extLst>
          </p:cNvPr>
          <p:cNvSpPr/>
          <p:nvPr/>
        </p:nvSpPr>
        <p:spPr>
          <a:xfrm>
            <a:off x="4509030" y="1541504"/>
            <a:ext cx="3072341" cy="3936437"/>
          </a:xfrm>
          <a:prstGeom prst="roundRect">
            <a:avLst/>
          </a:prstGeom>
          <a:solidFill>
            <a:srgbClr val="F4A2C6"/>
          </a:solidFill>
          <a:ln w="38100">
            <a:solidFill>
              <a:srgbClr val="BF2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4800" b="1" dirty="0" err="1">
                <a:solidFill>
                  <a:srgbClr val="26333A"/>
                </a:solidFill>
                <a:cs typeface="Lato" panose="020F0502020204030203" pitchFamily="34" charset="0"/>
              </a:rPr>
              <a:t>Cách</a:t>
            </a:r>
            <a:r>
              <a:rPr lang="en-GB" sz="4800" b="1" dirty="0">
                <a:solidFill>
                  <a:srgbClr val="26333A"/>
                </a:solidFill>
                <a:cs typeface="Lato" panose="020F0502020204030203" pitchFamily="34" charset="0"/>
              </a:rPr>
              <a:t> 2</a:t>
            </a:r>
            <a:endParaRPr lang="en-US" sz="4800" dirty="0">
              <a:solidFill>
                <a:prstClr val="white"/>
              </a:solidFill>
            </a:endParaRPr>
          </a:p>
        </p:txBody>
      </p:sp>
      <p:sp>
        <p:nvSpPr>
          <p:cNvPr id="17" name="Rounded Rectangle 6">
            <a:extLst>
              <a:ext uri="{FF2B5EF4-FFF2-40B4-BE49-F238E27FC236}">
                <a16:creationId xmlns:a16="http://schemas.microsoft.com/office/drawing/2014/main" id="{5A269115-80AF-4643-2D11-AB8F975FC1BB}"/>
              </a:ext>
            </a:extLst>
          </p:cNvPr>
          <p:cNvSpPr/>
          <p:nvPr/>
        </p:nvSpPr>
        <p:spPr>
          <a:xfrm>
            <a:off x="8349456" y="1541504"/>
            <a:ext cx="3072341" cy="3936437"/>
          </a:xfrm>
          <a:prstGeom prst="roundRect">
            <a:avLst/>
          </a:prstGeom>
          <a:solidFill>
            <a:srgbClr val="F4A2C6"/>
          </a:solidFill>
          <a:ln w="38100">
            <a:solidFill>
              <a:srgbClr val="BF21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4800" b="1" dirty="0" err="1">
                <a:solidFill>
                  <a:srgbClr val="26333A"/>
                </a:solidFill>
                <a:cs typeface="Lato" panose="020F0502020204030203" pitchFamily="34" charset="0"/>
              </a:rPr>
              <a:t>Cách</a:t>
            </a:r>
            <a:r>
              <a:rPr lang="en-GB" sz="4800" b="1" dirty="0">
                <a:solidFill>
                  <a:srgbClr val="26333A"/>
                </a:solidFill>
                <a:cs typeface="Lato" panose="020F0502020204030203" pitchFamily="34" charset="0"/>
              </a:rPr>
              <a:t> 3</a:t>
            </a:r>
            <a:endParaRPr lang="en-US" sz="4800" dirty="0">
              <a:solidFill>
                <a:prstClr val="white"/>
              </a:solidFill>
            </a:endParaRPr>
          </a:p>
        </p:txBody>
      </p:sp>
      <p:sp>
        <p:nvSpPr>
          <p:cNvPr id="3" name="TextBox 2">
            <a:extLst>
              <a:ext uri="{FF2B5EF4-FFF2-40B4-BE49-F238E27FC236}">
                <a16:creationId xmlns:a16="http://schemas.microsoft.com/office/drawing/2014/main" id="{FC9A257C-BE50-A042-CFBE-01B8855A0173}"/>
              </a:ext>
            </a:extLst>
          </p:cNvPr>
          <p:cNvSpPr txBox="1"/>
          <p:nvPr/>
        </p:nvSpPr>
        <p:spPr>
          <a:xfrm>
            <a:off x="1463040" y="274320"/>
            <a:ext cx="3143250" cy="646331"/>
          </a:xfrm>
          <a:prstGeom prst="rect">
            <a:avLst/>
          </a:prstGeom>
          <a:noFill/>
        </p:spPr>
        <p:txBody>
          <a:bodyPr wrap="square" rtlCol="0">
            <a:spAutoFit/>
          </a:bodyPr>
          <a:lstStyle/>
          <a:p>
            <a:r>
              <a:rPr lang="en-US" dirty="0" err="1"/>
              <a:t>Bấm</a:t>
            </a:r>
            <a:r>
              <a:rPr lang="en-US" dirty="0"/>
              <a:t> </a:t>
            </a:r>
            <a:r>
              <a:rPr lang="en-US" dirty="0" err="1"/>
              <a:t>vào</a:t>
            </a:r>
            <a:r>
              <a:rPr lang="en-US" dirty="0"/>
              <a:t> </a:t>
            </a:r>
            <a:r>
              <a:rPr lang="en-US" dirty="0" err="1"/>
              <a:t>tấm</a:t>
            </a:r>
            <a:r>
              <a:rPr lang="en-US" dirty="0"/>
              <a:t> </a:t>
            </a:r>
            <a:r>
              <a:rPr lang="en-US" dirty="0" err="1"/>
              <a:t>thẻ</a:t>
            </a:r>
            <a:endParaRPr lang="en-US" dirty="0"/>
          </a:p>
          <a:p>
            <a:endParaRPr lang="en-US" dirty="0"/>
          </a:p>
        </p:txBody>
      </p:sp>
    </p:spTree>
    <p:extLst>
      <p:ext uri="{BB962C8B-B14F-4D97-AF65-F5344CB8AC3E}">
        <p14:creationId xmlns:p14="http://schemas.microsoft.com/office/powerpoint/2010/main" val="3374772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6.25E-7 4.44444E-6 L 6.25E-7 0.25 " pathEditMode="relative" rAng="0" ptsTypes="AA">
                                      <p:cBhvr>
                                        <p:cTn id="6" dur="2000" fill="hold"/>
                                        <p:tgtEl>
                                          <p:spTgt spid="15"/>
                                        </p:tgtEl>
                                        <p:attrNameLst>
                                          <p:attrName>ppt_x</p:attrName>
                                          <p:attrName>ppt_y</p:attrName>
                                        </p:attrNameLst>
                                      </p:cBhvr>
                                      <p:rCtr x="0" y="12500"/>
                                    </p:animMotion>
                                  </p:childTnLst>
                                </p:cTn>
                              </p:par>
                              <p:par>
                                <p:cTn id="7" presetID="42" presetClass="exit" presetSubtype="0" fill="hold" grpId="0" nodeType="withEffect">
                                  <p:stCondLst>
                                    <p:cond delay="0"/>
                                  </p:stCondLst>
                                  <p:childTnLst>
                                    <p:animEffect transition="out" filter="fade">
                                      <p:cBhvr>
                                        <p:cTn id="8" dur="1000"/>
                                        <p:tgtEl>
                                          <p:spTgt spid="15"/>
                                        </p:tgtEl>
                                      </p:cBhvr>
                                    </p:animEffect>
                                    <p:anim calcmode="lin" valueType="num">
                                      <p:cBhvr>
                                        <p:cTn id="9" dur="1000"/>
                                        <p:tgtEl>
                                          <p:spTgt spid="15"/>
                                        </p:tgtEl>
                                        <p:attrNameLst>
                                          <p:attrName>ppt_x</p:attrName>
                                        </p:attrNameLst>
                                      </p:cBhvr>
                                      <p:tavLst>
                                        <p:tav tm="0">
                                          <p:val>
                                            <p:strVal val="ppt_x"/>
                                          </p:val>
                                        </p:tav>
                                        <p:tav tm="100000">
                                          <p:val>
                                            <p:strVal val="ppt_x"/>
                                          </p:val>
                                        </p:tav>
                                      </p:tavLst>
                                    </p:anim>
                                    <p:anim calcmode="lin" valueType="num">
                                      <p:cBhvr>
                                        <p:cTn id="10" dur="1000"/>
                                        <p:tgtEl>
                                          <p:spTgt spid="15"/>
                                        </p:tgtEl>
                                        <p:attrNameLst>
                                          <p:attrName>ppt_y</p:attrName>
                                        </p:attrNameLst>
                                      </p:cBhvr>
                                      <p:tavLst>
                                        <p:tav tm="0">
                                          <p:val>
                                            <p:strVal val="ppt_y"/>
                                          </p:val>
                                        </p:tav>
                                        <p:tav tm="100000">
                                          <p:val>
                                            <p:strVal val="ppt_y+.1"/>
                                          </p:val>
                                        </p:tav>
                                      </p:tavLst>
                                    </p:anim>
                                    <p:set>
                                      <p:cBhvr>
                                        <p:cTn id="11"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6"/>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1" nodeType="clickEffect">
                                  <p:stCondLst>
                                    <p:cond delay="0"/>
                                  </p:stCondLst>
                                  <p:childTnLst>
                                    <p:animMotion origin="layout" path="M -3.33333E-6 4.44444E-6 L -3.33333E-6 0.25 " pathEditMode="relative" rAng="0" ptsTypes="AA">
                                      <p:cBhvr>
                                        <p:cTn id="16" dur="2000" fill="hold"/>
                                        <p:tgtEl>
                                          <p:spTgt spid="16"/>
                                        </p:tgtEl>
                                        <p:attrNameLst>
                                          <p:attrName>ppt_x</p:attrName>
                                          <p:attrName>ppt_y</p:attrName>
                                        </p:attrNameLst>
                                      </p:cBhvr>
                                      <p:rCtr x="0" y="12500"/>
                                    </p:animMotion>
                                  </p:childTnLst>
                                </p:cTn>
                              </p:par>
                              <p:par>
                                <p:cTn id="17" presetID="42" presetClass="exit" presetSubtype="0" fill="hold" grpId="0" nodeType="withEffect">
                                  <p:stCondLst>
                                    <p:cond delay="0"/>
                                  </p:stCondLst>
                                  <p:childTnLst>
                                    <p:animEffect transition="out" filter="fade">
                                      <p:cBhvr>
                                        <p:cTn id="18" dur="1000"/>
                                        <p:tgtEl>
                                          <p:spTgt spid="16"/>
                                        </p:tgtEl>
                                      </p:cBhvr>
                                    </p:animEffect>
                                    <p:anim calcmode="lin" valueType="num">
                                      <p:cBhvr>
                                        <p:cTn id="19" dur="1000"/>
                                        <p:tgtEl>
                                          <p:spTgt spid="16"/>
                                        </p:tgtEl>
                                        <p:attrNameLst>
                                          <p:attrName>ppt_x</p:attrName>
                                        </p:attrNameLst>
                                      </p:cBhvr>
                                      <p:tavLst>
                                        <p:tav tm="0">
                                          <p:val>
                                            <p:strVal val="ppt_x"/>
                                          </p:val>
                                        </p:tav>
                                        <p:tav tm="100000">
                                          <p:val>
                                            <p:strVal val="ppt_x"/>
                                          </p:val>
                                        </p:tav>
                                      </p:tavLst>
                                    </p:anim>
                                    <p:anim calcmode="lin" valueType="num">
                                      <p:cBhvr>
                                        <p:cTn id="20" dur="1000"/>
                                        <p:tgtEl>
                                          <p:spTgt spid="16"/>
                                        </p:tgtEl>
                                        <p:attrNameLst>
                                          <p:attrName>ppt_y</p:attrName>
                                        </p:attrNameLst>
                                      </p:cBhvr>
                                      <p:tavLst>
                                        <p:tav tm="0">
                                          <p:val>
                                            <p:strVal val="ppt_y"/>
                                          </p:val>
                                        </p:tav>
                                        <p:tav tm="100000">
                                          <p:val>
                                            <p:strVal val="ppt_y+.1"/>
                                          </p:val>
                                        </p:tav>
                                      </p:tavLst>
                                    </p:anim>
                                    <p:set>
                                      <p:cBhvr>
                                        <p:cTn id="21"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1" nodeType="clickEffect">
                                  <p:stCondLst>
                                    <p:cond delay="0"/>
                                  </p:stCondLst>
                                  <p:childTnLst>
                                    <p:animMotion origin="layout" path="M 2.70833E-6 4.44444E-6 L 2.70833E-6 0.25 " pathEditMode="relative" rAng="0" ptsTypes="AA">
                                      <p:cBhvr>
                                        <p:cTn id="26" dur="2000" fill="hold"/>
                                        <p:tgtEl>
                                          <p:spTgt spid="17"/>
                                        </p:tgtEl>
                                        <p:attrNameLst>
                                          <p:attrName>ppt_x</p:attrName>
                                          <p:attrName>ppt_y</p:attrName>
                                        </p:attrNameLst>
                                      </p:cBhvr>
                                      <p:rCtr x="0" y="12500"/>
                                    </p:animMotion>
                                  </p:childTnLst>
                                </p:cTn>
                              </p:par>
                              <p:par>
                                <p:cTn id="27" presetID="42" presetClass="exit" presetSubtype="0" fill="hold" grpId="0" nodeType="withEffect">
                                  <p:stCondLst>
                                    <p:cond delay="0"/>
                                  </p:stCondLst>
                                  <p:childTnLst>
                                    <p:animEffect transition="out" filter="fade">
                                      <p:cBhvr>
                                        <p:cTn id="28" dur="1000"/>
                                        <p:tgtEl>
                                          <p:spTgt spid="17"/>
                                        </p:tgtEl>
                                      </p:cBhvr>
                                    </p:animEffect>
                                    <p:anim calcmode="lin" valueType="num">
                                      <p:cBhvr>
                                        <p:cTn id="29" dur="1000"/>
                                        <p:tgtEl>
                                          <p:spTgt spid="17"/>
                                        </p:tgtEl>
                                        <p:attrNameLst>
                                          <p:attrName>ppt_x</p:attrName>
                                        </p:attrNameLst>
                                      </p:cBhvr>
                                      <p:tavLst>
                                        <p:tav tm="0">
                                          <p:val>
                                            <p:strVal val="ppt_x"/>
                                          </p:val>
                                        </p:tav>
                                        <p:tav tm="100000">
                                          <p:val>
                                            <p:strVal val="ppt_x"/>
                                          </p:val>
                                        </p:tav>
                                      </p:tavLst>
                                    </p:anim>
                                    <p:anim calcmode="lin" valueType="num">
                                      <p:cBhvr>
                                        <p:cTn id="30" dur="1000"/>
                                        <p:tgtEl>
                                          <p:spTgt spid="17"/>
                                        </p:tgtEl>
                                        <p:attrNameLst>
                                          <p:attrName>ppt_y</p:attrName>
                                        </p:attrNameLst>
                                      </p:cBhvr>
                                      <p:tavLst>
                                        <p:tav tm="0">
                                          <p:val>
                                            <p:strVal val="ppt_y"/>
                                          </p:val>
                                        </p:tav>
                                        <p:tav tm="100000">
                                          <p:val>
                                            <p:strVal val="ppt_y+.1"/>
                                          </p:val>
                                        </p:tav>
                                      </p:tavLst>
                                    </p:anim>
                                    <p:set>
                                      <p:cBhvr>
                                        <p:cTn id="31"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5" grpId="0" animBg="1"/>
      <p:bldP spid="15" grpId="1" animBg="1"/>
      <p:bldP spid="16" grpId="0" animBg="1"/>
      <p:bldP spid="16"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Hình ảnh 6" descr="Ảnh có chứa văn bản, đồ chơi, búp bê&#10;&#10;Mô tả được tạo tự động">
            <a:extLst>
              <a:ext uri="{FF2B5EF4-FFF2-40B4-BE49-F238E27FC236}">
                <a16:creationId xmlns:a16="http://schemas.microsoft.com/office/drawing/2014/main" id="{71B88505-BD14-5BBA-EB32-BE4226688D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81"/>
          <a:stretch/>
        </p:blipFill>
        <p:spPr>
          <a:xfrm>
            <a:off x="21" y="1282"/>
            <a:ext cx="12191980" cy="6856719"/>
          </a:xfrm>
          <a:prstGeom prst="rect">
            <a:avLst/>
          </a:prstGeom>
        </p:spPr>
      </p:pic>
      <p:sp>
        <p:nvSpPr>
          <p:cNvPr id="2" name="TextBox 1">
            <a:extLst>
              <a:ext uri="{FF2B5EF4-FFF2-40B4-BE49-F238E27FC236}">
                <a16:creationId xmlns:a16="http://schemas.microsoft.com/office/drawing/2014/main" id="{A7DB7181-6BD9-129E-B1B9-9B0E21A0BB60}"/>
              </a:ext>
            </a:extLst>
          </p:cNvPr>
          <p:cNvSpPr txBox="1"/>
          <p:nvPr/>
        </p:nvSpPr>
        <p:spPr>
          <a:xfrm>
            <a:off x="2397760" y="1402080"/>
            <a:ext cx="6827520" cy="1938992"/>
          </a:xfrm>
          <a:prstGeom prst="rect">
            <a:avLst/>
          </a:prstGeom>
          <a:noFill/>
        </p:spPr>
        <p:txBody>
          <a:bodyPr wrap="square" rtlCol="0">
            <a:spAutoFit/>
          </a:bodyPr>
          <a:lstStyle/>
          <a:p>
            <a:pPr algn="ctr"/>
            <a:r>
              <a:rPr lang="en-US" sz="6000" b="1" dirty="0" err="1">
                <a:solidFill>
                  <a:schemeClr val="bg1"/>
                </a:solidFill>
                <a:latin typeface="Calibri" panose="020F0502020204030204" pitchFamily="34" charset="0"/>
                <a:cs typeface="Calibri" panose="020F0502020204030204" pitchFamily="34" charset="0"/>
              </a:rPr>
              <a:t>Đóng</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vai</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nhắc</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nhau</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nói</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lời</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chân</a:t>
            </a:r>
            <a:r>
              <a:rPr lang="en-US" sz="6000" b="1" dirty="0">
                <a:solidFill>
                  <a:schemeClr val="bg1"/>
                </a:solidFill>
                <a:latin typeface="Calibri" panose="020F0502020204030204" pitchFamily="34" charset="0"/>
                <a:cs typeface="Calibri" panose="020F0502020204030204" pitchFamily="34" charset="0"/>
              </a:rPr>
              <a:t> </a:t>
            </a:r>
            <a:r>
              <a:rPr lang="en-US" sz="6000" b="1" dirty="0" err="1">
                <a:solidFill>
                  <a:schemeClr val="bg1"/>
                </a:solidFill>
                <a:latin typeface="Calibri" panose="020F0502020204030204" pitchFamily="34" charset="0"/>
                <a:cs typeface="Calibri" panose="020F0502020204030204" pitchFamily="34" charset="0"/>
              </a:rPr>
              <a:t>thật</a:t>
            </a:r>
            <a:endParaRPr lang="en-US" sz="60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6839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172720"/>
            <a:ext cx="11235528" cy="6492239"/>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5214017-9DA3-4E5D-8367-3BDA6B220FC2}"/>
              </a:ext>
            </a:extLst>
          </p:cNvPr>
          <p:cNvSpPr txBox="1"/>
          <p:nvPr/>
        </p:nvSpPr>
        <p:spPr>
          <a:xfrm>
            <a:off x="1594403" y="179849"/>
            <a:ext cx="81242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00149"/>
                </a:solidFill>
                <a:effectLst/>
                <a:uLnTx/>
                <a:uFillTx/>
                <a:latin typeface="Arial" panose="020B0604020202020204" pitchFamily="34" charset="0"/>
                <a:ea typeface="+mn-ea"/>
                <a:cs typeface="Arial" panose="020B0604020202020204" pitchFamily="34" charset="0"/>
              </a:rPr>
              <a:t>Kể</a:t>
            </a:r>
            <a:r>
              <a:rPr kumimoji="0" lang="en-US" sz="4000" b="1" i="0" u="none" strike="noStrike" kern="1200" cap="none" spc="0" normalizeH="0" baseline="0" noProof="0" dirty="0">
                <a:ln>
                  <a:noFill/>
                </a:ln>
                <a:solidFill>
                  <a:srgbClr val="B0014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B00149"/>
                </a:solidFill>
                <a:effectLst/>
                <a:uLnTx/>
                <a:uFillTx/>
                <a:latin typeface="Arial" panose="020B0604020202020204" pitchFamily="34" charset="0"/>
                <a:ea typeface="+mn-ea"/>
                <a:cs typeface="Arial" panose="020B0604020202020204" pitchFamily="34" charset="0"/>
              </a:rPr>
              <a:t>chuyện</a:t>
            </a:r>
            <a:r>
              <a:rPr kumimoji="0" lang="en-US" sz="4000" b="1" i="0" u="none" strike="noStrike" kern="1200" cap="none" spc="0" normalizeH="0" baseline="0" noProof="0" dirty="0">
                <a:ln>
                  <a:noFill/>
                </a:ln>
                <a:solidFill>
                  <a:srgbClr val="B0014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B00149"/>
                </a:solidFill>
                <a:effectLst/>
                <a:uLnTx/>
                <a:uFillTx/>
                <a:latin typeface="Arial" panose="020B0604020202020204" pitchFamily="34" charset="0"/>
                <a:ea typeface="+mn-ea"/>
                <a:cs typeface="Arial" panose="020B0604020202020204" pitchFamily="34" charset="0"/>
              </a:rPr>
              <a:t>theo</a:t>
            </a:r>
            <a:r>
              <a:rPr kumimoji="0" lang="en-US" sz="4000" b="1" i="0" u="none" strike="noStrike" kern="1200" cap="none" spc="0" normalizeH="0" baseline="0" noProof="0" dirty="0">
                <a:ln>
                  <a:noFill/>
                </a:ln>
                <a:solidFill>
                  <a:srgbClr val="B00149"/>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B00149"/>
                </a:solidFill>
                <a:effectLst/>
                <a:uLnTx/>
                <a:uFillTx/>
                <a:latin typeface="Arial" panose="020B0604020202020204" pitchFamily="34" charset="0"/>
                <a:ea typeface="+mn-ea"/>
                <a:cs typeface="Arial" panose="020B0604020202020204" pitchFamily="34" charset="0"/>
              </a:rPr>
              <a:t>tranh</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 name="Group 4">
            <a:extLst>
              <a:ext uri="{FF2B5EF4-FFF2-40B4-BE49-F238E27FC236}">
                <a16:creationId xmlns:a16="http://schemas.microsoft.com/office/drawing/2014/main" id="{1D46C2AD-50D4-3877-C179-8867EA500405}"/>
              </a:ext>
            </a:extLst>
          </p:cNvPr>
          <p:cNvGrpSpPr/>
          <p:nvPr/>
        </p:nvGrpSpPr>
        <p:grpSpPr>
          <a:xfrm>
            <a:off x="4816912" y="279591"/>
            <a:ext cx="4824536" cy="3215449"/>
            <a:chOff x="313792" y="1059582"/>
            <a:chExt cx="4824536" cy="3215449"/>
          </a:xfrm>
        </p:grpSpPr>
        <p:pic>
          <p:nvPicPr>
            <p:cNvPr id="7" name="Picture 6">
              <a:extLst>
                <a:ext uri="{FF2B5EF4-FFF2-40B4-BE49-F238E27FC236}">
                  <a16:creationId xmlns:a16="http://schemas.microsoft.com/office/drawing/2014/main" id="{1A5490C1-28EC-37E7-72E0-BD587D3B4A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792" y="1059582"/>
              <a:ext cx="4824536" cy="3215449"/>
            </a:xfrm>
            <a:prstGeom prst="rect">
              <a:avLst/>
            </a:prstGeom>
          </p:spPr>
        </p:pic>
        <p:sp>
          <p:nvSpPr>
            <p:cNvPr id="9" name="Rounded Rectangular Callout 6">
              <a:extLst>
                <a:ext uri="{FF2B5EF4-FFF2-40B4-BE49-F238E27FC236}">
                  <a16:creationId xmlns:a16="http://schemas.microsoft.com/office/drawing/2014/main" id="{263BB251-D03C-5F4E-A289-833DFD9E96F8}"/>
                </a:ext>
              </a:extLst>
            </p:cNvPr>
            <p:cNvSpPr/>
            <p:nvPr/>
          </p:nvSpPr>
          <p:spPr>
            <a:xfrm>
              <a:off x="539552" y="1851670"/>
              <a:ext cx="1656184" cy="577723"/>
            </a:xfrm>
            <a:prstGeom prst="wedgeRoundRectCallout">
              <a:avLst>
                <a:gd name="adj1" fmla="val 59940"/>
                <a:gd name="adj2" fmla="val 35851"/>
                <a:gd name="adj3" fmla="val 16667"/>
              </a:avLst>
            </a:prstGeom>
            <a:ln w="3175">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rtlCol="0" anchor="ctr"/>
            <a:lstStyle/>
            <a:p>
              <a:pPr algn="ctr"/>
              <a:r>
                <a:rPr lang="en-GB" sz="1400" i="1" dirty="0" err="1"/>
                <a:t>Các</a:t>
              </a:r>
              <a:r>
                <a:rPr lang="en-GB" sz="1400" i="1" dirty="0"/>
                <a:t> con </a:t>
              </a:r>
              <a:r>
                <a:rPr lang="en-GB" sz="1400" i="1" dirty="0" err="1"/>
                <a:t>hãy</a:t>
              </a:r>
              <a:r>
                <a:rPr lang="en-GB" sz="1400" i="1" dirty="0"/>
                <a:t>  </a:t>
              </a:r>
            </a:p>
            <a:p>
              <a:pPr algn="ctr"/>
              <a:r>
                <a:rPr lang="en-GB" sz="1400" i="1" dirty="0" err="1"/>
                <a:t>chăm</a:t>
              </a:r>
              <a:r>
                <a:rPr lang="en-GB" sz="1400" i="1" dirty="0"/>
                <a:t> </a:t>
              </a:r>
              <a:r>
                <a:rPr lang="en-GB" sz="1400" i="1" dirty="0" err="1"/>
                <a:t>chỉ</a:t>
              </a:r>
              <a:r>
                <a:rPr lang="en-GB" sz="1400" i="1" dirty="0"/>
                <a:t> </a:t>
              </a:r>
              <a:r>
                <a:rPr lang="en-GB" sz="1400" i="1" dirty="0" err="1"/>
                <a:t>luyện</a:t>
              </a:r>
              <a:r>
                <a:rPr lang="en-GB" sz="1400" i="1" dirty="0"/>
                <a:t> </a:t>
              </a:r>
              <a:r>
                <a:rPr lang="en-GB" sz="1400" i="1" dirty="0" err="1"/>
                <a:t>tập</a:t>
              </a:r>
              <a:r>
                <a:rPr lang="en-GB" sz="1400" i="1" dirty="0"/>
                <a:t>!</a:t>
              </a:r>
              <a:endParaRPr lang="en-US" sz="1400" i="1" dirty="0"/>
            </a:p>
          </p:txBody>
        </p:sp>
      </p:grpSp>
      <p:grpSp>
        <p:nvGrpSpPr>
          <p:cNvPr id="13" name="Group 12">
            <a:extLst>
              <a:ext uri="{FF2B5EF4-FFF2-40B4-BE49-F238E27FC236}">
                <a16:creationId xmlns:a16="http://schemas.microsoft.com/office/drawing/2014/main" id="{77519B09-1CC1-0376-4CD1-96A56F1EC62B}"/>
              </a:ext>
            </a:extLst>
          </p:cNvPr>
          <p:cNvGrpSpPr/>
          <p:nvPr/>
        </p:nvGrpSpPr>
        <p:grpSpPr>
          <a:xfrm>
            <a:off x="8585200" y="1027882"/>
            <a:ext cx="3423920" cy="2406198"/>
            <a:chOff x="4788024" y="1969418"/>
            <a:chExt cx="3766972" cy="2305613"/>
          </a:xfrm>
        </p:grpSpPr>
        <p:pic>
          <p:nvPicPr>
            <p:cNvPr id="14" name="Picture 13">
              <a:extLst>
                <a:ext uri="{FF2B5EF4-FFF2-40B4-BE49-F238E27FC236}">
                  <a16:creationId xmlns:a16="http://schemas.microsoft.com/office/drawing/2014/main" id="{0F9DF06C-67C8-379C-FAA3-1B5CB6003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8024" y="1969418"/>
              <a:ext cx="3766972" cy="2305613"/>
            </a:xfrm>
            <a:prstGeom prst="rect">
              <a:avLst/>
            </a:prstGeom>
          </p:spPr>
        </p:pic>
        <p:sp>
          <p:nvSpPr>
            <p:cNvPr id="15" name="Rounded Rectangular Callout 9">
              <a:extLst>
                <a:ext uri="{FF2B5EF4-FFF2-40B4-BE49-F238E27FC236}">
                  <a16:creationId xmlns:a16="http://schemas.microsoft.com/office/drawing/2014/main" id="{06A30A6F-55E0-2B9F-130D-CCDF1AB9520D}"/>
                </a:ext>
              </a:extLst>
            </p:cNvPr>
            <p:cNvSpPr/>
            <p:nvPr/>
          </p:nvSpPr>
          <p:spPr>
            <a:xfrm>
              <a:off x="5735406" y="2355726"/>
              <a:ext cx="934562" cy="311580"/>
            </a:xfrm>
            <a:prstGeom prst="wedgeRoundRectCallout">
              <a:avLst>
                <a:gd name="adj1" fmla="val -35194"/>
                <a:gd name="adj2" fmla="val 66824"/>
                <a:gd name="adj3" fmla="val 16667"/>
              </a:avLst>
            </a:prstGeom>
            <a:ln w="3175">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GB" sz="1400" i="1" dirty="0" err="1"/>
                <a:t>Ngủ</a:t>
              </a:r>
              <a:r>
                <a:rPr lang="en-GB" sz="1400" i="1" dirty="0"/>
                <a:t> </a:t>
              </a:r>
              <a:r>
                <a:rPr lang="en-GB" sz="1400" i="1" dirty="0" err="1"/>
                <a:t>đã</a:t>
              </a:r>
              <a:endParaRPr lang="en-US" sz="1400" i="1" dirty="0"/>
            </a:p>
          </p:txBody>
        </p:sp>
      </p:grpSp>
      <p:pic>
        <p:nvPicPr>
          <p:cNvPr id="16" name="Picture 15">
            <a:extLst>
              <a:ext uri="{FF2B5EF4-FFF2-40B4-BE49-F238E27FC236}">
                <a16:creationId xmlns:a16="http://schemas.microsoft.com/office/drawing/2014/main" id="{7DCDF578-C52A-2940-9801-A34361F31E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58888" y="3916570"/>
            <a:ext cx="4089583" cy="2453750"/>
          </a:xfrm>
          <a:prstGeom prst="rect">
            <a:avLst/>
          </a:prstGeom>
        </p:spPr>
      </p:pic>
      <p:pic>
        <p:nvPicPr>
          <p:cNvPr id="18" name="Picture 17">
            <a:extLst>
              <a:ext uri="{FF2B5EF4-FFF2-40B4-BE49-F238E27FC236}">
                <a16:creationId xmlns:a16="http://schemas.microsoft.com/office/drawing/2014/main" id="{59A47766-02B9-69DE-482A-C46811E40B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7369" y="1084549"/>
            <a:ext cx="3980962" cy="2400331"/>
          </a:xfrm>
          <a:prstGeom prst="rect">
            <a:avLst/>
          </a:prstGeom>
        </p:spPr>
      </p:pic>
      <p:sp>
        <p:nvSpPr>
          <p:cNvPr id="20" name="Rounded Rectangular Callout 6">
            <a:extLst>
              <a:ext uri="{FF2B5EF4-FFF2-40B4-BE49-F238E27FC236}">
                <a16:creationId xmlns:a16="http://schemas.microsoft.com/office/drawing/2014/main" id="{8A97CCA7-579B-348E-1762-5509BB546395}"/>
              </a:ext>
            </a:extLst>
          </p:cNvPr>
          <p:cNvSpPr/>
          <p:nvPr/>
        </p:nvSpPr>
        <p:spPr>
          <a:xfrm>
            <a:off x="3102112" y="3764079"/>
            <a:ext cx="1656184" cy="577723"/>
          </a:xfrm>
          <a:prstGeom prst="wedgeRoundRectCallout">
            <a:avLst>
              <a:gd name="adj1" fmla="val -57231"/>
              <a:gd name="adj2" fmla="val 74541"/>
              <a:gd name="adj3" fmla="val 16667"/>
            </a:avLst>
          </a:prstGeom>
          <a:ln w="3175">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rtlCol="0" anchor="ctr"/>
          <a:lstStyle/>
          <a:p>
            <a:pPr algn="ctr"/>
            <a:r>
              <a:rPr lang="en-GB" sz="1600" i="1" dirty="0" err="1"/>
              <a:t>Các</a:t>
            </a:r>
            <a:r>
              <a:rPr lang="en-GB" sz="1600" i="1" dirty="0"/>
              <a:t> con </a:t>
            </a:r>
            <a:r>
              <a:rPr lang="en-GB" sz="1600" i="1" dirty="0" err="1"/>
              <a:t>tập</a:t>
            </a:r>
            <a:r>
              <a:rPr lang="en-GB" sz="1600" i="1" dirty="0"/>
              <a:t> </a:t>
            </a:r>
            <a:r>
              <a:rPr lang="en-GB" sz="1600" i="1" dirty="0" err="1"/>
              <a:t>luyện</a:t>
            </a:r>
            <a:r>
              <a:rPr lang="en-GB" sz="1600" i="1" dirty="0"/>
              <a:t> </a:t>
            </a:r>
            <a:r>
              <a:rPr lang="en-GB" sz="1600" i="1" dirty="0" err="1"/>
              <a:t>tốt</a:t>
            </a:r>
            <a:r>
              <a:rPr lang="en-GB" sz="1600" i="1" dirty="0"/>
              <a:t> </a:t>
            </a:r>
            <a:r>
              <a:rPr lang="en-GB" sz="1600" i="1" dirty="0" err="1"/>
              <a:t>chưa</a:t>
            </a:r>
            <a:r>
              <a:rPr lang="en-GB" sz="1600" i="1" dirty="0"/>
              <a:t>?</a:t>
            </a:r>
            <a:endParaRPr lang="en-US" sz="1600" i="1" dirty="0"/>
          </a:p>
        </p:txBody>
      </p:sp>
      <p:sp>
        <p:nvSpPr>
          <p:cNvPr id="21" name="Rounded Rectangular Callout 6">
            <a:extLst>
              <a:ext uri="{FF2B5EF4-FFF2-40B4-BE49-F238E27FC236}">
                <a16:creationId xmlns:a16="http://schemas.microsoft.com/office/drawing/2014/main" id="{57688D60-02AC-F4BD-12FD-5EC67B09D538}"/>
              </a:ext>
            </a:extLst>
          </p:cNvPr>
          <p:cNvSpPr/>
          <p:nvPr/>
        </p:nvSpPr>
        <p:spPr>
          <a:xfrm>
            <a:off x="5002032" y="3804719"/>
            <a:ext cx="1134608" cy="577723"/>
          </a:xfrm>
          <a:prstGeom prst="wedgeRoundRectCallout">
            <a:avLst>
              <a:gd name="adj1" fmla="val -46802"/>
              <a:gd name="adj2" fmla="val 100920"/>
              <a:gd name="adj3" fmla="val 16667"/>
            </a:avLst>
          </a:prstGeom>
          <a:ln w="3175">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rtlCol="0" anchor="ctr"/>
          <a:lstStyle/>
          <a:p>
            <a:pPr algn="ctr"/>
            <a:r>
              <a:rPr lang="en-GB" sz="1600" i="1" dirty="0" err="1"/>
              <a:t>Tốt</a:t>
            </a:r>
            <a:r>
              <a:rPr lang="en-GB" sz="1600" i="1" dirty="0"/>
              <a:t> </a:t>
            </a:r>
            <a:r>
              <a:rPr lang="en-GB" sz="1600" i="1" dirty="0" err="1"/>
              <a:t>rồi</a:t>
            </a:r>
            <a:r>
              <a:rPr lang="en-GB" sz="1600" i="1" dirty="0"/>
              <a:t> ạ!</a:t>
            </a:r>
            <a:endParaRPr lang="en-US" sz="1600" i="1" dirty="0"/>
          </a:p>
        </p:txBody>
      </p:sp>
      <p:pic>
        <p:nvPicPr>
          <p:cNvPr id="22" name="Picture 21">
            <a:extLst>
              <a:ext uri="{FF2B5EF4-FFF2-40B4-BE49-F238E27FC236}">
                <a16:creationId xmlns:a16="http://schemas.microsoft.com/office/drawing/2014/main" id="{2330F207-9F9D-16C9-CF03-8147AB8C55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500508" y="3998486"/>
            <a:ext cx="4685349" cy="2361674"/>
          </a:xfrm>
          <a:prstGeom prst="rect">
            <a:avLst/>
          </a:prstGeom>
        </p:spPr>
      </p:pic>
      <p:sp>
        <p:nvSpPr>
          <p:cNvPr id="23" name="Rounded Rectangular Callout 6">
            <a:extLst>
              <a:ext uri="{FF2B5EF4-FFF2-40B4-BE49-F238E27FC236}">
                <a16:creationId xmlns:a16="http://schemas.microsoft.com/office/drawing/2014/main" id="{4F7A95B4-7428-D648-2298-07030F31C3D0}"/>
              </a:ext>
            </a:extLst>
          </p:cNvPr>
          <p:cNvSpPr/>
          <p:nvPr/>
        </p:nvSpPr>
        <p:spPr>
          <a:xfrm>
            <a:off x="10356352" y="3738880"/>
            <a:ext cx="1673088" cy="640080"/>
          </a:xfrm>
          <a:prstGeom prst="wedgeRoundRectCallout">
            <a:avLst>
              <a:gd name="adj1" fmla="val -67358"/>
              <a:gd name="adj2" fmla="val 31079"/>
              <a:gd name="adj3" fmla="val 16667"/>
            </a:avLst>
          </a:prstGeom>
          <a:ln w="3175">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rtlCol="0" anchor="ctr"/>
          <a:lstStyle/>
          <a:p>
            <a:pPr algn="ctr"/>
            <a:r>
              <a:rPr lang="en-GB" i="1" dirty="0" err="1"/>
              <a:t>Cất</a:t>
            </a:r>
            <a:r>
              <a:rPr lang="en-GB" i="1" dirty="0"/>
              <a:t> </a:t>
            </a:r>
            <a:r>
              <a:rPr lang="en-GB" i="1" dirty="0" err="1"/>
              <a:t>cánh</a:t>
            </a:r>
            <a:r>
              <a:rPr lang="en-GB" i="1" dirty="0"/>
              <a:t> </a:t>
            </a:r>
            <a:r>
              <a:rPr lang="en-GB" i="1" dirty="0" err="1"/>
              <a:t>nào</a:t>
            </a:r>
            <a:r>
              <a:rPr lang="en-GB" i="1" dirty="0"/>
              <a:t> </a:t>
            </a:r>
            <a:r>
              <a:rPr lang="en-GB" i="1" dirty="0" err="1"/>
              <a:t>các</a:t>
            </a:r>
            <a:r>
              <a:rPr lang="en-GB" i="1" dirty="0"/>
              <a:t> con!</a:t>
            </a:r>
            <a:endParaRPr lang="en-US" i="1" dirty="0"/>
          </a:p>
        </p:txBody>
      </p:sp>
    </p:spTree>
    <p:extLst>
      <p:ext uri="{BB962C8B-B14F-4D97-AF65-F5344CB8AC3E}">
        <p14:creationId xmlns:p14="http://schemas.microsoft.com/office/powerpoint/2010/main" val="1340812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4531360" y="585987"/>
            <a:ext cx="706120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Đại</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bàng</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nâu</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đã</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nói</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dối</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mẹ</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điều</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400" dirty="0" err="1">
                <a:solidFill>
                  <a:srgbClr val="FF0000"/>
                </a:solidFill>
                <a:latin typeface="Cambria" panose="02040503050406030204" pitchFamily="18" charset="0"/>
                <a:ea typeface="Cambria" panose="02040503050406030204" pitchFamily="18" charset="0"/>
                <a:cs typeface="Arial" panose="020B0604020202020204" pitchFamily="34" charset="0"/>
              </a:rPr>
              <a:t>gì</a:t>
            </a:r>
            <a:r>
              <a:rPr lang="en-US"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71585768-2303-5CF4-DF46-80DC61289F93}"/>
              </a:ext>
            </a:extLst>
          </p:cNvPr>
          <p:cNvPicPr>
            <a:picLocks noChangeAspect="1"/>
          </p:cNvPicPr>
          <p:nvPr/>
        </p:nvPicPr>
        <p:blipFill>
          <a:blip r:embed="rId7"/>
          <a:stretch>
            <a:fillRect/>
          </a:stretch>
        </p:blipFill>
        <p:spPr>
          <a:xfrm>
            <a:off x="832900" y="2682240"/>
            <a:ext cx="5232879" cy="2704705"/>
          </a:xfrm>
          <a:prstGeom prst="rect">
            <a:avLst/>
          </a:prstGeom>
        </p:spPr>
      </p:pic>
      <p:sp>
        <p:nvSpPr>
          <p:cNvPr id="6" name="Rounded Rectangular Callout 6">
            <a:extLst>
              <a:ext uri="{FF2B5EF4-FFF2-40B4-BE49-F238E27FC236}">
                <a16:creationId xmlns:a16="http://schemas.microsoft.com/office/drawing/2014/main" id="{16796363-3791-66CC-B5E0-7022DF5BC86D}"/>
              </a:ext>
            </a:extLst>
          </p:cNvPr>
          <p:cNvSpPr/>
          <p:nvPr/>
        </p:nvSpPr>
        <p:spPr>
          <a:xfrm>
            <a:off x="2177552" y="2092961"/>
            <a:ext cx="1927088" cy="745162"/>
          </a:xfrm>
          <a:prstGeom prst="wedgeRoundRectCallout">
            <a:avLst>
              <a:gd name="adj1" fmla="val -57231"/>
              <a:gd name="adj2" fmla="val 74541"/>
              <a:gd name="adj3" fmla="val 16667"/>
            </a:avLst>
          </a:prstGeom>
          <a:ln w="3175">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dk1"/>
          </a:lnRef>
          <a:fillRef idx="1">
            <a:schemeClr val="lt1"/>
          </a:fillRef>
          <a:effectRef idx="0">
            <a:schemeClr val="dk1"/>
          </a:effectRef>
          <a:fontRef idx="minor">
            <a:schemeClr val="dk1"/>
          </a:fontRef>
        </p:style>
        <p:txBody>
          <a:bodyPr rtlCol="0" anchor="ctr"/>
          <a:lstStyle/>
          <a:p>
            <a:pPr algn="ctr"/>
            <a:r>
              <a:rPr lang="en-GB" i="1" dirty="0" err="1">
                <a:latin typeface="Cambria" panose="02040503050406030204" pitchFamily="18" charset="0"/>
                <a:ea typeface="Cambria" panose="02040503050406030204" pitchFamily="18" charset="0"/>
              </a:rPr>
              <a:t>Các</a:t>
            </a:r>
            <a:r>
              <a:rPr lang="en-GB" i="1" dirty="0">
                <a:latin typeface="Cambria" panose="02040503050406030204" pitchFamily="18" charset="0"/>
                <a:ea typeface="Cambria" panose="02040503050406030204" pitchFamily="18" charset="0"/>
              </a:rPr>
              <a:t> con </a:t>
            </a:r>
            <a:r>
              <a:rPr lang="en-GB" i="1" dirty="0" err="1">
                <a:latin typeface="Cambria" panose="02040503050406030204" pitchFamily="18" charset="0"/>
                <a:ea typeface="Cambria" panose="02040503050406030204" pitchFamily="18" charset="0"/>
              </a:rPr>
              <a:t>tập</a:t>
            </a:r>
            <a:r>
              <a:rPr lang="en-GB" i="1" dirty="0">
                <a:latin typeface="Cambria" panose="02040503050406030204" pitchFamily="18" charset="0"/>
                <a:ea typeface="Cambria" panose="02040503050406030204" pitchFamily="18" charset="0"/>
              </a:rPr>
              <a:t> </a:t>
            </a:r>
            <a:r>
              <a:rPr lang="en-GB" i="1" dirty="0" err="1">
                <a:latin typeface="Cambria" panose="02040503050406030204" pitchFamily="18" charset="0"/>
                <a:ea typeface="Cambria" panose="02040503050406030204" pitchFamily="18" charset="0"/>
              </a:rPr>
              <a:t>luyện</a:t>
            </a:r>
            <a:r>
              <a:rPr lang="en-GB" i="1" dirty="0">
                <a:latin typeface="Cambria" panose="02040503050406030204" pitchFamily="18" charset="0"/>
                <a:ea typeface="Cambria" panose="02040503050406030204" pitchFamily="18" charset="0"/>
              </a:rPr>
              <a:t> </a:t>
            </a:r>
            <a:r>
              <a:rPr lang="en-GB" i="1" dirty="0" err="1">
                <a:latin typeface="Cambria" panose="02040503050406030204" pitchFamily="18" charset="0"/>
                <a:ea typeface="Cambria" panose="02040503050406030204" pitchFamily="18" charset="0"/>
              </a:rPr>
              <a:t>tốt</a:t>
            </a:r>
            <a:r>
              <a:rPr lang="en-GB" i="1" dirty="0">
                <a:latin typeface="Cambria" panose="02040503050406030204" pitchFamily="18" charset="0"/>
                <a:ea typeface="Cambria" panose="02040503050406030204" pitchFamily="18" charset="0"/>
              </a:rPr>
              <a:t> </a:t>
            </a:r>
            <a:r>
              <a:rPr lang="en-GB" i="1" dirty="0" err="1">
                <a:latin typeface="Cambria" panose="02040503050406030204" pitchFamily="18" charset="0"/>
                <a:ea typeface="Cambria" panose="02040503050406030204" pitchFamily="18" charset="0"/>
              </a:rPr>
              <a:t>chưa</a:t>
            </a:r>
            <a:r>
              <a:rPr lang="en-GB" i="1" dirty="0">
                <a:latin typeface="Cambria" panose="02040503050406030204" pitchFamily="18" charset="0"/>
                <a:ea typeface="Cambria" panose="02040503050406030204" pitchFamily="18" charset="0"/>
              </a:rPr>
              <a:t>?</a:t>
            </a:r>
            <a:endParaRPr lang="en-US" i="1" dirty="0">
              <a:latin typeface="Cambria" panose="02040503050406030204" pitchFamily="18" charset="0"/>
              <a:ea typeface="Cambria" panose="02040503050406030204" pitchFamily="18" charset="0"/>
            </a:endParaRPr>
          </a:p>
        </p:txBody>
      </p:sp>
      <p:sp>
        <p:nvSpPr>
          <p:cNvPr id="7" name="Rectangle: Rounded Corners 41">
            <a:extLst>
              <a:ext uri="{FF2B5EF4-FFF2-40B4-BE49-F238E27FC236}">
                <a16:creationId xmlns:a16="http://schemas.microsoft.com/office/drawing/2014/main" id="{27C025EA-F2AC-004B-9C37-816C27D1B5AA}"/>
              </a:ext>
            </a:extLst>
          </p:cNvPr>
          <p:cNvSpPr/>
          <p:nvPr/>
        </p:nvSpPr>
        <p:spPr>
          <a:xfrm>
            <a:off x="5873015" y="2680338"/>
            <a:ext cx="5698670" cy="2369182"/>
          </a:xfrm>
          <a:custGeom>
            <a:avLst/>
            <a:gdLst>
              <a:gd name="csX0" fmla="*/ 0 w 5698670"/>
              <a:gd name="csY0" fmla="*/ 394872 h 2369182"/>
              <a:gd name="csX1" fmla="*/ 394872 w 5698670"/>
              <a:gd name="csY1" fmla="*/ 0 h 2369182"/>
              <a:gd name="csX2" fmla="*/ 5303798 w 5698670"/>
              <a:gd name="csY2" fmla="*/ 0 h 2369182"/>
              <a:gd name="csX3" fmla="*/ 5698670 w 5698670"/>
              <a:gd name="csY3" fmla="*/ 394872 h 2369182"/>
              <a:gd name="csX4" fmla="*/ 5698670 w 5698670"/>
              <a:gd name="csY4" fmla="*/ 1974310 h 2369182"/>
              <a:gd name="csX5" fmla="*/ 5303798 w 5698670"/>
              <a:gd name="csY5" fmla="*/ 2369182 h 2369182"/>
              <a:gd name="csX6" fmla="*/ 394872 w 5698670"/>
              <a:gd name="csY6" fmla="*/ 2369182 h 2369182"/>
              <a:gd name="csX7" fmla="*/ 0 w 5698670"/>
              <a:gd name="csY7" fmla="*/ 1974310 h 2369182"/>
              <a:gd name="csX8" fmla="*/ 0 w 5698670"/>
              <a:gd name="csY8" fmla="*/ 394872 h 2369182"/>
              <a:gd name="csX0" fmla="*/ 0 w 5698670"/>
              <a:gd name="csY0" fmla="*/ 394872 h 2369182"/>
              <a:gd name="csX1" fmla="*/ 394872 w 5698670"/>
              <a:gd name="csY1" fmla="*/ 0 h 2369182"/>
              <a:gd name="csX2" fmla="*/ 5303798 w 5698670"/>
              <a:gd name="csY2" fmla="*/ 0 h 2369182"/>
              <a:gd name="csX3" fmla="*/ 5698670 w 5698670"/>
              <a:gd name="csY3" fmla="*/ 394872 h 2369182"/>
              <a:gd name="csX4" fmla="*/ 5698670 w 5698670"/>
              <a:gd name="csY4" fmla="*/ 1974310 h 2369182"/>
              <a:gd name="csX5" fmla="*/ 5303798 w 5698670"/>
              <a:gd name="csY5" fmla="*/ 2369182 h 2369182"/>
              <a:gd name="csX6" fmla="*/ 394872 w 5698670"/>
              <a:gd name="csY6" fmla="*/ 2369182 h 2369182"/>
              <a:gd name="csX7" fmla="*/ 0 w 5698670"/>
              <a:gd name="csY7" fmla="*/ 1974310 h 2369182"/>
              <a:gd name="csX8" fmla="*/ 0 w 5698670"/>
              <a:gd name="csY8" fmla="*/ 394872 h 23691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698670" h="2369182" fill="none" extrusionOk="0">
                <a:moveTo>
                  <a:pt x="0" y="394872"/>
                </a:moveTo>
                <a:cubicBezTo>
                  <a:pt x="1690" y="222539"/>
                  <a:pt x="190411" y="22860"/>
                  <a:pt x="394872" y="0"/>
                </a:cubicBezTo>
                <a:cubicBezTo>
                  <a:pt x="1554351" y="80505"/>
                  <a:pt x="4109794" y="80350"/>
                  <a:pt x="5303798" y="0"/>
                </a:cubicBezTo>
                <a:cubicBezTo>
                  <a:pt x="5512795" y="-62539"/>
                  <a:pt x="5632684" y="156831"/>
                  <a:pt x="5698670" y="394872"/>
                </a:cubicBezTo>
                <a:cubicBezTo>
                  <a:pt x="5573259" y="1073457"/>
                  <a:pt x="5642312" y="1405591"/>
                  <a:pt x="5698670" y="1974310"/>
                </a:cubicBezTo>
                <a:cubicBezTo>
                  <a:pt x="5704920" y="2160671"/>
                  <a:pt x="5490352" y="2333839"/>
                  <a:pt x="5303798" y="2369182"/>
                </a:cubicBezTo>
                <a:cubicBezTo>
                  <a:pt x="3311915" y="2442265"/>
                  <a:pt x="1785746" y="2409888"/>
                  <a:pt x="394872" y="2369182"/>
                </a:cubicBezTo>
                <a:cubicBezTo>
                  <a:pt x="188588" y="2367848"/>
                  <a:pt x="-37785" y="2199864"/>
                  <a:pt x="0" y="1974310"/>
                </a:cubicBezTo>
                <a:cubicBezTo>
                  <a:pt x="91610" y="1194395"/>
                  <a:pt x="-95218" y="1146696"/>
                  <a:pt x="0" y="394872"/>
                </a:cubicBezTo>
                <a:close/>
              </a:path>
              <a:path w="5698670" h="2369182" stroke="0" extrusionOk="0">
                <a:moveTo>
                  <a:pt x="0" y="394872"/>
                </a:moveTo>
                <a:cubicBezTo>
                  <a:pt x="17033" y="186181"/>
                  <a:pt x="181117" y="-1701"/>
                  <a:pt x="394872" y="0"/>
                </a:cubicBezTo>
                <a:cubicBezTo>
                  <a:pt x="1286454" y="-24583"/>
                  <a:pt x="3895052" y="40496"/>
                  <a:pt x="5303798" y="0"/>
                </a:cubicBezTo>
                <a:cubicBezTo>
                  <a:pt x="5464023" y="-22935"/>
                  <a:pt x="5724751" y="157320"/>
                  <a:pt x="5698670" y="394872"/>
                </a:cubicBezTo>
                <a:cubicBezTo>
                  <a:pt x="5638414" y="980503"/>
                  <a:pt x="5783734" y="1374148"/>
                  <a:pt x="5698670" y="1974310"/>
                </a:cubicBezTo>
                <a:cubicBezTo>
                  <a:pt x="5695279" y="2178321"/>
                  <a:pt x="5478858" y="2359393"/>
                  <a:pt x="5303798" y="2369182"/>
                </a:cubicBezTo>
                <a:cubicBezTo>
                  <a:pt x="4192201" y="1947641"/>
                  <a:pt x="2251034" y="2455488"/>
                  <a:pt x="394872" y="2369182"/>
                </a:cubicBezTo>
                <a:cubicBezTo>
                  <a:pt x="173061" y="2402626"/>
                  <a:pt x="-41540" y="2150493"/>
                  <a:pt x="0" y="1974310"/>
                </a:cubicBezTo>
                <a:cubicBezTo>
                  <a:pt x="-8832" y="1477492"/>
                  <a:pt x="51602" y="761526"/>
                  <a:pt x="0" y="394872"/>
                </a:cubicBezTo>
                <a:close/>
              </a:path>
              <a:path w="5698670" h="2369182" fill="none" stroke="0" extrusionOk="0">
                <a:moveTo>
                  <a:pt x="0" y="394872"/>
                </a:moveTo>
                <a:cubicBezTo>
                  <a:pt x="21635" y="206501"/>
                  <a:pt x="189844" y="23663"/>
                  <a:pt x="394872" y="0"/>
                </a:cubicBezTo>
                <a:cubicBezTo>
                  <a:pt x="1862119" y="187732"/>
                  <a:pt x="4020895" y="155996"/>
                  <a:pt x="5303798" y="0"/>
                </a:cubicBezTo>
                <a:cubicBezTo>
                  <a:pt x="5493711" y="-43656"/>
                  <a:pt x="5682976" y="154215"/>
                  <a:pt x="5698670" y="394872"/>
                </a:cubicBezTo>
                <a:cubicBezTo>
                  <a:pt x="5602652" y="1041325"/>
                  <a:pt x="5692695" y="1360189"/>
                  <a:pt x="5698670" y="1974310"/>
                </a:cubicBezTo>
                <a:cubicBezTo>
                  <a:pt x="5695945" y="2189712"/>
                  <a:pt x="5492203" y="2341540"/>
                  <a:pt x="5303798" y="2369182"/>
                </a:cubicBezTo>
                <a:cubicBezTo>
                  <a:pt x="3173251" y="2328178"/>
                  <a:pt x="1651390" y="2354613"/>
                  <a:pt x="394872" y="2369182"/>
                </a:cubicBezTo>
                <a:cubicBezTo>
                  <a:pt x="174718" y="2367485"/>
                  <a:pt x="-16453" y="2193725"/>
                  <a:pt x="0" y="1974310"/>
                </a:cubicBezTo>
                <a:cubicBezTo>
                  <a:pt x="81992" y="1215229"/>
                  <a:pt x="-110587" y="1173296"/>
                  <a:pt x="0" y="394872"/>
                </a:cubicBezTo>
                <a:close/>
              </a:path>
            </a:pathLst>
          </a:custGeom>
          <a:ln>
            <a:extLst>
              <a:ext uri="{C807C97D-BFC1-408E-A445-0C87EB9F89A2}">
                <ask:lineSketchStyleProps xmlns:ask="http://schemas.microsoft.com/office/drawing/2018/sketchyshapes" sd="852854689">
                  <a:custGeom>
                    <a:avLst/>
                    <a:gdLst>
                      <a:gd name="connsiteX0" fmla="*/ 0 w 5698670"/>
                      <a:gd name="connsiteY0" fmla="*/ 394872 h 2369182"/>
                      <a:gd name="connsiteX1" fmla="*/ 394872 w 5698670"/>
                      <a:gd name="connsiteY1" fmla="*/ 0 h 2369182"/>
                      <a:gd name="connsiteX2" fmla="*/ 5303798 w 5698670"/>
                      <a:gd name="connsiteY2" fmla="*/ 0 h 2369182"/>
                      <a:gd name="connsiteX3" fmla="*/ 5698670 w 5698670"/>
                      <a:gd name="connsiteY3" fmla="*/ 394872 h 2369182"/>
                      <a:gd name="connsiteX4" fmla="*/ 5698670 w 5698670"/>
                      <a:gd name="connsiteY4" fmla="*/ 1974310 h 2369182"/>
                      <a:gd name="connsiteX5" fmla="*/ 5303798 w 5698670"/>
                      <a:gd name="connsiteY5" fmla="*/ 2369182 h 2369182"/>
                      <a:gd name="connsiteX6" fmla="*/ 394872 w 5698670"/>
                      <a:gd name="connsiteY6" fmla="*/ 2369182 h 2369182"/>
                      <a:gd name="connsiteX7" fmla="*/ 0 w 5698670"/>
                      <a:gd name="connsiteY7" fmla="*/ 1974310 h 2369182"/>
                      <a:gd name="connsiteX8" fmla="*/ 0 w 5698670"/>
                      <a:gd name="connsiteY8" fmla="*/ 394872 h 2369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2369182" fill="none" extrusionOk="0">
                        <a:moveTo>
                          <a:pt x="0" y="394872"/>
                        </a:moveTo>
                        <a:cubicBezTo>
                          <a:pt x="889" y="200846"/>
                          <a:pt x="185512" y="14638"/>
                          <a:pt x="394872" y="0"/>
                        </a:cubicBezTo>
                        <a:cubicBezTo>
                          <a:pt x="1690460" y="72427"/>
                          <a:pt x="4101299" y="61419"/>
                          <a:pt x="5303798" y="0"/>
                        </a:cubicBezTo>
                        <a:cubicBezTo>
                          <a:pt x="5518256" y="-24949"/>
                          <a:pt x="5675287" y="169717"/>
                          <a:pt x="5698670" y="394872"/>
                        </a:cubicBezTo>
                        <a:cubicBezTo>
                          <a:pt x="5568559" y="1070312"/>
                          <a:pt x="5649582" y="1391248"/>
                          <a:pt x="5698670" y="1974310"/>
                        </a:cubicBezTo>
                        <a:cubicBezTo>
                          <a:pt x="5699448" y="2188443"/>
                          <a:pt x="5498080" y="2342502"/>
                          <a:pt x="5303798" y="2369182"/>
                        </a:cubicBezTo>
                        <a:cubicBezTo>
                          <a:pt x="3190694" y="2399009"/>
                          <a:pt x="1776221" y="2289876"/>
                          <a:pt x="394872" y="2369182"/>
                        </a:cubicBezTo>
                        <a:cubicBezTo>
                          <a:pt x="180846" y="2368723"/>
                          <a:pt x="-13502" y="2195062"/>
                          <a:pt x="0" y="1974310"/>
                        </a:cubicBezTo>
                        <a:cubicBezTo>
                          <a:pt x="83666" y="1209184"/>
                          <a:pt x="-88135" y="1164967"/>
                          <a:pt x="0" y="394872"/>
                        </a:cubicBezTo>
                        <a:close/>
                      </a:path>
                      <a:path w="5698670" h="2369182" stroke="0" extrusionOk="0">
                        <a:moveTo>
                          <a:pt x="0" y="394872"/>
                        </a:moveTo>
                        <a:cubicBezTo>
                          <a:pt x="18813" y="181918"/>
                          <a:pt x="182455" y="11803"/>
                          <a:pt x="394872" y="0"/>
                        </a:cubicBezTo>
                        <a:cubicBezTo>
                          <a:pt x="1273194" y="123000"/>
                          <a:pt x="3794291" y="-96860"/>
                          <a:pt x="5303798" y="0"/>
                        </a:cubicBezTo>
                        <a:cubicBezTo>
                          <a:pt x="5488543" y="-25408"/>
                          <a:pt x="5709916" y="154118"/>
                          <a:pt x="5698670" y="394872"/>
                        </a:cubicBezTo>
                        <a:cubicBezTo>
                          <a:pt x="5629572" y="981568"/>
                          <a:pt x="5774048" y="1372096"/>
                          <a:pt x="5698670" y="1974310"/>
                        </a:cubicBezTo>
                        <a:cubicBezTo>
                          <a:pt x="5690478" y="2195360"/>
                          <a:pt x="5485900" y="2363293"/>
                          <a:pt x="5303798" y="2369182"/>
                        </a:cubicBezTo>
                        <a:cubicBezTo>
                          <a:pt x="4167016" y="2208475"/>
                          <a:pt x="2257815" y="2408849"/>
                          <a:pt x="394872" y="2369182"/>
                        </a:cubicBezTo>
                        <a:cubicBezTo>
                          <a:pt x="160292" y="2365850"/>
                          <a:pt x="-36262" y="2175964"/>
                          <a:pt x="0" y="1974310"/>
                        </a:cubicBezTo>
                        <a:cubicBezTo>
                          <a:pt x="-13252" y="1539083"/>
                          <a:pt x="50119" y="784985"/>
                          <a:pt x="0" y="394872"/>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Khi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mẹ</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hỏi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“Các con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tập</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luyện</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tốt</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chưa</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đại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bàng</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nâu</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nói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dối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mẹ</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là</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đã</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luyện</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tập</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tốt</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36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rồi</a:t>
            </a:r>
            <a:r>
              <a:rPr kumimoji="0" lang="en-US" sz="36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Tree>
    <p:extLst>
      <p:ext uri="{BB962C8B-B14F-4D97-AF65-F5344CB8AC3E}">
        <p14:creationId xmlns:p14="http://schemas.microsoft.com/office/powerpoint/2010/main" val="340149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366529"/>
            <a:ext cx="11235528" cy="6124941"/>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63AB8C7A-F713-4D2C-A8DD-A0E1EC572EA6}"/>
              </a:ext>
            </a:extLst>
          </p:cNvPr>
          <p:cNvSpPr/>
          <p:nvPr/>
        </p:nvSpPr>
        <p:spPr>
          <a:xfrm>
            <a:off x="4013200" y="748547"/>
            <a:ext cx="7528560" cy="1441252"/>
          </a:xfrm>
          <a:prstGeom prst="roundRect">
            <a:avLst>
              <a:gd name="adj" fmla="val 43709"/>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FF0000"/>
                </a:solidFill>
                <a:latin typeface="Cambria" panose="02040503050406030204" pitchFamily="18" charset="0"/>
                <a:ea typeface="Cambria" panose="02040503050406030204" pitchFamily="18" charset="0"/>
                <a:cs typeface="Arial" panose="020B0604020202020204" pitchFamily="34" charset="0"/>
              </a:rPr>
              <a:t>Vì nói dối, đại bàng nâu nhận hậu quả như thế nào? </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Rectangle: Rounded Corners 41">
            <a:extLst>
              <a:ext uri="{FF2B5EF4-FFF2-40B4-BE49-F238E27FC236}">
                <a16:creationId xmlns:a16="http://schemas.microsoft.com/office/drawing/2014/main" id="{27C025EA-F2AC-004B-9C37-816C27D1B5AA}"/>
              </a:ext>
            </a:extLst>
          </p:cNvPr>
          <p:cNvSpPr/>
          <p:nvPr/>
        </p:nvSpPr>
        <p:spPr>
          <a:xfrm>
            <a:off x="5360670" y="3443608"/>
            <a:ext cx="6186885" cy="1840862"/>
          </a:xfrm>
          <a:custGeom>
            <a:avLst/>
            <a:gdLst>
              <a:gd name="csX0" fmla="*/ 0 w 6186885"/>
              <a:gd name="csY0" fmla="*/ 306816 h 1840862"/>
              <a:gd name="csX1" fmla="*/ 351777 w 6186885"/>
              <a:gd name="csY1" fmla="*/ 0 h 1840862"/>
              <a:gd name="csX2" fmla="*/ 5835107 w 6186885"/>
              <a:gd name="csY2" fmla="*/ 0 h 1840862"/>
              <a:gd name="csX3" fmla="*/ 6186885 w 6186885"/>
              <a:gd name="csY3" fmla="*/ 306816 h 1840862"/>
              <a:gd name="csX4" fmla="*/ 6186885 w 6186885"/>
              <a:gd name="csY4" fmla="*/ 1534045 h 1840862"/>
              <a:gd name="csX5" fmla="*/ 5835107 w 6186885"/>
              <a:gd name="csY5" fmla="*/ 1840862 h 1840862"/>
              <a:gd name="csX6" fmla="*/ 351777 w 6186885"/>
              <a:gd name="csY6" fmla="*/ 1840862 h 1840862"/>
              <a:gd name="csX7" fmla="*/ 0 w 6186885"/>
              <a:gd name="csY7" fmla="*/ 1534045 h 1840862"/>
              <a:gd name="csX8" fmla="*/ 0 w 6186885"/>
              <a:gd name="csY8" fmla="*/ 306816 h 1840862"/>
              <a:gd name="csX0" fmla="*/ 0 w 6186885"/>
              <a:gd name="csY0" fmla="*/ 306816 h 1840862"/>
              <a:gd name="csX1" fmla="*/ 351777 w 6186885"/>
              <a:gd name="csY1" fmla="*/ 0 h 1840862"/>
              <a:gd name="csX2" fmla="*/ 5835107 w 6186885"/>
              <a:gd name="csY2" fmla="*/ 0 h 1840862"/>
              <a:gd name="csX3" fmla="*/ 6186885 w 6186885"/>
              <a:gd name="csY3" fmla="*/ 306816 h 1840862"/>
              <a:gd name="csX4" fmla="*/ 6186885 w 6186885"/>
              <a:gd name="csY4" fmla="*/ 1534045 h 1840862"/>
              <a:gd name="csX5" fmla="*/ 5835107 w 6186885"/>
              <a:gd name="csY5" fmla="*/ 1840862 h 1840862"/>
              <a:gd name="csX6" fmla="*/ 351777 w 6186885"/>
              <a:gd name="csY6" fmla="*/ 1840862 h 1840862"/>
              <a:gd name="csX7" fmla="*/ 0 w 6186885"/>
              <a:gd name="csY7" fmla="*/ 1534045 h 1840862"/>
              <a:gd name="csX8" fmla="*/ 0 w 6186885"/>
              <a:gd name="csY8" fmla="*/ 306816 h 1840862"/>
              <a:gd name="csX0" fmla="*/ 0 w 6186885"/>
              <a:gd name="csY0" fmla="*/ 306816 h 1840862"/>
              <a:gd name="csX1" fmla="*/ 351777 w 6186885"/>
              <a:gd name="csY1" fmla="*/ 0 h 1840862"/>
              <a:gd name="csX2" fmla="*/ 5835107 w 6186885"/>
              <a:gd name="csY2" fmla="*/ 0 h 1840862"/>
              <a:gd name="csX3" fmla="*/ 6186885 w 6186885"/>
              <a:gd name="csY3" fmla="*/ 306816 h 1840862"/>
              <a:gd name="csX4" fmla="*/ 6186885 w 6186885"/>
              <a:gd name="csY4" fmla="*/ 1534045 h 1840862"/>
              <a:gd name="csX5" fmla="*/ 5835107 w 6186885"/>
              <a:gd name="csY5" fmla="*/ 1840862 h 1840862"/>
              <a:gd name="csX6" fmla="*/ 351777 w 6186885"/>
              <a:gd name="csY6" fmla="*/ 1840862 h 1840862"/>
              <a:gd name="csX7" fmla="*/ 0 w 6186885"/>
              <a:gd name="csY7" fmla="*/ 1534045 h 1840862"/>
              <a:gd name="csX8" fmla="*/ 0 w 6186885"/>
              <a:gd name="csY8" fmla="*/ 306816 h 1840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6186885" h="1840862" fill="none" extrusionOk="0">
                <a:moveTo>
                  <a:pt x="0" y="306816"/>
                </a:moveTo>
                <a:cubicBezTo>
                  <a:pt x="1416" y="173706"/>
                  <a:pt x="179443" y="34098"/>
                  <a:pt x="351777" y="0"/>
                </a:cubicBezTo>
                <a:cubicBezTo>
                  <a:pt x="1260390" y="93388"/>
                  <a:pt x="3502765" y="520047"/>
                  <a:pt x="5835107" y="0"/>
                </a:cubicBezTo>
                <a:cubicBezTo>
                  <a:pt x="6017216" y="-77182"/>
                  <a:pt x="6134579" y="122591"/>
                  <a:pt x="6186885" y="306816"/>
                </a:cubicBezTo>
                <a:cubicBezTo>
                  <a:pt x="6156263" y="796586"/>
                  <a:pt x="6278840" y="972320"/>
                  <a:pt x="6186885" y="1534045"/>
                </a:cubicBezTo>
                <a:cubicBezTo>
                  <a:pt x="6194885" y="1666141"/>
                  <a:pt x="5987975" y="1796984"/>
                  <a:pt x="5835107" y="1840862"/>
                </a:cubicBezTo>
                <a:cubicBezTo>
                  <a:pt x="4110810" y="1926444"/>
                  <a:pt x="1903229" y="1982331"/>
                  <a:pt x="351777" y="1840862"/>
                </a:cubicBezTo>
                <a:cubicBezTo>
                  <a:pt x="221476" y="1834094"/>
                  <a:pt x="-42822" y="1711113"/>
                  <a:pt x="0" y="1534045"/>
                </a:cubicBezTo>
                <a:cubicBezTo>
                  <a:pt x="39708" y="1032561"/>
                  <a:pt x="-128372" y="614092"/>
                  <a:pt x="0" y="306816"/>
                </a:cubicBezTo>
                <a:close/>
              </a:path>
              <a:path w="6186885" h="1840862" stroke="0" extrusionOk="0">
                <a:moveTo>
                  <a:pt x="0" y="306816"/>
                </a:moveTo>
                <a:cubicBezTo>
                  <a:pt x="-13174" y="179675"/>
                  <a:pt x="166835" y="-4257"/>
                  <a:pt x="351777" y="0"/>
                </a:cubicBezTo>
                <a:cubicBezTo>
                  <a:pt x="2423657" y="-70770"/>
                  <a:pt x="4958171" y="4683"/>
                  <a:pt x="5835107" y="0"/>
                </a:cubicBezTo>
                <a:cubicBezTo>
                  <a:pt x="5948654" y="-11868"/>
                  <a:pt x="6231844" y="128419"/>
                  <a:pt x="6186885" y="306816"/>
                </a:cubicBezTo>
                <a:cubicBezTo>
                  <a:pt x="6326156" y="512010"/>
                  <a:pt x="6300247" y="1045142"/>
                  <a:pt x="6186885" y="1534045"/>
                </a:cubicBezTo>
                <a:cubicBezTo>
                  <a:pt x="6156738" y="1693916"/>
                  <a:pt x="5981583" y="1818552"/>
                  <a:pt x="5835107" y="1840862"/>
                </a:cubicBezTo>
                <a:cubicBezTo>
                  <a:pt x="5072003" y="1279717"/>
                  <a:pt x="2312108" y="2534725"/>
                  <a:pt x="351777" y="1840862"/>
                </a:cubicBezTo>
                <a:cubicBezTo>
                  <a:pt x="155634" y="1850374"/>
                  <a:pt x="-6549" y="1682378"/>
                  <a:pt x="0" y="1534045"/>
                </a:cubicBezTo>
                <a:cubicBezTo>
                  <a:pt x="89155" y="1094815"/>
                  <a:pt x="97477" y="754811"/>
                  <a:pt x="0" y="306816"/>
                </a:cubicBezTo>
                <a:close/>
              </a:path>
              <a:path w="6186885" h="1840862" fill="none" stroke="0" extrusionOk="0">
                <a:moveTo>
                  <a:pt x="0" y="306816"/>
                </a:moveTo>
                <a:cubicBezTo>
                  <a:pt x="59525" y="140720"/>
                  <a:pt x="187032" y="-1038"/>
                  <a:pt x="351777" y="0"/>
                </a:cubicBezTo>
                <a:cubicBezTo>
                  <a:pt x="1857283" y="246531"/>
                  <a:pt x="3052464" y="291010"/>
                  <a:pt x="5835107" y="0"/>
                </a:cubicBezTo>
                <a:cubicBezTo>
                  <a:pt x="6012156" y="-60189"/>
                  <a:pt x="6197930" y="92454"/>
                  <a:pt x="6186885" y="306816"/>
                </a:cubicBezTo>
                <a:cubicBezTo>
                  <a:pt x="6115270" y="810949"/>
                  <a:pt x="6354270" y="934379"/>
                  <a:pt x="6186885" y="1534045"/>
                </a:cubicBezTo>
                <a:cubicBezTo>
                  <a:pt x="6183637" y="1707281"/>
                  <a:pt x="5973844" y="1809823"/>
                  <a:pt x="5835107" y="1840862"/>
                </a:cubicBezTo>
                <a:cubicBezTo>
                  <a:pt x="3975227" y="1723516"/>
                  <a:pt x="1693752" y="1833586"/>
                  <a:pt x="351777" y="1840862"/>
                </a:cubicBezTo>
                <a:cubicBezTo>
                  <a:pt x="146341" y="1824231"/>
                  <a:pt x="-42326" y="1675064"/>
                  <a:pt x="0" y="1534045"/>
                </a:cubicBezTo>
                <a:cubicBezTo>
                  <a:pt x="-81127" y="1176249"/>
                  <a:pt x="-164224" y="703279"/>
                  <a:pt x="0" y="306816"/>
                </a:cubicBezTo>
                <a:close/>
              </a:path>
              <a:path w="6186885" h="1840862" fill="none" stroke="0" extrusionOk="0">
                <a:moveTo>
                  <a:pt x="0" y="306816"/>
                </a:moveTo>
                <a:cubicBezTo>
                  <a:pt x="34647" y="162285"/>
                  <a:pt x="176438" y="29696"/>
                  <a:pt x="351777" y="0"/>
                </a:cubicBezTo>
                <a:cubicBezTo>
                  <a:pt x="1540003" y="184230"/>
                  <a:pt x="3174380" y="422993"/>
                  <a:pt x="5835107" y="0"/>
                </a:cubicBezTo>
                <a:cubicBezTo>
                  <a:pt x="6009333" y="-62208"/>
                  <a:pt x="6151879" y="115246"/>
                  <a:pt x="6186885" y="306816"/>
                </a:cubicBezTo>
                <a:cubicBezTo>
                  <a:pt x="6181199" y="770652"/>
                  <a:pt x="6300089" y="943481"/>
                  <a:pt x="6186885" y="1534045"/>
                </a:cubicBezTo>
                <a:cubicBezTo>
                  <a:pt x="6178057" y="1677255"/>
                  <a:pt x="5981887" y="1817906"/>
                  <a:pt x="5835107" y="1840862"/>
                </a:cubicBezTo>
                <a:cubicBezTo>
                  <a:pt x="4024934" y="1741810"/>
                  <a:pt x="1706368" y="1912007"/>
                  <a:pt x="351777" y="1840862"/>
                </a:cubicBezTo>
                <a:cubicBezTo>
                  <a:pt x="187558" y="1835676"/>
                  <a:pt x="-46216" y="1707798"/>
                  <a:pt x="0" y="1534045"/>
                </a:cubicBezTo>
                <a:cubicBezTo>
                  <a:pt x="14879" y="1086201"/>
                  <a:pt x="-131833" y="679169"/>
                  <a:pt x="0" y="306816"/>
                </a:cubicBezTo>
                <a:close/>
              </a:path>
            </a:pathLst>
          </a:custGeom>
          <a:ln>
            <a:extLst>
              <a:ext uri="{C807C97D-BFC1-408E-A445-0C87EB9F89A2}">
                <ask:lineSketchStyleProps xmlns:ask="http://schemas.microsoft.com/office/drawing/2018/sketchyshapes" sd="852854689">
                  <a:custGeom>
                    <a:avLst/>
                    <a:gdLst>
                      <a:gd name="connsiteX0" fmla="*/ 0 w 5698670"/>
                      <a:gd name="connsiteY0" fmla="*/ 306816 h 1840862"/>
                      <a:gd name="connsiteX1" fmla="*/ 324018 w 5698670"/>
                      <a:gd name="connsiteY1" fmla="*/ 0 h 1840862"/>
                      <a:gd name="connsiteX2" fmla="*/ 5374652 w 5698670"/>
                      <a:gd name="connsiteY2" fmla="*/ 0 h 1840862"/>
                      <a:gd name="connsiteX3" fmla="*/ 5698670 w 5698670"/>
                      <a:gd name="connsiteY3" fmla="*/ 306816 h 1840862"/>
                      <a:gd name="connsiteX4" fmla="*/ 5698670 w 5698670"/>
                      <a:gd name="connsiteY4" fmla="*/ 1534045 h 1840862"/>
                      <a:gd name="connsiteX5" fmla="*/ 5374652 w 5698670"/>
                      <a:gd name="connsiteY5" fmla="*/ 1840862 h 1840862"/>
                      <a:gd name="connsiteX6" fmla="*/ 324018 w 5698670"/>
                      <a:gd name="connsiteY6" fmla="*/ 1840862 h 1840862"/>
                      <a:gd name="connsiteX7" fmla="*/ 0 w 5698670"/>
                      <a:gd name="connsiteY7" fmla="*/ 1534045 h 1840862"/>
                      <a:gd name="connsiteX8" fmla="*/ 0 w 5698670"/>
                      <a:gd name="connsiteY8" fmla="*/ 306816 h 1840862"/>
                      <a:gd name="connsiteX0" fmla="*/ 0 w 5698670"/>
                      <a:gd name="connsiteY0" fmla="*/ 306816 h 1840862"/>
                      <a:gd name="connsiteX1" fmla="*/ 324018 w 5698670"/>
                      <a:gd name="connsiteY1" fmla="*/ 0 h 1840862"/>
                      <a:gd name="connsiteX2" fmla="*/ 5374652 w 5698670"/>
                      <a:gd name="connsiteY2" fmla="*/ 0 h 1840862"/>
                      <a:gd name="connsiteX3" fmla="*/ 5698670 w 5698670"/>
                      <a:gd name="connsiteY3" fmla="*/ 306816 h 1840862"/>
                      <a:gd name="connsiteX4" fmla="*/ 5698670 w 5698670"/>
                      <a:gd name="connsiteY4" fmla="*/ 1534045 h 1840862"/>
                      <a:gd name="connsiteX5" fmla="*/ 5374652 w 5698670"/>
                      <a:gd name="connsiteY5" fmla="*/ 1840862 h 1840862"/>
                      <a:gd name="connsiteX6" fmla="*/ 324018 w 5698670"/>
                      <a:gd name="connsiteY6" fmla="*/ 1840862 h 1840862"/>
                      <a:gd name="connsiteX7" fmla="*/ 0 w 5698670"/>
                      <a:gd name="connsiteY7" fmla="*/ 1534045 h 1840862"/>
                      <a:gd name="connsiteX8" fmla="*/ 0 w 5698670"/>
                      <a:gd name="connsiteY8" fmla="*/ 306816 h 184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840862" fill="none" extrusionOk="0">
                        <a:moveTo>
                          <a:pt x="0" y="306816"/>
                        </a:moveTo>
                        <a:cubicBezTo>
                          <a:pt x="601" y="153019"/>
                          <a:pt x="161057" y="26398"/>
                          <a:pt x="324018" y="0"/>
                        </a:cubicBezTo>
                        <a:cubicBezTo>
                          <a:pt x="1283116" y="85515"/>
                          <a:pt x="3095603" y="203705"/>
                          <a:pt x="5374652" y="0"/>
                        </a:cubicBezTo>
                        <a:cubicBezTo>
                          <a:pt x="5545547" y="-53588"/>
                          <a:pt x="5661430" y="126183"/>
                          <a:pt x="5698670" y="306816"/>
                        </a:cubicBezTo>
                        <a:cubicBezTo>
                          <a:pt x="5667596" y="794502"/>
                          <a:pt x="5793321" y="951005"/>
                          <a:pt x="5698670" y="1534045"/>
                        </a:cubicBezTo>
                        <a:cubicBezTo>
                          <a:pt x="5705058" y="1671544"/>
                          <a:pt x="5536544" y="1822649"/>
                          <a:pt x="5374652" y="1840862"/>
                        </a:cubicBezTo>
                        <a:cubicBezTo>
                          <a:pt x="3745617" y="1910636"/>
                          <a:pt x="1740937" y="1816732"/>
                          <a:pt x="324018" y="1840862"/>
                        </a:cubicBezTo>
                        <a:cubicBezTo>
                          <a:pt x="179342" y="1837120"/>
                          <a:pt x="-36927" y="1710573"/>
                          <a:pt x="0" y="1534045"/>
                        </a:cubicBezTo>
                        <a:cubicBezTo>
                          <a:pt x="17609" y="1070895"/>
                          <a:pt x="-98327" y="669865"/>
                          <a:pt x="0" y="306816"/>
                        </a:cubicBezTo>
                        <a:close/>
                      </a:path>
                      <a:path w="5698670" h="1840862" stroke="0" extrusionOk="0">
                        <a:moveTo>
                          <a:pt x="0" y="306816"/>
                        </a:moveTo>
                        <a:cubicBezTo>
                          <a:pt x="-4794" y="160590"/>
                          <a:pt x="155563" y="16485"/>
                          <a:pt x="324018" y="0"/>
                        </a:cubicBezTo>
                        <a:cubicBezTo>
                          <a:pt x="2222043" y="54417"/>
                          <a:pt x="4544750" y="-28122"/>
                          <a:pt x="5374652" y="0"/>
                        </a:cubicBezTo>
                        <a:cubicBezTo>
                          <a:pt x="5502144" y="-14376"/>
                          <a:pt x="5737499" y="127814"/>
                          <a:pt x="5698670" y="306816"/>
                        </a:cubicBezTo>
                        <a:cubicBezTo>
                          <a:pt x="5792360" y="516532"/>
                          <a:pt x="5792334" y="1042669"/>
                          <a:pt x="5698670" y="1534045"/>
                        </a:cubicBezTo>
                        <a:cubicBezTo>
                          <a:pt x="5669253" y="1700273"/>
                          <a:pt x="5520935" y="1825386"/>
                          <a:pt x="5374652" y="1840862"/>
                        </a:cubicBezTo>
                        <a:cubicBezTo>
                          <a:pt x="4641731" y="1617420"/>
                          <a:pt x="2171738" y="2220497"/>
                          <a:pt x="324018" y="1840862"/>
                        </a:cubicBezTo>
                        <a:cubicBezTo>
                          <a:pt x="141564" y="1844782"/>
                          <a:pt x="-4517" y="1690318"/>
                          <a:pt x="0" y="1534045"/>
                        </a:cubicBezTo>
                        <a:cubicBezTo>
                          <a:pt x="81486" y="1104399"/>
                          <a:pt x="88702" y="773408"/>
                          <a:pt x="0" y="306816"/>
                        </a:cubicBezTo>
                        <a:close/>
                      </a:path>
                      <a:path w="5698670" h="1840862" fill="none" stroke="0" extrusionOk="0">
                        <a:moveTo>
                          <a:pt x="0" y="306816"/>
                        </a:moveTo>
                        <a:cubicBezTo>
                          <a:pt x="28585" y="155700"/>
                          <a:pt x="153911" y="16004"/>
                          <a:pt x="324018" y="0"/>
                        </a:cubicBezTo>
                        <a:cubicBezTo>
                          <a:pt x="1585041" y="79749"/>
                          <a:pt x="2868421" y="248558"/>
                          <a:pt x="5374652" y="0"/>
                        </a:cubicBezTo>
                        <a:cubicBezTo>
                          <a:pt x="5533834" y="-44432"/>
                          <a:pt x="5704977" y="113019"/>
                          <a:pt x="5698670" y="306816"/>
                        </a:cubicBezTo>
                        <a:cubicBezTo>
                          <a:pt x="5658254" y="776304"/>
                          <a:pt x="5822522" y="911990"/>
                          <a:pt x="5698670" y="1534045"/>
                        </a:cubicBezTo>
                        <a:cubicBezTo>
                          <a:pt x="5676301" y="1703841"/>
                          <a:pt x="5509591" y="1819931"/>
                          <a:pt x="5374652" y="1840862"/>
                        </a:cubicBezTo>
                        <a:cubicBezTo>
                          <a:pt x="3605861" y="1774216"/>
                          <a:pt x="1581993" y="1846096"/>
                          <a:pt x="324018" y="1840862"/>
                        </a:cubicBezTo>
                        <a:cubicBezTo>
                          <a:pt x="146881" y="1834334"/>
                          <a:pt x="-33382" y="1702046"/>
                          <a:pt x="0" y="1534045"/>
                        </a:cubicBezTo>
                        <a:cubicBezTo>
                          <a:pt x="-12567" y="1150470"/>
                          <a:pt x="-137305" y="752405"/>
                          <a:pt x="0" y="306816"/>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Vì</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nói</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dối</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mà</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đại</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bàng</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nâu</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đã</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bị</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rơi</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xuống</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 </a:t>
            </a:r>
            <a:r>
              <a:rPr kumimoji="0" lang="en-US" sz="4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biển</a:t>
            </a:r>
            <a:r>
              <a:rPr kumimoji="0" lang="en-US"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3" name="Picture 2">
            <a:extLst>
              <a:ext uri="{FF2B5EF4-FFF2-40B4-BE49-F238E27FC236}">
                <a16:creationId xmlns:a16="http://schemas.microsoft.com/office/drawing/2014/main" id="{442B9BF4-7345-37D7-7D01-66C06A9DA06A}"/>
              </a:ext>
            </a:extLst>
          </p:cNvPr>
          <p:cNvPicPr>
            <a:picLocks noChangeAspect="1"/>
          </p:cNvPicPr>
          <p:nvPr/>
        </p:nvPicPr>
        <p:blipFill>
          <a:blip r:embed="rId7"/>
          <a:stretch>
            <a:fillRect/>
          </a:stretch>
        </p:blipFill>
        <p:spPr>
          <a:xfrm>
            <a:off x="683512" y="2792867"/>
            <a:ext cx="5348206" cy="2439533"/>
          </a:xfrm>
          <a:prstGeom prst="rect">
            <a:avLst/>
          </a:prstGeom>
        </p:spPr>
      </p:pic>
    </p:spTree>
    <p:extLst>
      <p:ext uri="{BB962C8B-B14F-4D97-AF65-F5344CB8AC3E}">
        <p14:creationId xmlns:p14="http://schemas.microsoft.com/office/powerpoint/2010/main" val="6018876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cle&#10;&#10;Description automatically generated">
            <a:extLst>
              <a:ext uri="{FF2B5EF4-FFF2-40B4-BE49-F238E27FC236}">
                <a16:creationId xmlns:a16="http://schemas.microsoft.com/office/drawing/2014/main" id="{E6CA09DF-0010-E959-C529-F8891A29887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53689" y="-143208"/>
            <a:ext cx="7531030" cy="3195003"/>
          </a:xfrm>
          <a:prstGeom prst="rect">
            <a:avLst/>
          </a:prstGeom>
        </p:spPr>
      </p:pic>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4">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5"/>
          <a:stretch>
            <a:fillRect/>
          </a:stretch>
        </p:blipFill>
        <p:spPr>
          <a:xfrm>
            <a:off x="0" y="991892"/>
            <a:ext cx="12192000" cy="5866108"/>
          </a:xfrm>
          <a:prstGeom prst="rect">
            <a:avLst/>
          </a:prstGeom>
        </p:spPr>
      </p:pic>
      <p:pic>
        <p:nvPicPr>
          <p:cNvPr id="12" name="Picture 11" descr="Icon&#10;&#10;Description automatically generated">
            <a:extLst>
              <a:ext uri="{FF2B5EF4-FFF2-40B4-BE49-F238E27FC236}">
                <a16:creationId xmlns:a16="http://schemas.microsoft.com/office/drawing/2014/main" id="{8BB0A967-A44B-AE27-5BEF-F96FC23E5A3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663277" y="5805105"/>
            <a:ext cx="779489" cy="779489"/>
          </a:xfrm>
          <a:prstGeom prst="rect">
            <a:avLst/>
          </a:prstGeom>
        </p:spPr>
      </p:pic>
      <p:pic>
        <p:nvPicPr>
          <p:cNvPr id="13" name="Picture 12" descr="Icon&#10;&#10;Description automatically generated">
            <a:extLst>
              <a:ext uri="{FF2B5EF4-FFF2-40B4-BE49-F238E27FC236}">
                <a16:creationId xmlns:a16="http://schemas.microsoft.com/office/drawing/2014/main" id="{4167FEA3-8646-5A8F-09AB-1F9DA69D56A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5739" y="5245780"/>
            <a:ext cx="779489" cy="779489"/>
          </a:xfrm>
          <a:prstGeom prst="rect">
            <a:avLst/>
          </a:prstGeom>
        </p:spPr>
      </p:pic>
      <p:pic>
        <p:nvPicPr>
          <p:cNvPr id="14" name="Picture 13" descr="Icon&#10;&#10;Description automatically generated">
            <a:extLst>
              <a:ext uri="{FF2B5EF4-FFF2-40B4-BE49-F238E27FC236}">
                <a16:creationId xmlns:a16="http://schemas.microsoft.com/office/drawing/2014/main" id="{6C8347F8-3DC9-B0A7-03F7-5AF2AE32D6C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511826" y="6211993"/>
            <a:ext cx="532953" cy="532953"/>
          </a:xfrm>
          <a:prstGeom prst="rect">
            <a:avLst/>
          </a:prstGeom>
        </p:spPr>
      </p:pic>
      <p:sp>
        <p:nvSpPr>
          <p:cNvPr id="4" name="Speech Bubble: Rectangle with Corners Rounded 5">
            <a:extLst>
              <a:ext uri="{FF2B5EF4-FFF2-40B4-BE49-F238E27FC236}">
                <a16:creationId xmlns:a16="http://schemas.microsoft.com/office/drawing/2014/main" id="{8A528C63-FB1E-A358-CD86-69B9AF7A801E}"/>
              </a:ext>
            </a:extLst>
          </p:cNvPr>
          <p:cNvSpPr/>
          <p:nvPr/>
        </p:nvSpPr>
        <p:spPr>
          <a:xfrm>
            <a:off x="3404992" y="800323"/>
            <a:ext cx="7608256" cy="2196878"/>
          </a:xfrm>
          <a:prstGeom prst="wedgeRoundRectCallout">
            <a:avLst>
              <a:gd name="adj1" fmla="val -61178"/>
              <a:gd name="adj2" fmla="val 44193"/>
              <a:gd name="adj3" fmla="val 16667"/>
            </a:avLst>
          </a:prstGeom>
          <a:solidFill>
            <a:schemeClr val="accent4">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800" b="1" dirty="0">
                <a:solidFill>
                  <a:srgbClr val="FFFFFF">
                    <a:lumMod val="10000"/>
                  </a:srgbClr>
                </a:solidFill>
                <a:latin typeface="Cambria" panose="02040503050406030204" pitchFamily="18" charset="0"/>
                <a:ea typeface="Cambria" panose="02040503050406030204" pitchFamily="18" charset="0"/>
              </a:rPr>
              <a:t>Theo em, vì sao chúng ta không nên nói dối?</a:t>
            </a:r>
            <a:endParaRPr kumimoji="0" lang="vi-VN" sz="48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endParaRPr>
          </a:p>
        </p:txBody>
      </p:sp>
      <p:sp>
        <p:nvSpPr>
          <p:cNvPr id="2" name="Rectangle: Rounded Corners 41">
            <a:extLst>
              <a:ext uri="{FF2B5EF4-FFF2-40B4-BE49-F238E27FC236}">
                <a16:creationId xmlns:a16="http://schemas.microsoft.com/office/drawing/2014/main" id="{A6D59890-2857-D7BC-D843-B30CD4B02FB9}"/>
              </a:ext>
            </a:extLst>
          </p:cNvPr>
          <p:cNvSpPr/>
          <p:nvPr/>
        </p:nvSpPr>
        <p:spPr>
          <a:xfrm>
            <a:off x="4307840" y="3249298"/>
            <a:ext cx="7569200" cy="3435982"/>
          </a:xfrm>
          <a:custGeom>
            <a:avLst/>
            <a:gdLst>
              <a:gd name="csX0" fmla="*/ 0 w 7569200"/>
              <a:gd name="csY0" fmla="*/ 572675 h 3435982"/>
              <a:gd name="csX1" fmla="*/ 430373 w 7569200"/>
              <a:gd name="csY1" fmla="*/ 0 h 3435982"/>
              <a:gd name="csX2" fmla="*/ 7138826 w 7569200"/>
              <a:gd name="csY2" fmla="*/ 0 h 3435982"/>
              <a:gd name="csX3" fmla="*/ 7569200 w 7569200"/>
              <a:gd name="csY3" fmla="*/ 572675 h 3435982"/>
              <a:gd name="csX4" fmla="*/ 7569200 w 7569200"/>
              <a:gd name="csY4" fmla="*/ 2863306 h 3435982"/>
              <a:gd name="csX5" fmla="*/ 7138826 w 7569200"/>
              <a:gd name="csY5" fmla="*/ 3435982 h 3435982"/>
              <a:gd name="csX6" fmla="*/ 430373 w 7569200"/>
              <a:gd name="csY6" fmla="*/ 3435982 h 3435982"/>
              <a:gd name="csX7" fmla="*/ 0 w 7569200"/>
              <a:gd name="csY7" fmla="*/ 2863306 h 3435982"/>
              <a:gd name="csX8" fmla="*/ 0 w 7569200"/>
              <a:gd name="csY8" fmla="*/ 572675 h 3435982"/>
              <a:gd name="csX0" fmla="*/ 0 w 7569200"/>
              <a:gd name="csY0" fmla="*/ 572675 h 3435982"/>
              <a:gd name="csX1" fmla="*/ 430373 w 7569200"/>
              <a:gd name="csY1" fmla="*/ 0 h 3435982"/>
              <a:gd name="csX2" fmla="*/ 7138826 w 7569200"/>
              <a:gd name="csY2" fmla="*/ 0 h 3435982"/>
              <a:gd name="csX3" fmla="*/ 7569200 w 7569200"/>
              <a:gd name="csY3" fmla="*/ 572675 h 3435982"/>
              <a:gd name="csX4" fmla="*/ 7569200 w 7569200"/>
              <a:gd name="csY4" fmla="*/ 2863306 h 3435982"/>
              <a:gd name="csX5" fmla="*/ 7138826 w 7569200"/>
              <a:gd name="csY5" fmla="*/ 3435982 h 3435982"/>
              <a:gd name="csX6" fmla="*/ 430373 w 7569200"/>
              <a:gd name="csY6" fmla="*/ 3435982 h 3435982"/>
              <a:gd name="csX7" fmla="*/ 0 w 7569200"/>
              <a:gd name="csY7" fmla="*/ 2863306 h 3435982"/>
              <a:gd name="csX8" fmla="*/ 0 w 7569200"/>
              <a:gd name="csY8" fmla="*/ 572675 h 3435982"/>
              <a:gd name="csX0" fmla="*/ 0 w 7569200"/>
              <a:gd name="csY0" fmla="*/ 572675 h 3435982"/>
              <a:gd name="csX1" fmla="*/ 430373 w 7569200"/>
              <a:gd name="csY1" fmla="*/ 0 h 3435982"/>
              <a:gd name="csX2" fmla="*/ 7138826 w 7569200"/>
              <a:gd name="csY2" fmla="*/ 0 h 3435982"/>
              <a:gd name="csX3" fmla="*/ 7569200 w 7569200"/>
              <a:gd name="csY3" fmla="*/ 572675 h 3435982"/>
              <a:gd name="csX4" fmla="*/ 7569200 w 7569200"/>
              <a:gd name="csY4" fmla="*/ 2863306 h 3435982"/>
              <a:gd name="csX5" fmla="*/ 7138826 w 7569200"/>
              <a:gd name="csY5" fmla="*/ 3435982 h 3435982"/>
              <a:gd name="csX6" fmla="*/ 430373 w 7569200"/>
              <a:gd name="csY6" fmla="*/ 3435982 h 3435982"/>
              <a:gd name="csX7" fmla="*/ 0 w 7569200"/>
              <a:gd name="csY7" fmla="*/ 2863306 h 3435982"/>
              <a:gd name="csX8" fmla="*/ 0 w 7569200"/>
              <a:gd name="csY8" fmla="*/ 572675 h 34359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69200" h="3435982" fill="none" extrusionOk="0">
                <a:moveTo>
                  <a:pt x="0" y="572675"/>
                </a:moveTo>
                <a:cubicBezTo>
                  <a:pt x="3133" y="346155"/>
                  <a:pt x="221777" y="52435"/>
                  <a:pt x="430373" y="0"/>
                </a:cubicBezTo>
                <a:cubicBezTo>
                  <a:pt x="1628736" y="154983"/>
                  <a:pt x="4191552" y="479814"/>
                  <a:pt x="7138826" y="0"/>
                </a:cubicBezTo>
                <a:cubicBezTo>
                  <a:pt x="7353973" y="-170601"/>
                  <a:pt x="7521941" y="241431"/>
                  <a:pt x="7569200" y="572675"/>
                </a:cubicBezTo>
                <a:cubicBezTo>
                  <a:pt x="7572229" y="1506391"/>
                  <a:pt x="7666356" y="1816167"/>
                  <a:pt x="7569200" y="2863306"/>
                </a:cubicBezTo>
                <a:cubicBezTo>
                  <a:pt x="7579674" y="3122537"/>
                  <a:pt x="7327461" y="3373465"/>
                  <a:pt x="7138826" y="3435982"/>
                </a:cubicBezTo>
                <a:cubicBezTo>
                  <a:pt x="5162149" y="3610615"/>
                  <a:pt x="2346412" y="3792281"/>
                  <a:pt x="430373" y="3435982"/>
                </a:cubicBezTo>
                <a:cubicBezTo>
                  <a:pt x="297172" y="3423061"/>
                  <a:pt x="-68259" y="3194937"/>
                  <a:pt x="0" y="2863306"/>
                </a:cubicBezTo>
                <a:cubicBezTo>
                  <a:pt x="96558" y="1879451"/>
                  <a:pt x="-149030" y="1234812"/>
                  <a:pt x="0" y="572675"/>
                </a:cubicBezTo>
                <a:close/>
              </a:path>
              <a:path w="7569200" h="3435982" stroke="0" extrusionOk="0">
                <a:moveTo>
                  <a:pt x="0" y="572675"/>
                </a:moveTo>
                <a:cubicBezTo>
                  <a:pt x="-6660" y="288556"/>
                  <a:pt x="203887" y="5958"/>
                  <a:pt x="430373" y="0"/>
                </a:cubicBezTo>
                <a:cubicBezTo>
                  <a:pt x="2960121" y="37974"/>
                  <a:pt x="6134080" y="46273"/>
                  <a:pt x="7138826" y="0"/>
                </a:cubicBezTo>
                <a:cubicBezTo>
                  <a:pt x="7289111" y="-26413"/>
                  <a:pt x="7667927" y="245213"/>
                  <a:pt x="7569200" y="572675"/>
                </a:cubicBezTo>
                <a:cubicBezTo>
                  <a:pt x="7765692" y="960708"/>
                  <a:pt x="7886990" y="1984822"/>
                  <a:pt x="7569200" y="2863306"/>
                </a:cubicBezTo>
                <a:cubicBezTo>
                  <a:pt x="7545663" y="3126366"/>
                  <a:pt x="7350743" y="3424637"/>
                  <a:pt x="7138826" y="3435982"/>
                </a:cubicBezTo>
                <a:cubicBezTo>
                  <a:pt x="6199300" y="2705473"/>
                  <a:pt x="2844887" y="4233514"/>
                  <a:pt x="430373" y="3435982"/>
                </a:cubicBezTo>
                <a:cubicBezTo>
                  <a:pt x="211445" y="3508092"/>
                  <a:pt x="-16529" y="3110824"/>
                  <a:pt x="0" y="2863306"/>
                </a:cubicBezTo>
                <a:cubicBezTo>
                  <a:pt x="112968" y="2029017"/>
                  <a:pt x="122332" y="1399449"/>
                  <a:pt x="0" y="572675"/>
                </a:cubicBezTo>
                <a:close/>
              </a:path>
              <a:path w="7569200" h="3435982" fill="none" stroke="0" extrusionOk="0">
                <a:moveTo>
                  <a:pt x="0" y="572675"/>
                </a:moveTo>
                <a:cubicBezTo>
                  <a:pt x="47439" y="280736"/>
                  <a:pt x="224768" y="25906"/>
                  <a:pt x="430373" y="0"/>
                </a:cubicBezTo>
                <a:cubicBezTo>
                  <a:pt x="2429412" y="393937"/>
                  <a:pt x="3688742" y="382132"/>
                  <a:pt x="7138826" y="0"/>
                </a:cubicBezTo>
                <a:cubicBezTo>
                  <a:pt x="7349799" y="-157054"/>
                  <a:pt x="7590642" y="190043"/>
                  <a:pt x="7569200" y="572675"/>
                </a:cubicBezTo>
                <a:cubicBezTo>
                  <a:pt x="7489601" y="1488214"/>
                  <a:pt x="7796152" y="1718548"/>
                  <a:pt x="7569200" y="2863306"/>
                </a:cubicBezTo>
                <a:cubicBezTo>
                  <a:pt x="7573696" y="3179647"/>
                  <a:pt x="7327107" y="3372465"/>
                  <a:pt x="7138826" y="3435982"/>
                </a:cubicBezTo>
                <a:cubicBezTo>
                  <a:pt x="4808633" y="3162054"/>
                  <a:pt x="1913343" y="3413144"/>
                  <a:pt x="430373" y="3435982"/>
                </a:cubicBezTo>
                <a:cubicBezTo>
                  <a:pt x="168847" y="3400976"/>
                  <a:pt x="-38893" y="3158346"/>
                  <a:pt x="0" y="2863306"/>
                </a:cubicBezTo>
                <a:cubicBezTo>
                  <a:pt x="-55833" y="2199568"/>
                  <a:pt x="-163058" y="1238520"/>
                  <a:pt x="0" y="572675"/>
                </a:cubicBezTo>
                <a:close/>
              </a:path>
              <a:path w="7569200" h="3435982" fill="none" stroke="0" extrusionOk="0">
                <a:moveTo>
                  <a:pt x="0" y="572675"/>
                </a:moveTo>
                <a:cubicBezTo>
                  <a:pt x="42709" y="329824"/>
                  <a:pt x="225065" y="63054"/>
                  <a:pt x="430373" y="0"/>
                </a:cubicBezTo>
                <a:cubicBezTo>
                  <a:pt x="2177353" y="376264"/>
                  <a:pt x="4022109" y="423099"/>
                  <a:pt x="7138826" y="0"/>
                </a:cubicBezTo>
                <a:cubicBezTo>
                  <a:pt x="7326005" y="-139953"/>
                  <a:pt x="7547666" y="224055"/>
                  <a:pt x="7569200" y="572675"/>
                </a:cubicBezTo>
                <a:cubicBezTo>
                  <a:pt x="7562211" y="1452966"/>
                  <a:pt x="7698084" y="1758986"/>
                  <a:pt x="7569200" y="2863306"/>
                </a:cubicBezTo>
                <a:cubicBezTo>
                  <a:pt x="7572843" y="3139974"/>
                  <a:pt x="7328502" y="3399020"/>
                  <a:pt x="7138826" y="3435982"/>
                </a:cubicBezTo>
                <a:cubicBezTo>
                  <a:pt x="5012116" y="3437804"/>
                  <a:pt x="2156624" y="3735312"/>
                  <a:pt x="430373" y="3435982"/>
                </a:cubicBezTo>
                <a:cubicBezTo>
                  <a:pt x="271025" y="3422890"/>
                  <a:pt x="-52603" y="3182715"/>
                  <a:pt x="0" y="2863306"/>
                </a:cubicBezTo>
                <a:cubicBezTo>
                  <a:pt x="39259" y="2018248"/>
                  <a:pt x="-147397" y="1333366"/>
                  <a:pt x="0" y="572675"/>
                </a:cubicBezTo>
                <a:close/>
              </a:path>
            </a:pathLst>
          </a:custGeom>
          <a:ln>
            <a:extLst>
              <a:ext uri="{C807C97D-BFC1-408E-A445-0C87EB9F89A2}">
                <ask:lineSketchStyleProps xmlns:ask="http://schemas.microsoft.com/office/drawing/2018/sketchyshapes" sd="852854689">
                  <a:custGeom>
                    <a:avLst/>
                    <a:gdLst>
                      <a:gd name="connsiteX0" fmla="*/ 0 w 7569200"/>
                      <a:gd name="connsiteY0" fmla="*/ 572675 h 3435982"/>
                      <a:gd name="connsiteX1" fmla="*/ 430373 w 7569200"/>
                      <a:gd name="connsiteY1" fmla="*/ 0 h 3435982"/>
                      <a:gd name="connsiteX2" fmla="*/ 7138826 w 7569200"/>
                      <a:gd name="connsiteY2" fmla="*/ 0 h 3435982"/>
                      <a:gd name="connsiteX3" fmla="*/ 7569200 w 7569200"/>
                      <a:gd name="connsiteY3" fmla="*/ 572675 h 3435982"/>
                      <a:gd name="connsiteX4" fmla="*/ 7569200 w 7569200"/>
                      <a:gd name="connsiteY4" fmla="*/ 2863306 h 3435982"/>
                      <a:gd name="connsiteX5" fmla="*/ 7138826 w 7569200"/>
                      <a:gd name="connsiteY5" fmla="*/ 3435982 h 3435982"/>
                      <a:gd name="connsiteX6" fmla="*/ 430373 w 7569200"/>
                      <a:gd name="connsiteY6" fmla="*/ 3435982 h 3435982"/>
                      <a:gd name="connsiteX7" fmla="*/ 0 w 7569200"/>
                      <a:gd name="connsiteY7" fmla="*/ 2863306 h 3435982"/>
                      <a:gd name="connsiteX8" fmla="*/ 0 w 7569200"/>
                      <a:gd name="connsiteY8" fmla="*/ 572675 h 3435982"/>
                      <a:gd name="connsiteX0" fmla="*/ 0 w 7569200"/>
                      <a:gd name="connsiteY0" fmla="*/ 572675 h 3435982"/>
                      <a:gd name="connsiteX1" fmla="*/ 430373 w 7569200"/>
                      <a:gd name="connsiteY1" fmla="*/ 0 h 3435982"/>
                      <a:gd name="connsiteX2" fmla="*/ 7138826 w 7569200"/>
                      <a:gd name="connsiteY2" fmla="*/ 0 h 3435982"/>
                      <a:gd name="connsiteX3" fmla="*/ 7569200 w 7569200"/>
                      <a:gd name="connsiteY3" fmla="*/ 572675 h 3435982"/>
                      <a:gd name="connsiteX4" fmla="*/ 7569200 w 7569200"/>
                      <a:gd name="connsiteY4" fmla="*/ 2863306 h 3435982"/>
                      <a:gd name="connsiteX5" fmla="*/ 7138826 w 7569200"/>
                      <a:gd name="connsiteY5" fmla="*/ 3435982 h 3435982"/>
                      <a:gd name="connsiteX6" fmla="*/ 430373 w 7569200"/>
                      <a:gd name="connsiteY6" fmla="*/ 3435982 h 3435982"/>
                      <a:gd name="connsiteX7" fmla="*/ 0 w 7569200"/>
                      <a:gd name="connsiteY7" fmla="*/ 2863306 h 3435982"/>
                      <a:gd name="connsiteX8" fmla="*/ 0 w 7569200"/>
                      <a:gd name="connsiteY8" fmla="*/ 572675 h 343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9200" h="3435982" fill="none" extrusionOk="0">
                        <a:moveTo>
                          <a:pt x="0" y="572675"/>
                        </a:moveTo>
                        <a:cubicBezTo>
                          <a:pt x="2121" y="318760"/>
                          <a:pt x="212475" y="36823"/>
                          <a:pt x="430373" y="0"/>
                        </a:cubicBezTo>
                        <a:cubicBezTo>
                          <a:pt x="1830129" y="143030"/>
                          <a:pt x="4116355" y="312241"/>
                          <a:pt x="7138826" y="0"/>
                        </a:cubicBezTo>
                        <a:cubicBezTo>
                          <a:pt x="7362461" y="-112169"/>
                          <a:pt x="7536816" y="245930"/>
                          <a:pt x="7569200" y="572675"/>
                        </a:cubicBezTo>
                        <a:cubicBezTo>
                          <a:pt x="7531459" y="1479113"/>
                          <a:pt x="7693760" y="1762101"/>
                          <a:pt x="7569200" y="2863306"/>
                        </a:cubicBezTo>
                        <a:cubicBezTo>
                          <a:pt x="7576499" y="3138649"/>
                          <a:pt x="7353976" y="3403189"/>
                          <a:pt x="7138826" y="3435982"/>
                        </a:cubicBezTo>
                        <a:cubicBezTo>
                          <a:pt x="5044319" y="3568569"/>
                          <a:pt x="2334566" y="3643032"/>
                          <a:pt x="430373" y="3435982"/>
                        </a:cubicBezTo>
                        <a:cubicBezTo>
                          <a:pt x="280953" y="3424895"/>
                          <a:pt x="-38579" y="3189068"/>
                          <a:pt x="0" y="2863306"/>
                        </a:cubicBezTo>
                        <a:cubicBezTo>
                          <a:pt x="57618" y="1951945"/>
                          <a:pt x="-115422" y="1321505"/>
                          <a:pt x="0" y="572675"/>
                        </a:cubicBezTo>
                        <a:close/>
                      </a:path>
                      <a:path w="7569200" h="3435982" stroke="0" extrusionOk="0">
                        <a:moveTo>
                          <a:pt x="0" y="572675"/>
                        </a:moveTo>
                        <a:cubicBezTo>
                          <a:pt x="-3474" y="280925"/>
                          <a:pt x="205454" y="21775"/>
                          <a:pt x="430373" y="0"/>
                        </a:cubicBezTo>
                        <a:cubicBezTo>
                          <a:pt x="2945869" y="196595"/>
                          <a:pt x="6038999" y="-83340"/>
                          <a:pt x="7138826" y="0"/>
                        </a:cubicBezTo>
                        <a:cubicBezTo>
                          <a:pt x="7310168" y="-28537"/>
                          <a:pt x="7641017" y="239404"/>
                          <a:pt x="7569200" y="572675"/>
                        </a:cubicBezTo>
                        <a:cubicBezTo>
                          <a:pt x="7642241" y="975572"/>
                          <a:pt x="7789871" y="1964246"/>
                          <a:pt x="7569200" y="2863306"/>
                        </a:cubicBezTo>
                        <a:cubicBezTo>
                          <a:pt x="7536546" y="3158723"/>
                          <a:pt x="7364554" y="3432286"/>
                          <a:pt x="7138826" y="3435982"/>
                        </a:cubicBezTo>
                        <a:cubicBezTo>
                          <a:pt x="6164145" y="3069568"/>
                          <a:pt x="2886669" y="3946133"/>
                          <a:pt x="430373" y="3435982"/>
                        </a:cubicBezTo>
                        <a:cubicBezTo>
                          <a:pt x="195592" y="3462432"/>
                          <a:pt x="-11533" y="3134930"/>
                          <a:pt x="0" y="2863306"/>
                        </a:cubicBezTo>
                        <a:cubicBezTo>
                          <a:pt x="111258" y="2052846"/>
                          <a:pt x="119584" y="1442916"/>
                          <a:pt x="0" y="572675"/>
                        </a:cubicBezTo>
                        <a:close/>
                      </a:path>
                      <a:path w="7569200" h="3435982" fill="none" stroke="0" extrusionOk="0">
                        <a:moveTo>
                          <a:pt x="0" y="572675"/>
                        </a:moveTo>
                        <a:cubicBezTo>
                          <a:pt x="37006" y="286221"/>
                          <a:pt x="210503" y="38100"/>
                          <a:pt x="430373" y="0"/>
                        </a:cubicBezTo>
                        <a:cubicBezTo>
                          <a:pt x="2368758" y="319799"/>
                          <a:pt x="3938409" y="210349"/>
                          <a:pt x="7138826" y="0"/>
                        </a:cubicBezTo>
                        <a:cubicBezTo>
                          <a:pt x="7332020" y="-90814"/>
                          <a:pt x="7588250" y="201760"/>
                          <a:pt x="7569200" y="572675"/>
                        </a:cubicBezTo>
                        <a:cubicBezTo>
                          <a:pt x="7523705" y="1445616"/>
                          <a:pt x="7756491" y="1691578"/>
                          <a:pt x="7569200" y="2863306"/>
                        </a:cubicBezTo>
                        <a:cubicBezTo>
                          <a:pt x="7542296" y="3174513"/>
                          <a:pt x="7352110" y="3405019"/>
                          <a:pt x="7138826" y="3435982"/>
                        </a:cubicBezTo>
                        <a:cubicBezTo>
                          <a:pt x="4751787" y="3209734"/>
                          <a:pt x="1996440" y="3456874"/>
                          <a:pt x="430373" y="3435982"/>
                        </a:cubicBezTo>
                        <a:cubicBezTo>
                          <a:pt x="203622" y="3427749"/>
                          <a:pt x="-32882" y="3185003"/>
                          <a:pt x="0" y="2863306"/>
                        </a:cubicBezTo>
                        <a:cubicBezTo>
                          <a:pt x="-36279" y="2192098"/>
                          <a:pt x="-122561" y="1369790"/>
                          <a:pt x="0" y="572675"/>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just" defTabSz="1219170">
              <a:buClr>
                <a:srgbClr val="000000"/>
              </a:buClr>
              <a:defRPr/>
            </a:pPr>
            <a:r>
              <a:rPr lang="en-US" sz="4000" b="1"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vi-VN" sz="4000" b="1"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Vì nói dối mẹ nên đại bàng nâu đã bị rơi xuống biển. Nói dối không những có hại cho bản thân mà còn bị mọi người xa lánh, không tin tưởng.</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pic>
        <p:nvPicPr>
          <p:cNvPr id="5" name="Picture 4">
            <a:extLst>
              <a:ext uri="{FF2B5EF4-FFF2-40B4-BE49-F238E27FC236}">
                <a16:creationId xmlns:a16="http://schemas.microsoft.com/office/drawing/2014/main" id="{09624644-FFD3-2081-ED82-714C5F24D2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82878" y="2611838"/>
            <a:ext cx="4064001" cy="4388401"/>
          </a:xfrm>
          <a:prstGeom prst="rect">
            <a:avLst/>
          </a:prstGeom>
        </p:spPr>
      </p:pic>
    </p:spTree>
    <p:extLst>
      <p:ext uri="{BB962C8B-B14F-4D97-AF65-F5344CB8AC3E}">
        <p14:creationId xmlns:p14="http://schemas.microsoft.com/office/powerpoint/2010/main" val="2641684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3">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4"/>
          <a:stretch>
            <a:fillRect/>
          </a:stretch>
        </p:blipFill>
        <p:spPr>
          <a:xfrm>
            <a:off x="0" y="-274320"/>
            <a:ext cx="12192000" cy="7132320"/>
          </a:xfrm>
          <a:prstGeom prst="rect">
            <a:avLst/>
          </a:prstGeom>
        </p:spPr>
      </p:pic>
      <p:pic>
        <p:nvPicPr>
          <p:cNvPr id="30" name="Picture 29" descr="Icon&#10;&#10;Description automatically generated">
            <a:extLst>
              <a:ext uri="{FF2B5EF4-FFF2-40B4-BE49-F238E27FC236}">
                <a16:creationId xmlns:a16="http://schemas.microsoft.com/office/drawing/2014/main" id="{534A3979-3447-32E5-21B0-23FC95C7B8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12726" y="5806923"/>
            <a:ext cx="779489" cy="779489"/>
          </a:xfrm>
          <a:prstGeom prst="rect">
            <a:avLst/>
          </a:prstGeom>
        </p:spPr>
      </p:pic>
      <p:pic>
        <p:nvPicPr>
          <p:cNvPr id="38" name="Picture 37" descr="Icon&#10;&#10;Description automatically generated">
            <a:extLst>
              <a:ext uri="{FF2B5EF4-FFF2-40B4-BE49-F238E27FC236}">
                <a16:creationId xmlns:a16="http://schemas.microsoft.com/office/drawing/2014/main" id="{7FE48DFA-DE48-7BD1-0B5F-CCD822EB4E3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97913" y="5394466"/>
            <a:ext cx="779489" cy="779489"/>
          </a:xfrm>
          <a:prstGeom prst="rect">
            <a:avLst/>
          </a:prstGeom>
        </p:spPr>
      </p:pic>
      <p:pic>
        <p:nvPicPr>
          <p:cNvPr id="11" name="Picture 10" descr="Icon&#10;&#10;Description automatically generated">
            <a:extLst>
              <a:ext uri="{FF2B5EF4-FFF2-40B4-BE49-F238E27FC236}">
                <a16:creationId xmlns:a16="http://schemas.microsoft.com/office/drawing/2014/main" id="{F83579A3-61EF-A409-7BA3-23016820A16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765439" y="6268278"/>
            <a:ext cx="372350" cy="402124"/>
          </a:xfrm>
          <a:prstGeom prst="rect">
            <a:avLst/>
          </a:prstGeom>
        </p:spPr>
      </p:pic>
      <p:pic>
        <p:nvPicPr>
          <p:cNvPr id="12" name="Picture 11" descr="Icon&#10;&#10;Description automatically generated">
            <a:extLst>
              <a:ext uri="{FF2B5EF4-FFF2-40B4-BE49-F238E27FC236}">
                <a16:creationId xmlns:a16="http://schemas.microsoft.com/office/drawing/2014/main" id="{9DC18FB5-88E7-250A-339B-E4820C6842B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7644" y="6301542"/>
            <a:ext cx="372350" cy="402124"/>
          </a:xfrm>
          <a:prstGeom prst="rect">
            <a:avLst/>
          </a:prstGeom>
        </p:spPr>
      </p:pic>
      <p:pic>
        <p:nvPicPr>
          <p:cNvPr id="28" name="Picture 27">
            <a:extLst>
              <a:ext uri="{FF2B5EF4-FFF2-40B4-BE49-F238E27FC236}">
                <a16:creationId xmlns:a16="http://schemas.microsoft.com/office/drawing/2014/main" id="{ED6337A0-4571-A48F-EC7E-BE177B8A388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208919" y="3886953"/>
            <a:ext cx="3735973" cy="2747093"/>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478236" y="172720"/>
            <a:ext cx="11235528" cy="6492239"/>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4" name="Picture 3" descr="Icon&#10;&#10;Description automatically generated">
            <a:extLst>
              <a:ext uri="{FF2B5EF4-FFF2-40B4-BE49-F238E27FC236}">
                <a16:creationId xmlns:a16="http://schemas.microsoft.com/office/drawing/2014/main" id="{F2C2C385-BAB4-2629-5FF8-EDC68777505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030629" y="5437040"/>
            <a:ext cx="779489" cy="779489"/>
          </a:xfrm>
          <a:prstGeom prst="rect">
            <a:avLst/>
          </a:prstGeom>
        </p:spPr>
      </p:pic>
      <p:sp>
        <p:nvSpPr>
          <p:cNvPr id="6" name="TextBox 5">
            <a:extLst>
              <a:ext uri="{FF2B5EF4-FFF2-40B4-BE49-F238E27FC236}">
                <a16:creationId xmlns:a16="http://schemas.microsoft.com/office/drawing/2014/main" id="{4EFD431A-B9D1-8EDF-280E-EF610C899280}"/>
              </a:ext>
            </a:extLst>
          </p:cNvPr>
          <p:cNvSpPr txBox="1"/>
          <p:nvPr/>
        </p:nvSpPr>
        <p:spPr>
          <a:xfrm>
            <a:off x="601309" y="353680"/>
            <a:ext cx="10257859" cy="707886"/>
          </a:xfrm>
          <a:prstGeom prst="rect">
            <a:avLst/>
          </a:prstGeom>
          <a:noFill/>
        </p:spPr>
        <p:txBody>
          <a:bodyPr wrap="square" rtlCol="0">
            <a:spAutoFit/>
          </a:bodyPr>
          <a:lstStyle/>
          <a:p>
            <a:pPr lvl="0" algn="ctr"/>
            <a:r>
              <a:rPr lang="en-US" sz="4000" b="1" dirty="0" err="1">
                <a:solidFill>
                  <a:srgbClr val="B00149"/>
                </a:solidFill>
                <a:latin typeface="Cambria" panose="02040503050406030204" pitchFamily="18" charset="0"/>
                <a:ea typeface="Cambria" panose="02040503050406030204" pitchFamily="18" charset="0"/>
                <a:cs typeface="Arial" panose="020B0604020202020204" pitchFamily="34" charset="0"/>
              </a:rPr>
              <a:t>Em</a:t>
            </a:r>
            <a:r>
              <a:rPr lang="en-US" sz="4000" b="1" dirty="0">
                <a:solidFill>
                  <a:srgbClr val="B00149"/>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B00149"/>
                </a:solidFill>
                <a:latin typeface="Cambria" panose="02040503050406030204" pitchFamily="18" charset="0"/>
                <a:ea typeface="Cambria" panose="02040503050406030204" pitchFamily="18" charset="0"/>
                <a:cs typeface="Arial" panose="020B0604020202020204" pitchFamily="34" charset="0"/>
              </a:rPr>
              <a:t>sẽ</a:t>
            </a:r>
            <a:r>
              <a:rPr lang="en-US" sz="4000" b="1" dirty="0">
                <a:solidFill>
                  <a:srgbClr val="B00149"/>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B00149"/>
                </a:solidFill>
                <a:latin typeface="Cambria" panose="02040503050406030204" pitchFamily="18" charset="0"/>
                <a:ea typeface="Cambria" panose="02040503050406030204" pitchFamily="18" charset="0"/>
                <a:cs typeface="Arial" panose="020B0604020202020204" pitchFamily="34" charset="0"/>
              </a:rPr>
              <a:t>chọn</a:t>
            </a:r>
            <a:r>
              <a:rPr lang="en-US" sz="4000" b="1" dirty="0">
                <a:solidFill>
                  <a:srgbClr val="B00149"/>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B00149"/>
                </a:solidFill>
                <a:latin typeface="Cambria" panose="02040503050406030204" pitchFamily="18" charset="0"/>
                <a:ea typeface="Cambria" panose="02040503050406030204" pitchFamily="18" charset="0"/>
                <a:cs typeface="Arial" panose="020B0604020202020204" pitchFamily="34" charset="0"/>
              </a:rPr>
              <a:t>cách</a:t>
            </a:r>
            <a:r>
              <a:rPr lang="en-US" sz="4000" b="1" dirty="0">
                <a:solidFill>
                  <a:srgbClr val="B00149"/>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B00149"/>
                </a:solidFill>
                <a:latin typeface="Cambria" panose="02040503050406030204" pitchFamily="18" charset="0"/>
                <a:ea typeface="Cambria" panose="02040503050406030204" pitchFamily="18" charset="0"/>
                <a:cs typeface="Arial" panose="020B0604020202020204" pitchFamily="34" charset="0"/>
              </a:rPr>
              <a:t>nào</a:t>
            </a:r>
            <a:r>
              <a:rPr lang="en-US" sz="4000" b="1" dirty="0">
                <a:solidFill>
                  <a:srgbClr val="B00149"/>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B00149"/>
                </a:solidFill>
                <a:latin typeface="Cambria" panose="02040503050406030204" pitchFamily="18" charset="0"/>
                <a:ea typeface="Cambria" panose="02040503050406030204" pitchFamily="18" charset="0"/>
                <a:cs typeface="Arial" panose="020B0604020202020204" pitchFamily="34" charset="0"/>
              </a:rPr>
              <a:t>Vì</a:t>
            </a:r>
            <a:r>
              <a:rPr lang="en-US" sz="4000" b="1" dirty="0">
                <a:solidFill>
                  <a:srgbClr val="B00149"/>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B00149"/>
                </a:solidFill>
                <a:latin typeface="Cambria" panose="02040503050406030204" pitchFamily="18" charset="0"/>
                <a:ea typeface="Cambria" panose="02040503050406030204" pitchFamily="18" charset="0"/>
                <a:cs typeface="Arial" panose="020B0604020202020204" pitchFamily="34" charset="0"/>
              </a:rPr>
              <a:t>sao</a:t>
            </a:r>
            <a:r>
              <a:rPr lang="en-US" sz="4000" b="1" dirty="0">
                <a:solidFill>
                  <a:srgbClr val="B00149"/>
                </a:solidFill>
                <a:latin typeface="Cambria" panose="02040503050406030204" pitchFamily="18" charset="0"/>
                <a:ea typeface="Cambria" panose="02040503050406030204" pitchFamily="18" charset="0"/>
                <a:cs typeface="Arial" panose="020B0604020202020204" pitchFamily="34" charset="0"/>
              </a:rPr>
              <a:t>?</a:t>
            </a:r>
          </a:p>
        </p:txBody>
      </p:sp>
      <p:pic>
        <p:nvPicPr>
          <p:cNvPr id="17" name="Picture 16">
            <a:extLst>
              <a:ext uri="{FF2B5EF4-FFF2-40B4-BE49-F238E27FC236}">
                <a16:creationId xmlns:a16="http://schemas.microsoft.com/office/drawing/2014/main" id="{EE624721-C2CC-33DE-E63B-5688C77DF0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068" y="990788"/>
            <a:ext cx="6300688" cy="5401570"/>
          </a:xfrm>
          <a:prstGeom prst="rect">
            <a:avLst/>
          </a:prstGeom>
        </p:spPr>
      </p:pic>
      <p:pic>
        <p:nvPicPr>
          <p:cNvPr id="19" name="Picture 18" descr="A green tick mark on a black background&#10;&#10;Description automatically generated">
            <a:extLst>
              <a:ext uri="{FF2B5EF4-FFF2-40B4-BE49-F238E27FC236}">
                <a16:creationId xmlns:a16="http://schemas.microsoft.com/office/drawing/2014/main" id="{F6AD4026-7E66-5129-13D3-A6F4282F06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8316" y="3415694"/>
            <a:ext cx="1266097" cy="1071979"/>
          </a:xfrm>
          <a:prstGeom prst="rect">
            <a:avLst/>
          </a:prstGeom>
        </p:spPr>
      </p:pic>
      <p:pic>
        <p:nvPicPr>
          <p:cNvPr id="24" name="Picture 23" descr="A green tick mark on a black background&#10;&#10;Description automatically generated">
            <a:extLst>
              <a:ext uri="{FF2B5EF4-FFF2-40B4-BE49-F238E27FC236}">
                <a16:creationId xmlns:a16="http://schemas.microsoft.com/office/drawing/2014/main" id="{D7C0B6BA-A408-82AB-5862-FA575A8CC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49596" y="4055774"/>
            <a:ext cx="1266097" cy="1071979"/>
          </a:xfrm>
          <a:prstGeom prst="rect">
            <a:avLst/>
          </a:prstGeom>
        </p:spPr>
      </p:pic>
      <p:pic>
        <p:nvPicPr>
          <p:cNvPr id="25" name="Picture 24" descr="A red x on a black background&#10;&#10;Description automatically generated">
            <a:extLst>
              <a:ext uri="{FF2B5EF4-FFF2-40B4-BE49-F238E27FC236}">
                <a16:creationId xmlns:a16="http://schemas.microsoft.com/office/drawing/2014/main" id="{AFA16D7D-463E-5D6F-83BC-023CED41DB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10476" y="1282092"/>
            <a:ext cx="558801" cy="569149"/>
          </a:xfrm>
          <a:prstGeom prst="rect">
            <a:avLst/>
          </a:prstGeom>
        </p:spPr>
      </p:pic>
      <p:sp>
        <p:nvSpPr>
          <p:cNvPr id="26" name="Rectangle: Rounded Corners 41">
            <a:extLst>
              <a:ext uri="{FF2B5EF4-FFF2-40B4-BE49-F238E27FC236}">
                <a16:creationId xmlns:a16="http://schemas.microsoft.com/office/drawing/2014/main" id="{F462B9FD-FB9F-6E02-D498-5DD28CAF17F1}"/>
              </a:ext>
            </a:extLst>
          </p:cNvPr>
          <p:cNvSpPr/>
          <p:nvPr/>
        </p:nvSpPr>
        <p:spPr>
          <a:xfrm>
            <a:off x="4999275" y="4866672"/>
            <a:ext cx="4927045" cy="1739262"/>
          </a:xfrm>
          <a:custGeom>
            <a:avLst/>
            <a:gdLst>
              <a:gd name="csX0" fmla="*/ 0 w 4927045"/>
              <a:gd name="csY0" fmla="*/ 289883 h 1739262"/>
              <a:gd name="csX1" fmla="*/ 280144 w 4927045"/>
              <a:gd name="csY1" fmla="*/ 0 h 1739262"/>
              <a:gd name="csX2" fmla="*/ 4646900 w 4927045"/>
              <a:gd name="csY2" fmla="*/ 0 h 1739262"/>
              <a:gd name="csX3" fmla="*/ 4927045 w 4927045"/>
              <a:gd name="csY3" fmla="*/ 289883 h 1739262"/>
              <a:gd name="csX4" fmla="*/ 4927045 w 4927045"/>
              <a:gd name="csY4" fmla="*/ 1449378 h 1739262"/>
              <a:gd name="csX5" fmla="*/ 4646900 w 4927045"/>
              <a:gd name="csY5" fmla="*/ 1739262 h 1739262"/>
              <a:gd name="csX6" fmla="*/ 280144 w 4927045"/>
              <a:gd name="csY6" fmla="*/ 1739262 h 1739262"/>
              <a:gd name="csX7" fmla="*/ 0 w 4927045"/>
              <a:gd name="csY7" fmla="*/ 1449378 h 1739262"/>
              <a:gd name="csX8" fmla="*/ 0 w 4927045"/>
              <a:gd name="csY8" fmla="*/ 289883 h 1739262"/>
              <a:gd name="csX0" fmla="*/ 0 w 4927045"/>
              <a:gd name="csY0" fmla="*/ 289883 h 1739262"/>
              <a:gd name="csX1" fmla="*/ 280144 w 4927045"/>
              <a:gd name="csY1" fmla="*/ 0 h 1739262"/>
              <a:gd name="csX2" fmla="*/ 4646900 w 4927045"/>
              <a:gd name="csY2" fmla="*/ 0 h 1739262"/>
              <a:gd name="csX3" fmla="*/ 4927045 w 4927045"/>
              <a:gd name="csY3" fmla="*/ 289883 h 1739262"/>
              <a:gd name="csX4" fmla="*/ 4927045 w 4927045"/>
              <a:gd name="csY4" fmla="*/ 1449378 h 1739262"/>
              <a:gd name="csX5" fmla="*/ 4646900 w 4927045"/>
              <a:gd name="csY5" fmla="*/ 1739262 h 1739262"/>
              <a:gd name="csX6" fmla="*/ 280144 w 4927045"/>
              <a:gd name="csY6" fmla="*/ 1739262 h 1739262"/>
              <a:gd name="csX7" fmla="*/ 0 w 4927045"/>
              <a:gd name="csY7" fmla="*/ 1449378 h 1739262"/>
              <a:gd name="csX8" fmla="*/ 0 w 4927045"/>
              <a:gd name="csY8" fmla="*/ 289883 h 1739262"/>
              <a:gd name="csX0" fmla="*/ 0 w 4927045"/>
              <a:gd name="csY0" fmla="*/ 289883 h 1739262"/>
              <a:gd name="csX1" fmla="*/ 280144 w 4927045"/>
              <a:gd name="csY1" fmla="*/ 0 h 1739262"/>
              <a:gd name="csX2" fmla="*/ 4646900 w 4927045"/>
              <a:gd name="csY2" fmla="*/ 0 h 1739262"/>
              <a:gd name="csX3" fmla="*/ 4927045 w 4927045"/>
              <a:gd name="csY3" fmla="*/ 289883 h 1739262"/>
              <a:gd name="csX4" fmla="*/ 4927045 w 4927045"/>
              <a:gd name="csY4" fmla="*/ 1449378 h 1739262"/>
              <a:gd name="csX5" fmla="*/ 4646900 w 4927045"/>
              <a:gd name="csY5" fmla="*/ 1739262 h 1739262"/>
              <a:gd name="csX6" fmla="*/ 280144 w 4927045"/>
              <a:gd name="csY6" fmla="*/ 1739262 h 1739262"/>
              <a:gd name="csX7" fmla="*/ 0 w 4927045"/>
              <a:gd name="csY7" fmla="*/ 1449378 h 1739262"/>
              <a:gd name="csX8" fmla="*/ 0 w 4927045"/>
              <a:gd name="csY8" fmla="*/ 289883 h 17392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927045" h="1739262" fill="none" extrusionOk="0">
                <a:moveTo>
                  <a:pt x="0" y="289883"/>
                </a:moveTo>
                <a:cubicBezTo>
                  <a:pt x="1810" y="179136"/>
                  <a:pt x="139753" y="24295"/>
                  <a:pt x="280144" y="0"/>
                </a:cubicBezTo>
                <a:cubicBezTo>
                  <a:pt x="1013754" y="85111"/>
                  <a:pt x="2778332" y="407838"/>
                  <a:pt x="4646900" y="0"/>
                </a:cubicBezTo>
                <a:cubicBezTo>
                  <a:pt x="4792120" y="-66449"/>
                  <a:pt x="4897144" y="120695"/>
                  <a:pt x="4927045" y="289883"/>
                </a:cubicBezTo>
                <a:cubicBezTo>
                  <a:pt x="4904766" y="752799"/>
                  <a:pt x="5014850" y="884468"/>
                  <a:pt x="4927045" y="1449378"/>
                </a:cubicBezTo>
                <a:cubicBezTo>
                  <a:pt x="4936259" y="1562445"/>
                  <a:pt x="4770581" y="1703951"/>
                  <a:pt x="4646900" y="1739262"/>
                </a:cubicBezTo>
                <a:cubicBezTo>
                  <a:pt x="3482796" y="1889047"/>
                  <a:pt x="1517241" y="1864012"/>
                  <a:pt x="280144" y="1739262"/>
                </a:cubicBezTo>
                <a:cubicBezTo>
                  <a:pt x="168719" y="1734291"/>
                  <a:pt x="-60530" y="1621572"/>
                  <a:pt x="0" y="1449378"/>
                </a:cubicBezTo>
                <a:cubicBezTo>
                  <a:pt x="43444" y="961764"/>
                  <a:pt x="-84908" y="637941"/>
                  <a:pt x="0" y="289883"/>
                </a:cubicBezTo>
                <a:close/>
              </a:path>
              <a:path w="4927045" h="1739262" stroke="0" extrusionOk="0">
                <a:moveTo>
                  <a:pt x="0" y="289883"/>
                </a:moveTo>
                <a:cubicBezTo>
                  <a:pt x="-7466" y="157908"/>
                  <a:pt x="132566" y="-3509"/>
                  <a:pt x="280144" y="0"/>
                </a:cubicBezTo>
                <a:cubicBezTo>
                  <a:pt x="1932144" y="-65767"/>
                  <a:pt x="3960495" y="10757"/>
                  <a:pt x="4646900" y="0"/>
                </a:cubicBezTo>
                <a:cubicBezTo>
                  <a:pt x="4762116" y="-14310"/>
                  <a:pt x="4978598" y="124114"/>
                  <a:pt x="4927045" y="289883"/>
                </a:cubicBezTo>
                <a:cubicBezTo>
                  <a:pt x="4978878" y="492322"/>
                  <a:pt x="5042808" y="992149"/>
                  <a:pt x="4927045" y="1449378"/>
                </a:cubicBezTo>
                <a:cubicBezTo>
                  <a:pt x="4905467" y="1593929"/>
                  <a:pt x="4770880" y="1724419"/>
                  <a:pt x="4646900" y="1739262"/>
                </a:cubicBezTo>
                <a:cubicBezTo>
                  <a:pt x="4027129" y="1389801"/>
                  <a:pt x="1860375" y="2189491"/>
                  <a:pt x="280144" y="1739262"/>
                </a:cubicBezTo>
                <a:cubicBezTo>
                  <a:pt x="137134" y="1785021"/>
                  <a:pt x="-9026" y="1573308"/>
                  <a:pt x="0" y="1449378"/>
                </a:cubicBezTo>
                <a:cubicBezTo>
                  <a:pt x="71160" y="1038583"/>
                  <a:pt x="78001" y="714065"/>
                  <a:pt x="0" y="289883"/>
                </a:cubicBezTo>
                <a:close/>
              </a:path>
              <a:path w="4927045" h="1739262" fill="none" stroke="0" extrusionOk="0">
                <a:moveTo>
                  <a:pt x="0" y="289883"/>
                </a:moveTo>
                <a:cubicBezTo>
                  <a:pt x="22255" y="141107"/>
                  <a:pt x="145097" y="11010"/>
                  <a:pt x="280144" y="0"/>
                </a:cubicBezTo>
                <a:cubicBezTo>
                  <a:pt x="1578579" y="289799"/>
                  <a:pt x="2451293" y="209864"/>
                  <a:pt x="4646900" y="0"/>
                </a:cubicBezTo>
                <a:cubicBezTo>
                  <a:pt x="4778448" y="-70356"/>
                  <a:pt x="4933344" y="89542"/>
                  <a:pt x="4927045" y="289883"/>
                </a:cubicBezTo>
                <a:cubicBezTo>
                  <a:pt x="4883826" y="744823"/>
                  <a:pt x="5058407" y="862417"/>
                  <a:pt x="4927045" y="1449378"/>
                </a:cubicBezTo>
                <a:cubicBezTo>
                  <a:pt x="4920302" y="1611710"/>
                  <a:pt x="4757293" y="1703009"/>
                  <a:pt x="4646900" y="1739262"/>
                </a:cubicBezTo>
                <a:cubicBezTo>
                  <a:pt x="3122754" y="1537206"/>
                  <a:pt x="1393566" y="1693483"/>
                  <a:pt x="280144" y="1739262"/>
                </a:cubicBezTo>
                <a:cubicBezTo>
                  <a:pt x="133991" y="1732029"/>
                  <a:pt x="-39983" y="1593023"/>
                  <a:pt x="0" y="1449378"/>
                </a:cubicBezTo>
                <a:cubicBezTo>
                  <a:pt x="-38303" y="1104505"/>
                  <a:pt x="-115804" y="651350"/>
                  <a:pt x="0" y="289883"/>
                </a:cubicBezTo>
                <a:close/>
              </a:path>
              <a:path w="4927045" h="1739262" fill="none" stroke="0" extrusionOk="0">
                <a:moveTo>
                  <a:pt x="0" y="289883"/>
                </a:moveTo>
                <a:cubicBezTo>
                  <a:pt x="6818" y="164602"/>
                  <a:pt x="137508" y="22360"/>
                  <a:pt x="280144" y="0"/>
                </a:cubicBezTo>
                <a:cubicBezTo>
                  <a:pt x="1282028" y="197007"/>
                  <a:pt x="2552004" y="374285"/>
                  <a:pt x="4646900" y="0"/>
                </a:cubicBezTo>
                <a:cubicBezTo>
                  <a:pt x="4774764" y="-67671"/>
                  <a:pt x="4920356" y="102818"/>
                  <a:pt x="4927045" y="289883"/>
                </a:cubicBezTo>
                <a:cubicBezTo>
                  <a:pt x="4902587" y="731921"/>
                  <a:pt x="5035575" y="863218"/>
                  <a:pt x="4927045" y="1449378"/>
                </a:cubicBezTo>
                <a:cubicBezTo>
                  <a:pt x="4926502" y="1582325"/>
                  <a:pt x="4768104" y="1705802"/>
                  <a:pt x="4646900" y="1739262"/>
                </a:cubicBezTo>
                <a:cubicBezTo>
                  <a:pt x="3315101" y="1813407"/>
                  <a:pt x="1378237" y="1845199"/>
                  <a:pt x="280144" y="1739262"/>
                </a:cubicBezTo>
                <a:cubicBezTo>
                  <a:pt x="132811" y="1731514"/>
                  <a:pt x="-47233" y="1613467"/>
                  <a:pt x="0" y="1449378"/>
                </a:cubicBezTo>
                <a:cubicBezTo>
                  <a:pt x="13000" y="1048787"/>
                  <a:pt x="-90196" y="671051"/>
                  <a:pt x="0" y="289883"/>
                </a:cubicBezTo>
                <a:close/>
              </a:path>
            </a:pathLst>
          </a:custGeom>
          <a:solidFill>
            <a:schemeClr val="accent4">
              <a:lumMod val="20000"/>
              <a:lumOff val="80000"/>
            </a:schemeClr>
          </a:solidFill>
          <a:ln>
            <a:extLst>
              <a:ext uri="{C807C97D-BFC1-408E-A445-0C87EB9F89A2}">
                <ask:lineSketchStyleProps xmlns:ask="http://schemas.microsoft.com/office/drawing/2018/sketchyshapes" sd="852854689">
                  <a:custGeom>
                    <a:avLst/>
                    <a:gdLst>
                      <a:gd name="connsiteX0" fmla="*/ 0 w 4927045"/>
                      <a:gd name="connsiteY0" fmla="*/ 289883 h 1739262"/>
                      <a:gd name="connsiteX1" fmla="*/ 280144 w 4927045"/>
                      <a:gd name="connsiteY1" fmla="*/ 0 h 1739262"/>
                      <a:gd name="connsiteX2" fmla="*/ 4646900 w 4927045"/>
                      <a:gd name="connsiteY2" fmla="*/ 0 h 1739262"/>
                      <a:gd name="connsiteX3" fmla="*/ 4927045 w 4927045"/>
                      <a:gd name="connsiteY3" fmla="*/ 289883 h 1739262"/>
                      <a:gd name="connsiteX4" fmla="*/ 4927045 w 4927045"/>
                      <a:gd name="connsiteY4" fmla="*/ 1449378 h 1739262"/>
                      <a:gd name="connsiteX5" fmla="*/ 4646900 w 4927045"/>
                      <a:gd name="connsiteY5" fmla="*/ 1739262 h 1739262"/>
                      <a:gd name="connsiteX6" fmla="*/ 280144 w 4927045"/>
                      <a:gd name="connsiteY6" fmla="*/ 1739262 h 1739262"/>
                      <a:gd name="connsiteX7" fmla="*/ 0 w 4927045"/>
                      <a:gd name="connsiteY7" fmla="*/ 1449378 h 1739262"/>
                      <a:gd name="connsiteX8" fmla="*/ 0 w 4927045"/>
                      <a:gd name="connsiteY8" fmla="*/ 289883 h 1739262"/>
                      <a:gd name="connsiteX0" fmla="*/ 0 w 4927045"/>
                      <a:gd name="connsiteY0" fmla="*/ 289883 h 1739262"/>
                      <a:gd name="connsiteX1" fmla="*/ 280144 w 4927045"/>
                      <a:gd name="connsiteY1" fmla="*/ 0 h 1739262"/>
                      <a:gd name="connsiteX2" fmla="*/ 4646900 w 4927045"/>
                      <a:gd name="connsiteY2" fmla="*/ 0 h 1739262"/>
                      <a:gd name="connsiteX3" fmla="*/ 4927045 w 4927045"/>
                      <a:gd name="connsiteY3" fmla="*/ 289883 h 1739262"/>
                      <a:gd name="connsiteX4" fmla="*/ 4927045 w 4927045"/>
                      <a:gd name="connsiteY4" fmla="*/ 1449378 h 1739262"/>
                      <a:gd name="connsiteX5" fmla="*/ 4646900 w 4927045"/>
                      <a:gd name="connsiteY5" fmla="*/ 1739262 h 1739262"/>
                      <a:gd name="connsiteX6" fmla="*/ 280144 w 4927045"/>
                      <a:gd name="connsiteY6" fmla="*/ 1739262 h 1739262"/>
                      <a:gd name="connsiteX7" fmla="*/ 0 w 4927045"/>
                      <a:gd name="connsiteY7" fmla="*/ 1449378 h 1739262"/>
                      <a:gd name="connsiteX8" fmla="*/ 0 w 4927045"/>
                      <a:gd name="connsiteY8" fmla="*/ 289883 h 17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7045" h="1739262" fill="none" extrusionOk="0">
                        <a:moveTo>
                          <a:pt x="0" y="289883"/>
                        </a:moveTo>
                        <a:cubicBezTo>
                          <a:pt x="1217" y="163075"/>
                          <a:pt x="132981" y="12929"/>
                          <a:pt x="280144" y="0"/>
                        </a:cubicBezTo>
                        <a:cubicBezTo>
                          <a:pt x="1107189" y="79566"/>
                          <a:pt x="2690285" y="211630"/>
                          <a:pt x="4646900" y="0"/>
                        </a:cubicBezTo>
                        <a:cubicBezTo>
                          <a:pt x="4794081" y="-52949"/>
                          <a:pt x="4909617" y="124468"/>
                          <a:pt x="4927045" y="289883"/>
                        </a:cubicBezTo>
                        <a:cubicBezTo>
                          <a:pt x="4889805" y="742789"/>
                          <a:pt x="5019895" y="874514"/>
                          <a:pt x="4927045" y="1449378"/>
                        </a:cubicBezTo>
                        <a:cubicBezTo>
                          <a:pt x="4932791" y="1580046"/>
                          <a:pt x="4772938" y="1706593"/>
                          <a:pt x="4646900" y="1739262"/>
                        </a:cubicBezTo>
                        <a:cubicBezTo>
                          <a:pt x="3319367" y="1830730"/>
                          <a:pt x="1510312" y="1776705"/>
                          <a:pt x="280144" y="1739262"/>
                        </a:cubicBezTo>
                        <a:cubicBezTo>
                          <a:pt x="154513" y="1735897"/>
                          <a:pt x="-38819" y="1617279"/>
                          <a:pt x="0" y="1449378"/>
                        </a:cubicBezTo>
                        <a:cubicBezTo>
                          <a:pt x="30343" y="986153"/>
                          <a:pt x="-74351" y="665173"/>
                          <a:pt x="0" y="289883"/>
                        </a:cubicBezTo>
                        <a:close/>
                      </a:path>
                      <a:path w="4927045" h="1739262" stroke="0" extrusionOk="0">
                        <a:moveTo>
                          <a:pt x="0" y="289883"/>
                        </a:moveTo>
                        <a:cubicBezTo>
                          <a:pt x="1554" y="136306"/>
                          <a:pt x="133999" y="10950"/>
                          <a:pt x="280144" y="0"/>
                        </a:cubicBezTo>
                        <a:cubicBezTo>
                          <a:pt x="1924431" y="20083"/>
                          <a:pt x="3922461" y="-41091"/>
                          <a:pt x="4646900" y="0"/>
                        </a:cubicBezTo>
                        <a:cubicBezTo>
                          <a:pt x="4766980" y="-14801"/>
                          <a:pt x="4961622" y="120450"/>
                          <a:pt x="4927045" y="289883"/>
                        </a:cubicBezTo>
                        <a:cubicBezTo>
                          <a:pt x="4962089" y="494343"/>
                          <a:pt x="5031936" y="989846"/>
                          <a:pt x="4927045" y="1449378"/>
                        </a:cubicBezTo>
                        <a:cubicBezTo>
                          <a:pt x="4899770" y="1614148"/>
                          <a:pt x="4772702" y="1725428"/>
                          <a:pt x="4646900" y="1739262"/>
                        </a:cubicBezTo>
                        <a:cubicBezTo>
                          <a:pt x="4019004" y="1473955"/>
                          <a:pt x="1901638" y="1905680"/>
                          <a:pt x="280144" y="1739262"/>
                        </a:cubicBezTo>
                        <a:cubicBezTo>
                          <a:pt x="129900" y="1764186"/>
                          <a:pt x="-6628" y="1584879"/>
                          <a:pt x="0" y="1449378"/>
                        </a:cubicBezTo>
                        <a:cubicBezTo>
                          <a:pt x="69946" y="1055498"/>
                          <a:pt x="76226" y="742143"/>
                          <a:pt x="0" y="289883"/>
                        </a:cubicBezTo>
                        <a:close/>
                      </a:path>
                      <a:path w="4927045" h="1739262" fill="none" stroke="0" extrusionOk="0">
                        <a:moveTo>
                          <a:pt x="0" y="289883"/>
                        </a:moveTo>
                        <a:cubicBezTo>
                          <a:pt x="16351" y="144211"/>
                          <a:pt x="135395" y="19304"/>
                          <a:pt x="280144" y="0"/>
                        </a:cubicBezTo>
                        <a:cubicBezTo>
                          <a:pt x="1441409" y="122136"/>
                          <a:pt x="2540388" y="148563"/>
                          <a:pt x="4646900" y="0"/>
                        </a:cubicBezTo>
                        <a:cubicBezTo>
                          <a:pt x="4772958" y="-49901"/>
                          <a:pt x="4927319" y="119059"/>
                          <a:pt x="4927045" y="289883"/>
                        </a:cubicBezTo>
                        <a:cubicBezTo>
                          <a:pt x="4893331" y="732950"/>
                          <a:pt x="5045986" y="853970"/>
                          <a:pt x="4927045" y="1449378"/>
                        </a:cubicBezTo>
                        <a:cubicBezTo>
                          <a:pt x="4906664" y="1609480"/>
                          <a:pt x="4771197" y="1721112"/>
                          <a:pt x="4646900" y="1739262"/>
                        </a:cubicBezTo>
                        <a:cubicBezTo>
                          <a:pt x="3088550" y="1565895"/>
                          <a:pt x="1423149" y="1709051"/>
                          <a:pt x="280144" y="1739262"/>
                        </a:cubicBezTo>
                        <a:cubicBezTo>
                          <a:pt x="138940" y="1735839"/>
                          <a:pt x="-37351" y="1604698"/>
                          <a:pt x="0" y="1449378"/>
                        </a:cubicBezTo>
                        <a:cubicBezTo>
                          <a:pt x="-14248" y="1095316"/>
                          <a:pt x="-100135" y="702140"/>
                          <a:pt x="0" y="28988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just" defTabSz="1219170">
              <a:buClr>
                <a:srgbClr val="000000"/>
              </a:buClr>
              <a:defRPr/>
            </a:pPr>
            <a:r>
              <a:rPr lang="en-US" sz="2800" b="1"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Chọn</a:t>
            </a:r>
            <a:r>
              <a:rPr lang="en-US" sz="2800" b="1"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a:t>
            </a:r>
          </a:p>
          <a:p>
            <a:pPr marL="457200" lvl="0" indent="-457200" algn="just" defTabSz="1219170">
              <a:buClr>
                <a:srgbClr val="000000"/>
              </a:buClr>
              <a:buFont typeface="Arial" panose="020B0604020202020204" pitchFamily="34" charset="0"/>
              <a:buChar char="•"/>
              <a:defRPr/>
            </a:pP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Cách</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làm</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2: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Bạn</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làm</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đúng</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theo</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lời</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mẹ</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và</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nói</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thật</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a:t>
            </a:r>
          </a:p>
          <a:p>
            <a:pPr marL="457200" lvl="0" indent="-457200" algn="just" defTabSz="1219170">
              <a:buClr>
                <a:srgbClr val="000000"/>
              </a:buClr>
              <a:buFont typeface="Arial" panose="020B0604020202020204" pitchFamily="34" charset="0"/>
              <a:buChar char="•"/>
              <a:defRPr/>
            </a:pP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Cách</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làm</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3: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Bạn</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nói</a:t>
            </a:r>
            <a:r>
              <a:rPr lang="en-US" sz="2800" kern="0" dirty="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 </a:t>
            </a:r>
            <a:r>
              <a:rPr lang="en-US" sz="2800" kern="0" dirty="0" err="1">
                <a:solidFill>
                  <a:srgbClr val="002060"/>
                </a:solidFill>
                <a:latin typeface="Cambria" panose="02040503050406030204" pitchFamily="18" charset="0"/>
                <a:ea typeface="Cambria" panose="02040503050406030204" pitchFamily="18" charset="0"/>
                <a:cs typeface="Arial" panose="020B0604020202020204" pitchFamily="34" charset="0"/>
                <a:sym typeface="Arial"/>
              </a:rPr>
              <a:t>thật</a:t>
            </a:r>
            <a:endParaRPr kumimoji="0" lang="en-US" sz="28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27" name="Rectangle: Rounded Corners 41">
            <a:extLst>
              <a:ext uri="{FF2B5EF4-FFF2-40B4-BE49-F238E27FC236}">
                <a16:creationId xmlns:a16="http://schemas.microsoft.com/office/drawing/2014/main" id="{B980671C-EA9B-E23A-893B-318C5280DD1E}"/>
              </a:ext>
            </a:extLst>
          </p:cNvPr>
          <p:cNvSpPr/>
          <p:nvPr/>
        </p:nvSpPr>
        <p:spPr>
          <a:xfrm>
            <a:off x="7071360" y="1330992"/>
            <a:ext cx="4500880" cy="1739262"/>
          </a:xfrm>
          <a:custGeom>
            <a:avLst/>
            <a:gdLst>
              <a:gd name="csX0" fmla="*/ 0 w 4500880"/>
              <a:gd name="csY0" fmla="*/ 289883 h 1739262"/>
              <a:gd name="csX1" fmla="*/ 255913 w 4500880"/>
              <a:gd name="csY1" fmla="*/ 0 h 1739262"/>
              <a:gd name="csX2" fmla="*/ 4244966 w 4500880"/>
              <a:gd name="csY2" fmla="*/ 0 h 1739262"/>
              <a:gd name="csX3" fmla="*/ 4500880 w 4500880"/>
              <a:gd name="csY3" fmla="*/ 289883 h 1739262"/>
              <a:gd name="csX4" fmla="*/ 4500880 w 4500880"/>
              <a:gd name="csY4" fmla="*/ 1449378 h 1739262"/>
              <a:gd name="csX5" fmla="*/ 4244966 w 4500880"/>
              <a:gd name="csY5" fmla="*/ 1739262 h 1739262"/>
              <a:gd name="csX6" fmla="*/ 255913 w 4500880"/>
              <a:gd name="csY6" fmla="*/ 1739262 h 1739262"/>
              <a:gd name="csX7" fmla="*/ 0 w 4500880"/>
              <a:gd name="csY7" fmla="*/ 1449378 h 1739262"/>
              <a:gd name="csX8" fmla="*/ 0 w 4500880"/>
              <a:gd name="csY8" fmla="*/ 289883 h 1739262"/>
              <a:gd name="csX0" fmla="*/ 0 w 4500880"/>
              <a:gd name="csY0" fmla="*/ 289883 h 1739262"/>
              <a:gd name="csX1" fmla="*/ 255913 w 4500880"/>
              <a:gd name="csY1" fmla="*/ 0 h 1739262"/>
              <a:gd name="csX2" fmla="*/ 4244966 w 4500880"/>
              <a:gd name="csY2" fmla="*/ 0 h 1739262"/>
              <a:gd name="csX3" fmla="*/ 4500880 w 4500880"/>
              <a:gd name="csY3" fmla="*/ 289883 h 1739262"/>
              <a:gd name="csX4" fmla="*/ 4500880 w 4500880"/>
              <a:gd name="csY4" fmla="*/ 1449378 h 1739262"/>
              <a:gd name="csX5" fmla="*/ 4244966 w 4500880"/>
              <a:gd name="csY5" fmla="*/ 1739262 h 1739262"/>
              <a:gd name="csX6" fmla="*/ 255913 w 4500880"/>
              <a:gd name="csY6" fmla="*/ 1739262 h 1739262"/>
              <a:gd name="csX7" fmla="*/ 0 w 4500880"/>
              <a:gd name="csY7" fmla="*/ 1449378 h 1739262"/>
              <a:gd name="csX8" fmla="*/ 0 w 4500880"/>
              <a:gd name="csY8" fmla="*/ 289883 h 1739262"/>
              <a:gd name="csX0" fmla="*/ 0 w 4500880"/>
              <a:gd name="csY0" fmla="*/ 289883 h 1739262"/>
              <a:gd name="csX1" fmla="*/ 255913 w 4500880"/>
              <a:gd name="csY1" fmla="*/ 0 h 1739262"/>
              <a:gd name="csX2" fmla="*/ 4244966 w 4500880"/>
              <a:gd name="csY2" fmla="*/ 0 h 1739262"/>
              <a:gd name="csX3" fmla="*/ 4500880 w 4500880"/>
              <a:gd name="csY3" fmla="*/ 289883 h 1739262"/>
              <a:gd name="csX4" fmla="*/ 4500880 w 4500880"/>
              <a:gd name="csY4" fmla="*/ 1449378 h 1739262"/>
              <a:gd name="csX5" fmla="*/ 4244966 w 4500880"/>
              <a:gd name="csY5" fmla="*/ 1739262 h 1739262"/>
              <a:gd name="csX6" fmla="*/ 255913 w 4500880"/>
              <a:gd name="csY6" fmla="*/ 1739262 h 1739262"/>
              <a:gd name="csX7" fmla="*/ 0 w 4500880"/>
              <a:gd name="csY7" fmla="*/ 1449378 h 1739262"/>
              <a:gd name="csX8" fmla="*/ 0 w 4500880"/>
              <a:gd name="csY8" fmla="*/ 289883 h 17392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500880" h="1739262" fill="none" extrusionOk="0">
                <a:moveTo>
                  <a:pt x="0" y="289883"/>
                </a:moveTo>
                <a:cubicBezTo>
                  <a:pt x="1071" y="159959"/>
                  <a:pt x="129240" y="25473"/>
                  <a:pt x="255913" y="0"/>
                </a:cubicBezTo>
                <a:cubicBezTo>
                  <a:pt x="1024591" y="77507"/>
                  <a:pt x="2496338" y="284428"/>
                  <a:pt x="4244966" y="0"/>
                </a:cubicBezTo>
                <a:cubicBezTo>
                  <a:pt x="4378854" y="-54962"/>
                  <a:pt x="4454945" y="115731"/>
                  <a:pt x="4500880" y="289883"/>
                </a:cubicBezTo>
                <a:cubicBezTo>
                  <a:pt x="4479897" y="751251"/>
                  <a:pt x="4558219" y="928491"/>
                  <a:pt x="4500880" y="1449378"/>
                </a:cubicBezTo>
                <a:cubicBezTo>
                  <a:pt x="4504343" y="1590978"/>
                  <a:pt x="4347639" y="1694122"/>
                  <a:pt x="4244966" y="1739262"/>
                </a:cubicBezTo>
                <a:cubicBezTo>
                  <a:pt x="3093394" y="1846941"/>
                  <a:pt x="1400644" y="2031508"/>
                  <a:pt x="255913" y="1739262"/>
                </a:cubicBezTo>
                <a:cubicBezTo>
                  <a:pt x="160509" y="1733804"/>
                  <a:pt x="-45482" y="1618912"/>
                  <a:pt x="0" y="1449378"/>
                </a:cubicBezTo>
                <a:cubicBezTo>
                  <a:pt x="35441" y="976551"/>
                  <a:pt x="-91339" y="606834"/>
                  <a:pt x="0" y="289883"/>
                </a:cubicBezTo>
                <a:close/>
              </a:path>
              <a:path w="4500880" h="1739262" stroke="0" extrusionOk="0">
                <a:moveTo>
                  <a:pt x="0" y="289883"/>
                </a:moveTo>
                <a:cubicBezTo>
                  <a:pt x="-5251" y="151810"/>
                  <a:pt x="121697" y="4603"/>
                  <a:pt x="255913" y="0"/>
                </a:cubicBezTo>
                <a:cubicBezTo>
                  <a:pt x="1754094" y="71066"/>
                  <a:pt x="3618787" y="3496"/>
                  <a:pt x="4244966" y="0"/>
                </a:cubicBezTo>
                <a:cubicBezTo>
                  <a:pt x="4318602" y="-11286"/>
                  <a:pt x="4531949" y="119829"/>
                  <a:pt x="4500880" y="289883"/>
                </a:cubicBezTo>
                <a:cubicBezTo>
                  <a:pt x="4582823" y="488585"/>
                  <a:pt x="4632654" y="996706"/>
                  <a:pt x="4500880" y="1449378"/>
                </a:cubicBezTo>
                <a:cubicBezTo>
                  <a:pt x="4482112" y="1592865"/>
                  <a:pt x="4369246" y="1731725"/>
                  <a:pt x="4244966" y="1739262"/>
                </a:cubicBezTo>
                <a:cubicBezTo>
                  <a:pt x="3689576" y="1296016"/>
                  <a:pt x="1718365" y="2023601"/>
                  <a:pt x="255913" y="1739262"/>
                </a:cubicBezTo>
                <a:cubicBezTo>
                  <a:pt x="121277" y="1769473"/>
                  <a:pt x="-7344" y="1580719"/>
                  <a:pt x="0" y="1449378"/>
                </a:cubicBezTo>
                <a:cubicBezTo>
                  <a:pt x="63817" y="1060666"/>
                  <a:pt x="72151" y="705454"/>
                  <a:pt x="0" y="289883"/>
                </a:cubicBezTo>
                <a:close/>
              </a:path>
              <a:path w="4500880" h="1739262" fill="none" stroke="0" extrusionOk="0">
                <a:moveTo>
                  <a:pt x="0" y="289883"/>
                </a:moveTo>
                <a:cubicBezTo>
                  <a:pt x="24250" y="129422"/>
                  <a:pt x="133848" y="10515"/>
                  <a:pt x="255913" y="0"/>
                </a:cubicBezTo>
                <a:cubicBezTo>
                  <a:pt x="1388446" y="181351"/>
                  <a:pt x="2285295" y="162712"/>
                  <a:pt x="4244966" y="0"/>
                </a:cubicBezTo>
                <a:cubicBezTo>
                  <a:pt x="4372048" y="-71347"/>
                  <a:pt x="4501533" y="109439"/>
                  <a:pt x="4500880" y="289883"/>
                </a:cubicBezTo>
                <a:cubicBezTo>
                  <a:pt x="4477892" y="731327"/>
                  <a:pt x="4627554" y="883412"/>
                  <a:pt x="4500880" y="1449378"/>
                </a:cubicBezTo>
                <a:cubicBezTo>
                  <a:pt x="4498580" y="1612900"/>
                  <a:pt x="4370798" y="1721260"/>
                  <a:pt x="4244966" y="1739262"/>
                </a:cubicBezTo>
                <a:cubicBezTo>
                  <a:pt x="2922484" y="1480203"/>
                  <a:pt x="1076035" y="1669682"/>
                  <a:pt x="255913" y="1739262"/>
                </a:cubicBezTo>
                <a:cubicBezTo>
                  <a:pt x="89819" y="1720386"/>
                  <a:pt x="-35789" y="1582473"/>
                  <a:pt x="0" y="1449378"/>
                </a:cubicBezTo>
                <a:cubicBezTo>
                  <a:pt x="-74765" y="1114105"/>
                  <a:pt x="-110892" y="627568"/>
                  <a:pt x="0" y="289883"/>
                </a:cubicBezTo>
                <a:close/>
              </a:path>
              <a:path w="4500880" h="1739262" fill="none" stroke="0" extrusionOk="0">
                <a:moveTo>
                  <a:pt x="0" y="289883"/>
                </a:moveTo>
                <a:cubicBezTo>
                  <a:pt x="8047" y="149933"/>
                  <a:pt x="127991" y="24596"/>
                  <a:pt x="255913" y="0"/>
                </a:cubicBezTo>
                <a:cubicBezTo>
                  <a:pt x="1310943" y="204335"/>
                  <a:pt x="2267760" y="338172"/>
                  <a:pt x="4244966" y="0"/>
                </a:cubicBezTo>
                <a:cubicBezTo>
                  <a:pt x="4359319" y="-65222"/>
                  <a:pt x="4488299" y="117498"/>
                  <a:pt x="4500880" y="289883"/>
                </a:cubicBezTo>
                <a:cubicBezTo>
                  <a:pt x="4486017" y="734393"/>
                  <a:pt x="4600868" y="881528"/>
                  <a:pt x="4500880" y="1449378"/>
                </a:cubicBezTo>
                <a:cubicBezTo>
                  <a:pt x="4492969" y="1601317"/>
                  <a:pt x="4349190" y="1704696"/>
                  <a:pt x="4244966" y="1739262"/>
                </a:cubicBezTo>
                <a:cubicBezTo>
                  <a:pt x="2873135" y="1709884"/>
                  <a:pt x="1298559" y="1855929"/>
                  <a:pt x="255913" y="1739262"/>
                </a:cubicBezTo>
                <a:cubicBezTo>
                  <a:pt x="134174" y="1733195"/>
                  <a:pt x="-34091" y="1607577"/>
                  <a:pt x="0" y="1449378"/>
                </a:cubicBezTo>
                <a:cubicBezTo>
                  <a:pt x="-2519" y="1063489"/>
                  <a:pt x="-145605" y="664468"/>
                  <a:pt x="0" y="289883"/>
                </a:cubicBezTo>
                <a:close/>
              </a:path>
            </a:pathLst>
          </a:custGeom>
          <a:solidFill>
            <a:schemeClr val="accent4">
              <a:lumMod val="20000"/>
              <a:lumOff val="80000"/>
            </a:schemeClr>
          </a:solidFill>
          <a:ln>
            <a:extLst>
              <a:ext uri="{C807C97D-BFC1-408E-A445-0C87EB9F89A2}">
                <ask:lineSketchStyleProps xmlns:ask="http://schemas.microsoft.com/office/drawing/2018/sketchyshapes" sd="852854689">
                  <a:custGeom>
                    <a:avLst/>
                    <a:gdLst>
                      <a:gd name="connsiteX0" fmla="*/ 0 w 4500880"/>
                      <a:gd name="connsiteY0" fmla="*/ 289883 h 1739262"/>
                      <a:gd name="connsiteX1" fmla="*/ 255913 w 4500880"/>
                      <a:gd name="connsiteY1" fmla="*/ 0 h 1739262"/>
                      <a:gd name="connsiteX2" fmla="*/ 4244966 w 4500880"/>
                      <a:gd name="connsiteY2" fmla="*/ 0 h 1739262"/>
                      <a:gd name="connsiteX3" fmla="*/ 4500880 w 4500880"/>
                      <a:gd name="connsiteY3" fmla="*/ 289883 h 1739262"/>
                      <a:gd name="connsiteX4" fmla="*/ 4500880 w 4500880"/>
                      <a:gd name="connsiteY4" fmla="*/ 1449378 h 1739262"/>
                      <a:gd name="connsiteX5" fmla="*/ 4244966 w 4500880"/>
                      <a:gd name="connsiteY5" fmla="*/ 1739262 h 1739262"/>
                      <a:gd name="connsiteX6" fmla="*/ 255913 w 4500880"/>
                      <a:gd name="connsiteY6" fmla="*/ 1739262 h 1739262"/>
                      <a:gd name="connsiteX7" fmla="*/ 0 w 4500880"/>
                      <a:gd name="connsiteY7" fmla="*/ 1449378 h 1739262"/>
                      <a:gd name="connsiteX8" fmla="*/ 0 w 4500880"/>
                      <a:gd name="connsiteY8" fmla="*/ 289883 h 1739262"/>
                      <a:gd name="connsiteX0" fmla="*/ 0 w 4500880"/>
                      <a:gd name="connsiteY0" fmla="*/ 289883 h 1739262"/>
                      <a:gd name="connsiteX1" fmla="*/ 255913 w 4500880"/>
                      <a:gd name="connsiteY1" fmla="*/ 0 h 1739262"/>
                      <a:gd name="connsiteX2" fmla="*/ 4244966 w 4500880"/>
                      <a:gd name="connsiteY2" fmla="*/ 0 h 1739262"/>
                      <a:gd name="connsiteX3" fmla="*/ 4500880 w 4500880"/>
                      <a:gd name="connsiteY3" fmla="*/ 289883 h 1739262"/>
                      <a:gd name="connsiteX4" fmla="*/ 4500880 w 4500880"/>
                      <a:gd name="connsiteY4" fmla="*/ 1449378 h 1739262"/>
                      <a:gd name="connsiteX5" fmla="*/ 4244966 w 4500880"/>
                      <a:gd name="connsiteY5" fmla="*/ 1739262 h 1739262"/>
                      <a:gd name="connsiteX6" fmla="*/ 255913 w 4500880"/>
                      <a:gd name="connsiteY6" fmla="*/ 1739262 h 1739262"/>
                      <a:gd name="connsiteX7" fmla="*/ 0 w 4500880"/>
                      <a:gd name="connsiteY7" fmla="*/ 1449378 h 1739262"/>
                      <a:gd name="connsiteX8" fmla="*/ 0 w 4500880"/>
                      <a:gd name="connsiteY8" fmla="*/ 289883 h 173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0880" h="1739262" fill="none" extrusionOk="0">
                        <a:moveTo>
                          <a:pt x="0" y="289883"/>
                        </a:moveTo>
                        <a:cubicBezTo>
                          <a:pt x="626" y="147910"/>
                          <a:pt x="124984" y="18330"/>
                          <a:pt x="255913" y="0"/>
                        </a:cubicBezTo>
                        <a:cubicBezTo>
                          <a:pt x="1114211" y="72188"/>
                          <a:pt x="2433154" y="143626"/>
                          <a:pt x="4244966" y="0"/>
                        </a:cubicBezTo>
                        <a:cubicBezTo>
                          <a:pt x="4379610" y="-49758"/>
                          <a:pt x="4484710" y="124734"/>
                          <a:pt x="4500880" y="289883"/>
                        </a:cubicBezTo>
                        <a:cubicBezTo>
                          <a:pt x="4472226" y="746118"/>
                          <a:pt x="4571183" y="902914"/>
                          <a:pt x="4500880" y="1449378"/>
                        </a:cubicBezTo>
                        <a:cubicBezTo>
                          <a:pt x="4503023" y="1597675"/>
                          <a:pt x="4358419" y="1706206"/>
                          <a:pt x="4244966" y="1739262"/>
                        </a:cubicBezTo>
                        <a:cubicBezTo>
                          <a:pt x="2888919" y="1773978"/>
                          <a:pt x="1383224" y="1812022"/>
                          <a:pt x="255913" y="1739262"/>
                        </a:cubicBezTo>
                        <a:cubicBezTo>
                          <a:pt x="145556" y="1735494"/>
                          <a:pt x="-20133" y="1613900"/>
                          <a:pt x="0" y="1449378"/>
                        </a:cubicBezTo>
                        <a:cubicBezTo>
                          <a:pt x="6778" y="1029913"/>
                          <a:pt x="-78628" y="639622"/>
                          <a:pt x="0" y="289883"/>
                        </a:cubicBezTo>
                        <a:close/>
                      </a:path>
                      <a:path w="4500880" h="1739262" stroke="0" extrusionOk="0">
                        <a:moveTo>
                          <a:pt x="0" y="289883"/>
                        </a:moveTo>
                        <a:cubicBezTo>
                          <a:pt x="-848" y="141266"/>
                          <a:pt x="122214" y="9817"/>
                          <a:pt x="255913" y="0"/>
                        </a:cubicBezTo>
                        <a:cubicBezTo>
                          <a:pt x="1752536" y="88411"/>
                          <a:pt x="3588187" y="-38217"/>
                          <a:pt x="4244966" y="0"/>
                        </a:cubicBezTo>
                        <a:cubicBezTo>
                          <a:pt x="4342654" y="-13712"/>
                          <a:pt x="4517533" y="116717"/>
                          <a:pt x="4500880" y="289883"/>
                        </a:cubicBezTo>
                        <a:cubicBezTo>
                          <a:pt x="4548652" y="492699"/>
                          <a:pt x="4598023" y="989369"/>
                          <a:pt x="4500880" y="1449378"/>
                        </a:cubicBezTo>
                        <a:cubicBezTo>
                          <a:pt x="4481250" y="1595923"/>
                          <a:pt x="4372199" y="1733360"/>
                          <a:pt x="4244966" y="1739262"/>
                        </a:cubicBezTo>
                        <a:cubicBezTo>
                          <a:pt x="3681750" y="1377074"/>
                          <a:pt x="1740494" y="1871400"/>
                          <a:pt x="255913" y="1739262"/>
                        </a:cubicBezTo>
                        <a:cubicBezTo>
                          <a:pt x="113328" y="1746579"/>
                          <a:pt x="-5911" y="1587633"/>
                          <a:pt x="0" y="1449378"/>
                        </a:cubicBezTo>
                        <a:cubicBezTo>
                          <a:pt x="63132" y="1070216"/>
                          <a:pt x="70586" y="730207"/>
                          <a:pt x="0" y="289883"/>
                        </a:cubicBezTo>
                        <a:close/>
                      </a:path>
                      <a:path w="4500880" h="1739262" fill="none" stroke="0" extrusionOk="0">
                        <a:moveTo>
                          <a:pt x="0" y="289883"/>
                        </a:moveTo>
                        <a:cubicBezTo>
                          <a:pt x="3019" y="140585"/>
                          <a:pt x="124001" y="18932"/>
                          <a:pt x="255913" y="0"/>
                        </a:cubicBezTo>
                        <a:cubicBezTo>
                          <a:pt x="1359377" y="145820"/>
                          <a:pt x="2324926" y="135444"/>
                          <a:pt x="4244966" y="0"/>
                        </a:cubicBezTo>
                        <a:cubicBezTo>
                          <a:pt x="4364888" y="-44669"/>
                          <a:pt x="4498198" y="125780"/>
                          <a:pt x="4500880" y="289883"/>
                        </a:cubicBezTo>
                        <a:cubicBezTo>
                          <a:pt x="4488991" y="717463"/>
                          <a:pt x="4598359" y="863558"/>
                          <a:pt x="4500880" y="1449378"/>
                        </a:cubicBezTo>
                        <a:cubicBezTo>
                          <a:pt x="4479528" y="1609785"/>
                          <a:pt x="4372649" y="1723670"/>
                          <a:pt x="4244966" y="1739262"/>
                        </a:cubicBezTo>
                        <a:cubicBezTo>
                          <a:pt x="2817687" y="1568103"/>
                          <a:pt x="1221530" y="1746249"/>
                          <a:pt x="255913" y="1739262"/>
                        </a:cubicBezTo>
                        <a:cubicBezTo>
                          <a:pt x="104013" y="1731313"/>
                          <a:pt x="-30211" y="1607209"/>
                          <a:pt x="0" y="1449378"/>
                        </a:cubicBezTo>
                        <a:cubicBezTo>
                          <a:pt x="-12975" y="1090501"/>
                          <a:pt x="-88566" y="699936"/>
                          <a:pt x="0" y="28988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just" defTabSz="1219170">
              <a:buClr>
                <a:srgbClr val="000000"/>
              </a:buClr>
              <a:defRPr/>
            </a:pPr>
            <a:r>
              <a:rPr lang="vi-VN" sz="32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Không chọn: </a:t>
            </a:r>
            <a:r>
              <a:rPr lang="vi-VN" sz="32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Cách làm 1 vì bạn vẫn đang chơi mà nói dối mẹ, không ôn bài.</a:t>
            </a:r>
            <a:endParaRPr kumimoji="0" lang="en-US" sz="320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41348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down)">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fltVal val="0"/>
                                          </p:val>
                                        </p:tav>
                                        <p:tav tm="100000">
                                          <p:val>
                                            <p:strVal val="#ppt_h"/>
                                          </p:val>
                                        </p:tav>
                                      </p:tavLst>
                                    </p:anim>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p:cTn id="41" dur="500" fill="hold"/>
                                        <p:tgtEl>
                                          <p:spTgt spid="27"/>
                                        </p:tgtEl>
                                        <p:attrNameLst>
                                          <p:attrName>ppt_w</p:attrName>
                                        </p:attrNameLst>
                                      </p:cBhvr>
                                      <p:tavLst>
                                        <p:tav tm="0">
                                          <p:val>
                                            <p:fltVal val="0"/>
                                          </p:val>
                                        </p:tav>
                                        <p:tav tm="100000">
                                          <p:val>
                                            <p:strVal val="#ppt_w"/>
                                          </p:val>
                                        </p:tav>
                                      </p:tavLst>
                                    </p:anim>
                                    <p:anim calcmode="lin" valueType="num">
                                      <p:cBhvr>
                                        <p:cTn id="42" dur="500" fill="hold"/>
                                        <p:tgtEl>
                                          <p:spTgt spid="27"/>
                                        </p:tgtEl>
                                        <p:attrNameLst>
                                          <p:attrName>ppt_h</p:attrName>
                                        </p:attrNameLst>
                                      </p:cBhvr>
                                      <p:tavLst>
                                        <p:tav tm="0">
                                          <p:val>
                                            <p:fltVal val="0"/>
                                          </p:val>
                                        </p:tav>
                                        <p:tav tm="100000">
                                          <p:val>
                                            <p:strVal val="#ppt_h"/>
                                          </p:val>
                                        </p:tav>
                                      </p:tavLst>
                                    </p:anim>
                                    <p:animEffect transition="in" filter="fade">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76;p7">
            <a:extLst>
              <a:ext uri="{FF2B5EF4-FFF2-40B4-BE49-F238E27FC236}">
                <a16:creationId xmlns:a16="http://schemas.microsoft.com/office/drawing/2014/main" id="{B96B04E4-37E8-AD0B-616E-23AA0F3E8C93}"/>
              </a:ext>
            </a:extLst>
          </p:cNvPr>
          <p:cNvSpPr/>
          <p:nvPr/>
        </p:nvSpPr>
        <p:spPr>
          <a:xfrm>
            <a:off x="3678148" y="51638"/>
            <a:ext cx="4818580"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思源黑体 CN Medium"/>
              <a:cs typeface="+mn-cs"/>
            </a:endParaRPr>
          </a:p>
        </p:txBody>
      </p:sp>
      <p:sp>
        <p:nvSpPr>
          <p:cNvPr id="4" name="Google Shape;1483;p40">
            <a:extLst>
              <a:ext uri="{FF2B5EF4-FFF2-40B4-BE49-F238E27FC236}">
                <a16:creationId xmlns:a16="http://schemas.microsoft.com/office/drawing/2014/main" id="{2F8B2888-67A1-F24A-0687-1B7E4DC2E5CF}"/>
              </a:ext>
            </a:extLst>
          </p:cNvPr>
          <p:cNvSpPr txBox="1">
            <a:spLocks/>
          </p:cNvSpPr>
          <p:nvPr/>
        </p:nvSpPr>
        <p:spPr>
          <a:xfrm>
            <a:off x="4210050" y="0"/>
            <a:ext cx="4287078"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FFFF00"/>
                </a:solidFill>
                <a:effectLst/>
                <a:uLnTx/>
                <a:uFillTx/>
                <a:latin typeface="思源黑体 CN Medium"/>
                <a:cs typeface="Arial"/>
                <a:sym typeface="Arial"/>
              </a:rPr>
              <a:t>Chia </a:t>
            </a:r>
            <a:r>
              <a:rPr kumimoji="0" lang="en-US" sz="9600" b="1" i="0" u="none" strike="noStrike" kern="0" cap="none" spc="0" normalizeH="0" baseline="0" noProof="0" dirty="0" err="1">
                <a:ln>
                  <a:noFill/>
                </a:ln>
                <a:solidFill>
                  <a:srgbClr val="FFFF00"/>
                </a:solidFill>
                <a:effectLst/>
                <a:uLnTx/>
                <a:uFillTx/>
                <a:latin typeface="思源黑体 CN Medium"/>
                <a:cs typeface="Arial"/>
                <a:sym typeface="Arial"/>
              </a:rPr>
              <a:t>sẻ</a:t>
            </a:r>
            <a:endParaRPr kumimoji="0" lang="en-US" sz="9600" b="1" i="0" u="none" strike="noStrike" kern="0" cap="none" spc="0" normalizeH="0" baseline="0" noProof="0" dirty="0">
              <a:ln>
                <a:noFill/>
              </a:ln>
              <a:solidFill>
                <a:srgbClr val="FFFF00"/>
              </a:solidFill>
              <a:effectLst/>
              <a:uLnTx/>
              <a:uFillTx/>
              <a:latin typeface="思源黑体 CN Medium"/>
              <a:cs typeface="Arial"/>
              <a:sym typeface="Arial"/>
            </a:endParaRPr>
          </a:p>
        </p:txBody>
      </p:sp>
      <p:sp>
        <p:nvSpPr>
          <p:cNvPr id="5" name="Speech Bubble: Rectangle with Corners Rounded 5">
            <a:extLst>
              <a:ext uri="{FF2B5EF4-FFF2-40B4-BE49-F238E27FC236}">
                <a16:creationId xmlns:a16="http://schemas.microsoft.com/office/drawing/2014/main" id="{FECD4123-81D9-4CF7-B770-DC1DEBCE4B1B}"/>
              </a:ext>
            </a:extLst>
          </p:cNvPr>
          <p:cNvSpPr/>
          <p:nvPr/>
        </p:nvSpPr>
        <p:spPr>
          <a:xfrm>
            <a:off x="3880607" y="1961102"/>
            <a:ext cx="7608256" cy="3068097"/>
          </a:xfrm>
          <a:prstGeom prst="wedgeRoundRectCallout">
            <a:avLst>
              <a:gd name="adj1" fmla="val -61712"/>
              <a:gd name="adj2" fmla="val 35406"/>
              <a:gd name="adj3" fmla="val 16667"/>
            </a:avLst>
          </a:prstGeom>
          <a:solidFill>
            <a:schemeClr val="accent5">
              <a:lumMod val="20000"/>
              <a:lumOff val="8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571500" lvl="0" indent="-571500" algn="just">
              <a:buFont typeface="Arial" panose="020B0604020202020204" pitchFamily="34" charset="0"/>
              <a:buChar char="•"/>
            </a:pPr>
            <a:r>
              <a:rPr lang="vi-VN" sz="4400" b="1" dirty="0">
                <a:solidFill>
                  <a:srgbClr val="FFFFFF">
                    <a:lumMod val="10000"/>
                  </a:srgbClr>
                </a:solidFill>
                <a:latin typeface="Cambria" panose="02040503050406030204" pitchFamily="18" charset="0"/>
                <a:ea typeface="Cambria" panose="02040503050406030204" pitchFamily="18" charset="0"/>
              </a:rPr>
              <a:t>Đã có khi nào em nói dối chưa?</a:t>
            </a:r>
            <a:endParaRPr lang="en-US" sz="4400" b="1" dirty="0">
              <a:solidFill>
                <a:srgbClr val="FFFFFF">
                  <a:lumMod val="10000"/>
                </a:srgb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400" b="1" dirty="0">
                <a:solidFill>
                  <a:srgbClr val="FFFFFF">
                    <a:lumMod val="10000"/>
                  </a:srgbClr>
                </a:solidFill>
                <a:latin typeface="Cambria" panose="02040503050406030204" pitchFamily="18" charset="0"/>
                <a:ea typeface="Cambria" panose="02040503050406030204" pitchFamily="18" charset="0"/>
              </a:rPr>
              <a:t>Khi đó em  cảm thấy như thế nào?</a:t>
            </a:r>
            <a:endParaRPr kumimoji="0" lang="vi-VN" sz="4400" b="1" i="0" u="none" strike="noStrike" kern="1200" cap="none" spc="0" normalizeH="0" baseline="0" noProof="0" dirty="0">
              <a:ln>
                <a:noFill/>
              </a:ln>
              <a:solidFill>
                <a:srgbClr val="FFFFFF">
                  <a:lumMod val="10000"/>
                </a:srgbClr>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F1F8723-1623-E588-784C-651B3BC5053A}"/>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5472297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_mt_video_202512131157_kn37m">
            <a:hlinkClick r:id="" action="ppaction://media"/>
            <a:extLst>
              <a:ext uri="{FF2B5EF4-FFF2-40B4-BE49-F238E27FC236}">
                <a16:creationId xmlns:a16="http://schemas.microsoft.com/office/drawing/2014/main" id="{F4DBF131-FB47-5D68-E59D-764B80321269}"/>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132206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0"/>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stretch>
            <a:fillRect/>
          </a:stretch>
        </p:blipFill>
        <p:spPr>
          <a:xfrm>
            <a:off x="0" y="-274320"/>
            <a:ext cx="12192000" cy="7132320"/>
          </a:xfrm>
          <a:prstGeom prst="rect">
            <a:avLst/>
          </a:prstGeom>
        </p:spPr>
      </p:pic>
      <p:sp>
        <p:nvSpPr>
          <p:cNvPr id="2" name="Rectangle: Rounded Corners 1">
            <a:extLst>
              <a:ext uri="{FF2B5EF4-FFF2-40B4-BE49-F238E27FC236}">
                <a16:creationId xmlns:a16="http://schemas.microsoft.com/office/drawing/2014/main" id="{2C373CF6-4A9C-4D15-8740-E409CEA7E7AB}"/>
              </a:ext>
            </a:extLst>
          </p:cNvPr>
          <p:cNvSpPr/>
          <p:nvPr/>
        </p:nvSpPr>
        <p:spPr>
          <a:xfrm>
            <a:off x="365760" y="121920"/>
            <a:ext cx="11440160" cy="6492239"/>
          </a:xfrm>
          <a:prstGeom prst="round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EFD431A-B9D1-8EDF-280E-EF610C899280}"/>
              </a:ext>
            </a:extLst>
          </p:cNvPr>
          <p:cNvSpPr txBox="1"/>
          <p:nvPr/>
        </p:nvSpPr>
        <p:spPr>
          <a:xfrm>
            <a:off x="682589" y="333360"/>
            <a:ext cx="10564531" cy="646331"/>
          </a:xfrm>
          <a:prstGeom prst="rect">
            <a:avLst/>
          </a:prstGeom>
          <a:noFill/>
        </p:spPr>
        <p:txBody>
          <a:bodyPr wrap="square" rtlCol="0">
            <a:spAutoFit/>
          </a:bodyPr>
          <a:lstStyle/>
          <a:p>
            <a:pPr lvl="0" algn="ctr"/>
            <a:r>
              <a:rPr lang="en-US" sz="3600" b="1" dirty="0" err="1">
                <a:solidFill>
                  <a:srgbClr val="B00149"/>
                </a:solidFill>
                <a:latin typeface="Arial" panose="020B0604020202020204" pitchFamily="34" charset="0"/>
                <a:cs typeface="Arial" panose="020B0604020202020204" pitchFamily="34" charset="0"/>
              </a:rPr>
              <a:t>Em</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sẽ</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nói</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gì</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với</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cô</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giáo</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trong</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tình</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huống</a:t>
            </a:r>
            <a:r>
              <a:rPr lang="en-US" sz="3600" b="1" dirty="0">
                <a:solidFill>
                  <a:srgbClr val="B00149"/>
                </a:solidFill>
                <a:latin typeface="Arial" panose="020B0604020202020204" pitchFamily="34" charset="0"/>
                <a:cs typeface="Arial" panose="020B0604020202020204" pitchFamily="34" charset="0"/>
              </a:rPr>
              <a:t> </a:t>
            </a:r>
            <a:r>
              <a:rPr lang="en-US" sz="3600" b="1" dirty="0" err="1">
                <a:solidFill>
                  <a:srgbClr val="B00149"/>
                </a:solidFill>
                <a:latin typeface="Arial" panose="020B0604020202020204" pitchFamily="34" charset="0"/>
                <a:cs typeface="Arial" panose="020B0604020202020204" pitchFamily="34" charset="0"/>
              </a:rPr>
              <a:t>sau</a:t>
            </a:r>
            <a:r>
              <a:rPr lang="en-US" sz="3600" b="1" dirty="0">
                <a:solidFill>
                  <a:srgbClr val="B00149"/>
                </a:solidFill>
                <a:latin typeface="Arial" panose="020B0604020202020204" pitchFamily="34" charset="0"/>
                <a:cs typeface="Arial" panose="020B0604020202020204" pitchFamily="34" charset="0"/>
              </a:rPr>
              <a:t>?</a:t>
            </a:r>
          </a:p>
        </p:txBody>
      </p:sp>
      <p:grpSp>
        <p:nvGrpSpPr>
          <p:cNvPr id="3" name="Group 2">
            <a:extLst>
              <a:ext uri="{FF2B5EF4-FFF2-40B4-BE49-F238E27FC236}">
                <a16:creationId xmlns:a16="http://schemas.microsoft.com/office/drawing/2014/main" id="{E51BC88A-0354-437C-DB9B-461E32F69432}"/>
              </a:ext>
            </a:extLst>
          </p:cNvPr>
          <p:cNvGrpSpPr/>
          <p:nvPr/>
        </p:nvGrpSpPr>
        <p:grpSpPr>
          <a:xfrm>
            <a:off x="2107352" y="1333563"/>
            <a:ext cx="7991688" cy="4271128"/>
            <a:chOff x="1907704" y="1347614"/>
            <a:chExt cx="5904656" cy="3548672"/>
          </a:xfrm>
        </p:grpSpPr>
        <p:pic>
          <p:nvPicPr>
            <p:cNvPr id="5" name="Picture 4">
              <a:extLst>
                <a:ext uri="{FF2B5EF4-FFF2-40B4-BE49-F238E27FC236}">
                  <a16:creationId xmlns:a16="http://schemas.microsoft.com/office/drawing/2014/main" id="{53172203-BF9B-0365-CB38-2FE080EAD2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1563638"/>
              <a:ext cx="5299940" cy="3124627"/>
            </a:xfrm>
            <a:prstGeom prst="rect">
              <a:avLst/>
            </a:prstGeom>
          </p:spPr>
        </p:pic>
        <p:sp>
          <p:nvSpPr>
            <p:cNvPr id="7" name="Rounded Rectangular Callout 6">
              <a:extLst>
                <a:ext uri="{FF2B5EF4-FFF2-40B4-BE49-F238E27FC236}">
                  <a16:creationId xmlns:a16="http://schemas.microsoft.com/office/drawing/2014/main" id="{AE35AABE-969B-227A-45E2-1E3F114F5227}"/>
                </a:ext>
              </a:extLst>
            </p:cNvPr>
            <p:cNvSpPr/>
            <p:nvPr/>
          </p:nvSpPr>
          <p:spPr>
            <a:xfrm>
              <a:off x="6012160" y="1347614"/>
              <a:ext cx="1800200" cy="543516"/>
            </a:xfrm>
            <a:prstGeom prst="wedgeRoundRectCallout">
              <a:avLst>
                <a:gd name="adj1" fmla="val -35194"/>
                <a:gd name="adj2" fmla="val 66824"/>
                <a:gd name="adj3" fmla="val 16667"/>
              </a:avLst>
            </a:prstGeom>
            <a:ln w="3175">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GB" i="1" dirty="0" err="1"/>
                <a:t>Cô</a:t>
              </a:r>
              <a:r>
                <a:rPr lang="en-GB" i="1" dirty="0"/>
                <a:t> </a:t>
              </a:r>
              <a:r>
                <a:rPr lang="en-GB" i="1" dirty="0" err="1"/>
                <a:t>kiểm</a:t>
              </a:r>
              <a:r>
                <a:rPr lang="en-GB" i="1" dirty="0"/>
                <a:t> </a:t>
              </a:r>
              <a:r>
                <a:rPr lang="en-GB" i="1" dirty="0" err="1"/>
                <a:t>tra</a:t>
              </a:r>
              <a:r>
                <a:rPr lang="en-GB" i="1" dirty="0"/>
                <a:t> </a:t>
              </a:r>
              <a:r>
                <a:rPr lang="en-GB" i="1" dirty="0" err="1"/>
                <a:t>đồ</a:t>
              </a:r>
              <a:r>
                <a:rPr lang="en-GB" i="1" dirty="0"/>
                <a:t> </a:t>
              </a:r>
              <a:r>
                <a:rPr lang="en-GB" i="1" dirty="0" err="1"/>
                <a:t>dùng</a:t>
              </a:r>
              <a:r>
                <a:rPr lang="en-GB" i="1" dirty="0"/>
                <a:t> </a:t>
              </a:r>
              <a:r>
                <a:rPr lang="en-GB" i="1" dirty="0" err="1"/>
                <a:t>học</a:t>
              </a:r>
              <a:r>
                <a:rPr lang="en-GB" i="1" dirty="0"/>
                <a:t> </a:t>
              </a:r>
              <a:r>
                <a:rPr lang="en-GB" i="1" dirty="0" err="1"/>
                <a:t>tập</a:t>
              </a:r>
              <a:r>
                <a:rPr lang="en-GB" i="1" dirty="0"/>
                <a:t> </a:t>
              </a:r>
              <a:r>
                <a:rPr lang="en-GB" i="1" dirty="0" err="1"/>
                <a:t>nhé</a:t>
              </a:r>
              <a:r>
                <a:rPr lang="en-GB" i="1" dirty="0"/>
                <a:t>!</a:t>
              </a:r>
              <a:endParaRPr lang="en-US" i="1" dirty="0"/>
            </a:p>
          </p:txBody>
        </p:sp>
        <p:sp>
          <p:nvSpPr>
            <p:cNvPr id="9" name="Rounded Rectangular Callout 6">
              <a:extLst>
                <a:ext uri="{FF2B5EF4-FFF2-40B4-BE49-F238E27FC236}">
                  <a16:creationId xmlns:a16="http://schemas.microsoft.com/office/drawing/2014/main" id="{D3C45849-0888-B0B2-063D-EC09A15382E2}"/>
                </a:ext>
              </a:extLst>
            </p:cNvPr>
            <p:cNvSpPr/>
            <p:nvPr/>
          </p:nvSpPr>
          <p:spPr>
            <a:xfrm>
              <a:off x="5066314" y="4352770"/>
              <a:ext cx="1800200" cy="543516"/>
            </a:xfrm>
            <a:prstGeom prst="wedgeRoundRectCallout">
              <a:avLst>
                <a:gd name="adj1" fmla="val -63133"/>
                <a:gd name="adj2" fmla="val -90041"/>
                <a:gd name="adj3" fmla="val 16667"/>
              </a:avLst>
            </a:prstGeom>
            <a:ln w="3175">
              <a:solidFill>
                <a:schemeClr val="bg1">
                  <a:lumMod val="50000"/>
                </a:schemeClr>
              </a:solidFill>
            </a:ln>
            <a:effectLst/>
          </p:spPr>
          <p:style>
            <a:lnRef idx="2">
              <a:schemeClr val="dk1"/>
            </a:lnRef>
            <a:fillRef idx="1">
              <a:schemeClr val="lt1"/>
            </a:fillRef>
            <a:effectRef idx="0">
              <a:schemeClr val="dk1"/>
            </a:effectRef>
            <a:fontRef idx="minor">
              <a:schemeClr val="dk1"/>
            </a:fontRef>
          </p:style>
          <p:txBody>
            <a:bodyPr rtlCol="0" anchor="ctr"/>
            <a:lstStyle/>
            <a:p>
              <a:pPr algn="ctr"/>
              <a:r>
                <a:rPr lang="en-GB" i="1" dirty="0" err="1"/>
                <a:t>Mình</a:t>
              </a:r>
              <a:r>
                <a:rPr lang="en-GB" i="1" dirty="0"/>
                <a:t> </a:t>
              </a:r>
              <a:r>
                <a:rPr lang="en-GB" i="1" dirty="0" err="1"/>
                <a:t>quên</a:t>
              </a:r>
              <a:r>
                <a:rPr lang="en-GB" i="1" dirty="0"/>
                <a:t> </a:t>
              </a:r>
              <a:r>
                <a:rPr lang="en-GB" i="1" dirty="0" err="1"/>
                <a:t>bút</a:t>
              </a:r>
              <a:r>
                <a:rPr lang="en-GB" i="1" dirty="0"/>
                <a:t> </a:t>
              </a:r>
              <a:r>
                <a:rPr lang="en-GB" i="1" dirty="0" err="1"/>
                <a:t>chì</a:t>
              </a:r>
              <a:r>
                <a:rPr lang="en-GB" i="1" dirty="0"/>
                <a:t> </a:t>
              </a:r>
              <a:r>
                <a:rPr lang="en-GB" i="1" dirty="0" err="1"/>
                <a:t>rồi</a:t>
              </a:r>
              <a:endParaRPr lang="en-US" i="1" dirty="0"/>
            </a:p>
          </p:txBody>
        </p:sp>
      </p:grpSp>
    </p:spTree>
    <p:extLst>
      <p:ext uri="{BB962C8B-B14F-4D97-AF65-F5344CB8AC3E}">
        <p14:creationId xmlns:p14="http://schemas.microsoft.com/office/powerpoint/2010/main" val="3146808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ww.33ppt.com ">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0gqov5o">
      <a:majorFont>
        <a:latin typeface="Arial" panose="020F0302020204030204"/>
        <a:ea typeface="汉仪小麦体简"/>
        <a:cs typeface=""/>
      </a:majorFont>
      <a:minorFont>
        <a:latin typeface="Arial" panose="020F0502020204030204"/>
        <a:ea typeface="汉仪小麦体简"/>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377</Words>
  <Application>Microsoft Office PowerPoint</Application>
  <PresentationFormat>Widescreen</PresentationFormat>
  <Paragraphs>40</Paragraphs>
  <Slides>11</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11</vt:i4>
      </vt:variant>
    </vt:vector>
  </HeadingPairs>
  <TitlesOfParts>
    <vt:vector size="20" baseType="lpstr">
      <vt:lpstr>Arial</vt:lpstr>
      <vt:lpstr>Calibri</vt:lpstr>
      <vt:lpstr>Cambria</vt:lpstr>
      <vt:lpstr>Lato</vt:lpstr>
      <vt:lpstr>Times New Roman</vt:lpstr>
      <vt:lpstr>思源黑体 CN Medium</vt:lpstr>
      <vt:lpstr>1_Office Theme</vt:lpstr>
      <vt:lpstr>Office 主题</vt:lpstr>
      <vt:lpstr>www.33ppt.com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2023-11-16T05:47:02Z</dcterms:created>
  <dcterms:modified xsi:type="dcterms:W3CDTF">2026-04-29T03:33:37Z</dcterms:modified>
</cp:coreProperties>
</file>