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5148" r:id="rId2"/>
    <p:sldId id="5173" r:id="rId3"/>
    <p:sldId id="261" r:id="rId4"/>
    <p:sldId id="5150" r:id="rId5"/>
    <p:sldId id="5157" r:id="rId6"/>
    <p:sldId id="5175" r:id="rId7"/>
    <p:sldId id="5158" r:id="rId8"/>
    <p:sldId id="5176" r:id="rId9"/>
    <p:sldId id="5177" r:id="rId10"/>
    <p:sldId id="5180" r:id="rId11"/>
    <p:sldId id="5181" r:id="rId12"/>
    <p:sldId id="2007577335" r:id="rId13"/>
    <p:sldId id="200757733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05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4E5DB6-8A8B-460A-8CEA-DC540A43EFA2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40DB57-E44A-471B-B60C-2226E8E58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690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Cùng</a:t>
            </a:r>
            <a:r>
              <a:rPr lang="en-US" altLang="zh-CN" dirty="0"/>
              <a:t> </a:t>
            </a:r>
            <a:r>
              <a:rPr lang="en-US" altLang="zh-CN" dirty="0" err="1"/>
              <a:t>hát</a:t>
            </a:r>
            <a:r>
              <a:rPr lang="en-US" altLang="zh-CN" dirty="0"/>
              <a:t> </a:t>
            </a:r>
            <a:r>
              <a:rPr lang="en-US" altLang="zh-CN" dirty="0" err="1"/>
              <a:t>múa</a:t>
            </a:r>
            <a:r>
              <a:rPr lang="en-US" altLang="zh-CN" dirty="0"/>
              <a:t> </a:t>
            </a:r>
            <a:r>
              <a:rPr lang="en-US" altLang="zh-CN" dirty="0" err="1"/>
              <a:t>theo</a:t>
            </a:r>
            <a:r>
              <a:rPr lang="en-US" altLang="zh-CN" dirty="0"/>
              <a:t> </a:t>
            </a:r>
            <a:r>
              <a:rPr lang="en-US" altLang="zh-CN" dirty="0" err="1"/>
              <a:t>nhạc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4504B6-C58F-4020-B2FE-656334DE4F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7945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AD080865-C422-3C9E-05E7-DC09912631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C4710AE-5481-99D3-19A4-9139D6B974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44"/>
          <a:stretch/>
        </p:blipFill>
        <p:spPr>
          <a:xfrm>
            <a:off x="0" y="0"/>
            <a:ext cx="12192000" cy="2514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FE0B869-AFDD-9B81-CE35-89E9FF8EF44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77882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7E8FF10-6CFD-1F9A-E68C-4F1FD9F31A6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5265"/>
            <a:ext cx="12192000" cy="2972735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193089A-B1F6-6B58-AA8A-59342EEF090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8468"/>
            <a:ext cx="12192000" cy="67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673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8807AD-F437-6F01-F040-001E9F770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34C3DF-9C7F-D117-639F-9F2756F2CD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BA13D7-FA50-D60F-48C5-C9BC2231CD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7C0607-3D3D-42E6-8712-B3AEDA4BB003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F7E6D67-8D9F-80F3-48A3-81CB11F90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EF5AD7E-EB94-E5CD-942A-CFC8391A0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3CB070-2F19-40D5-88B1-AED5BE6185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441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348F6D9-50FA-6941-4D11-4E4634818D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8615433-4A46-4FAE-00CC-55CF29BD21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0ED04E-E2C8-2276-82BB-6BFF9B6196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7C0607-3D3D-42E6-8712-B3AEDA4BB003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3E3D24-DC3C-45F9-B5B8-86CF8862E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4CEBB4-A1BB-116A-B238-3BDEB49A4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3CB070-2F19-40D5-88B1-AED5BE6185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8175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145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0">
        <p14:reveal/>
      </p:transition>
    </mc:Choice>
    <mc:Fallback xmlns="">
      <p:transition spd="slow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95490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AFFBB62-0F43-F70E-904F-34AD14D6FA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41"/>
          <a:stretch/>
        </p:blipFill>
        <p:spPr>
          <a:xfrm>
            <a:off x="0" y="4692101"/>
            <a:ext cx="12192000" cy="21659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3B493E7-EBAE-9AE9-CA92-BCD2650A5F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8468"/>
            <a:ext cx="12192000" cy="67953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1C37AE6-512B-9DAC-8492-275C928E6F0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7788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EA8B56-997A-66F5-357C-2E471963B30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675227" y="6136904"/>
            <a:ext cx="2188654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703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13DEE94-6761-E6CF-852E-BBA777E8F8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77882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D6C15E3-DE8D-910A-7F2E-50FB799739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23"/>
          <a:stretch/>
        </p:blipFill>
        <p:spPr>
          <a:xfrm flipH="1">
            <a:off x="0" y="4180235"/>
            <a:ext cx="12192000" cy="267776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9123FFF-B6A2-9460-4E42-8CD4EEB1AD4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8468"/>
            <a:ext cx="12192000" cy="67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034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8CE2C4-3261-4A45-EC78-461F6CBA1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7577167-8915-47B9-A578-BE90D9B77D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6328348-7222-835F-014C-F0D4465A05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DB2674A-4109-C95B-1E63-A2DADF42CD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7C0607-3D3D-42E6-8712-B3AEDA4BB003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BE9FD31-019B-4903-02AA-63874171F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37E4D9B-A061-94CA-E0BC-6F95339DA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3CB070-2F19-40D5-88B1-AED5BE6185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378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6A853A-4041-5C6C-D9D2-64EFC4C70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909861-6F72-BDBA-2D8A-D0C02B39BB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ACDC03F-8062-DF9D-BBDE-714780FBBB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FB0BEF4-ED43-69C5-C47F-59E5C2D773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5EAB666-6056-6E54-D724-4385F1AE52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B26B8A9-158B-56AC-76FB-E71401B42D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7C0607-3D3D-42E6-8712-B3AEDA4BB003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D64CB94-8E4D-0953-0789-1EE0C8269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CE2F0FB-2DBA-A947-01B4-5A26F6BDA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3CB070-2F19-40D5-88B1-AED5BE6185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9331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3A20A8-AC50-E962-8FEB-B6A2AA4E3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C269F26-4536-F430-1408-14438FE8C1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7C0607-3D3D-42E6-8712-B3AEDA4BB003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347E5B1-5E48-87E5-7062-F91BFB07C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0307414-3EC0-30E2-2CF7-9540C1DBF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3CB070-2F19-40D5-88B1-AED5BE6185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8005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9D3757E-641D-C820-2019-C708E2F8A3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7C0607-3D3D-42E6-8712-B3AEDA4BB003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8255B00-8EB5-95AD-9A88-48E04B6FB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B8C2A4C-9761-6F7C-9F57-CB03B3F80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3CB070-2F19-40D5-88B1-AED5BE6185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844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11B637-F5FF-64A6-DDF4-B306D549F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9802F11-3317-245A-A3CC-E78150FB73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7A750E-D012-2E87-16B5-AD7950DA50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13864D2-60F9-71AA-CFC6-B477C5F6D7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7C0607-3D3D-42E6-8712-B3AEDA4BB003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376C3C9-0FDC-CFA2-494C-95C2921E0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5F309A-1AC7-3146-208B-FBE90CE65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3CB070-2F19-40D5-88B1-AED5BE6185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1718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DD6C3D-40D9-F3E7-DCF1-A28AD3AA3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CAA24BC-70DA-4A9C-7B21-78084DAD68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515818E-A5FC-7F55-169C-53537078C1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6FEF8D4-B406-02A8-50EB-CD956C3094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7C0607-3D3D-42E6-8712-B3AEDA4BB003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A5A9A1E-8E1F-4DC6-C8E9-5230F77D8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2446253-1840-B67D-4BD8-B8827A0B2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3CB070-2F19-40D5-88B1-AED5BE6185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699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38D08985-943A-43E6-3163-79272012CC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2" t="2" r="3782" b="243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4AB7A7C-6134-5505-00AD-72FD8519DE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44"/>
          <a:stretch/>
        </p:blipFill>
        <p:spPr>
          <a:xfrm>
            <a:off x="0" y="0"/>
            <a:ext cx="12192000" cy="25146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C9FC7FD-4CB9-7E77-5402-DF076181C48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8468"/>
            <a:ext cx="12192000" cy="679532"/>
          </a:xfrm>
          <a:prstGeom prst="rect">
            <a:avLst/>
          </a:prstGeom>
        </p:spPr>
      </p:pic>
      <p:pic>
        <p:nvPicPr>
          <p:cNvPr id="15" name="Picture 1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9329F09-6AC1-B678-87A4-12D01460002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879" y="10188870"/>
            <a:ext cx="1209675" cy="1209675"/>
          </a:xfrm>
          <a:prstGeom prst="rect">
            <a:avLst/>
          </a:prstGeom>
        </p:spPr>
      </p:pic>
      <p:pic>
        <p:nvPicPr>
          <p:cNvPr id="18" name="Picture 1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B305F04C-844C-8647-0A9B-24AEED3C8DE7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000" y="-4356470"/>
            <a:ext cx="12096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839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0985DAAA-12CD-486B-9DDA-B104765880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2" y="-145728"/>
            <a:ext cx="1850626" cy="1871889"/>
          </a:xfrm>
          <a:prstGeom prst="rect">
            <a:avLst/>
          </a:prstGeom>
        </p:spPr>
      </p:pic>
      <p:pic>
        <p:nvPicPr>
          <p:cNvPr id="2" name="图片 2">
            <a:extLst>
              <a:ext uri="{FF2B5EF4-FFF2-40B4-BE49-F238E27FC236}">
                <a16:creationId xmlns:a16="http://schemas.microsoft.com/office/drawing/2014/main" id="{9A1AA0CF-46B0-7C92-0988-57EB4847D6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749" y="-575127"/>
            <a:ext cx="7031911" cy="70319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C35FBC-1B08-A8E7-5040-B38E3E14D0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6025" y="442103"/>
            <a:ext cx="7248772" cy="57977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44BFEB-2968-6511-9F26-4E7F35F282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704" y="790216"/>
            <a:ext cx="4389500" cy="552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45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0985DAAA-12CD-486B-9DDA-B104765880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2" y="-145728"/>
            <a:ext cx="1850626" cy="1871889"/>
          </a:xfrm>
          <a:prstGeom prst="rect">
            <a:avLst/>
          </a:prstGeom>
        </p:spPr>
      </p:pic>
      <p:pic>
        <p:nvPicPr>
          <p:cNvPr id="2" name="图片 2">
            <a:extLst>
              <a:ext uri="{FF2B5EF4-FFF2-40B4-BE49-F238E27FC236}">
                <a16:creationId xmlns:a16="http://schemas.microsoft.com/office/drawing/2014/main" id="{9A1AA0CF-46B0-7C92-0988-57EB4847D6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749" y="-575127"/>
            <a:ext cx="7031911" cy="70319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AA26F7-2123-10E8-37B1-80447D5CD3D4}"/>
              </a:ext>
            </a:extLst>
          </p:cNvPr>
          <p:cNvSpPr txBox="1"/>
          <p:nvPr/>
        </p:nvSpPr>
        <p:spPr>
          <a:xfrm>
            <a:off x="2619375" y="1676400"/>
            <a:ext cx="29527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9D9AB2-0DFF-59EE-804B-8A43843886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9248" y="1024300"/>
            <a:ext cx="5877053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27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2211151-1080-1548-3573-2B367D26DA7C}"/>
              </a:ext>
            </a:extLst>
          </p:cNvPr>
          <p:cNvSpPr txBox="1"/>
          <p:nvPr/>
        </p:nvSpPr>
        <p:spPr>
          <a:xfrm>
            <a:off x="923925" y="121249"/>
            <a:ext cx="10801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sẽ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làm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trong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cách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huống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sau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BB56F7-BDBC-C4F9-814A-F8F96F9DFE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362" y="1443037"/>
            <a:ext cx="8682038" cy="350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47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CD119D6-4EDB-3AD0-56C1-ACB7FEB01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/>
          <a:p>
            <a:endParaRPr lang="en-US"/>
          </a:p>
        </p:txBody>
      </p:sp>
      <p:pic>
        <p:nvPicPr>
          <p:cNvPr id="2" name="Hot_hnh_2d_202601091519_7xse3">
            <a:hlinkClick r:id="" action="ppaction://media"/>
            <a:extLst>
              <a:ext uri="{FF2B5EF4-FFF2-40B4-BE49-F238E27FC236}">
                <a16:creationId xmlns:a16="http://schemas.microsoft.com/office/drawing/2014/main" id="{8D4FCC8D-8F68-200A-6CC7-9262A37B09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B1E86E8-3258-7CC1-7131-05B6B53CC8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174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DBFB2-9AE5-802B-7C0A-3FB7F3353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2EFC7F-8467-6441-7640-55E24FE9B68A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CD4533-6B8E-B41F-D743-B88A3E4365B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Hot_hnh_2d_202601091540_wny69">
            <a:hlinkClick r:id="" action="ppaction://media"/>
            <a:extLst>
              <a:ext uri="{FF2B5EF4-FFF2-40B4-BE49-F238E27FC236}">
                <a16:creationId xmlns:a16="http://schemas.microsoft.com/office/drawing/2014/main" id="{2EB1EC63-8A09-1C08-C29E-9D003B2506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14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">
            <a:hlinkClick r:id="" action="ppaction://media"/>
            <a:extLst>
              <a:ext uri="{FF2B5EF4-FFF2-40B4-BE49-F238E27FC236}">
                <a16:creationId xmlns:a16="http://schemas.microsoft.com/office/drawing/2014/main" id="{E39C6C55-EE63-B83E-6843-CD3F33D256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318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6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A3C3BF-CE50-9387-CC1F-3FEF936A10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11" t="33561" r="15753" b="1"/>
          <a:stretch/>
        </p:blipFill>
        <p:spPr>
          <a:xfrm>
            <a:off x="8716374" y="1873762"/>
            <a:ext cx="3654958" cy="46156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E39204-FD61-EF33-DD31-C029317D66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0" y="2635615"/>
            <a:ext cx="2874774" cy="407876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3638E18-C397-77A5-CC1A-755A55F4C93C}"/>
              </a:ext>
            </a:extLst>
          </p:cNvPr>
          <p:cNvGrpSpPr/>
          <p:nvPr/>
        </p:nvGrpSpPr>
        <p:grpSpPr>
          <a:xfrm>
            <a:off x="2649341" y="385616"/>
            <a:ext cx="6713734" cy="1490809"/>
            <a:chOff x="2519646" y="2453148"/>
            <a:chExt cx="3551639" cy="90601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BED525C-A3CF-6BDA-FE7A-06CA8CCC6E03}"/>
                </a:ext>
              </a:extLst>
            </p:cNvPr>
            <p:cNvSpPr/>
            <p:nvPr/>
          </p:nvSpPr>
          <p:spPr>
            <a:xfrm>
              <a:off x="2519646" y="2453148"/>
              <a:ext cx="3551639" cy="906018"/>
            </a:xfrm>
            <a:prstGeom prst="roundRect">
              <a:avLst>
                <a:gd name="adj" fmla="val 26434"/>
              </a:avLst>
            </a:prstGeom>
            <a:solidFill>
              <a:srgbClr val="FCE1E8"/>
            </a:solidFill>
            <a:ln w="38100">
              <a:solidFill>
                <a:srgbClr val="CC529F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19B6871-70C5-0EE3-DD48-EF5B3B35C81D}"/>
                </a:ext>
              </a:extLst>
            </p:cNvPr>
            <p:cNvSpPr txBox="1"/>
            <p:nvPr/>
          </p:nvSpPr>
          <p:spPr>
            <a:xfrm>
              <a:off x="2692794" y="2503219"/>
              <a:ext cx="3302697" cy="394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 đã từng nhặt được của rơi bao giờ chưa?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F30151D-0E5A-A5FF-591B-6953A6BFFC82}"/>
              </a:ext>
            </a:extLst>
          </p:cNvPr>
          <p:cNvGrpSpPr/>
          <p:nvPr/>
        </p:nvGrpSpPr>
        <p:grpSpPr>
          <a:xfrm>
            <a:off x="2811266" y="2262039"/>
            <a:ext cx="6713734" cy="2262333"/>
            <a:chOff x="2519646" y="2453148"/>
            <a:chExt cx="3551639" cy="109322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5CCC591-2216-F30A-F943-E5746C3F8B27}"/>
                </a:ext>
              </a:extLst>
            </p:cNvPr>
            <p:cNvSpPr/>
            <p:nvPr/>
          </p:nvSpPr>
          <p:spPr>
            <a:xfrm>
              <a:off x="2519646" y="2453148"/>
              <a:ext cx="3551639" cy="906018"/>
            </a:xfrm>
            <a:prstGeom prst="roundRect">
              <a:avLst>
                <a:gd name="adj" fmla="val 26434"/>
              </a:avLst>
            </a:prstGeom>
            <a:solidFill>
              <a:srgbClr val="FCE1E8"/>
            </a:solidFill>
            <a:ln w="38100">
              <a:solidFill>
                <a:srgbClr val="CC529F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AFCB7E5-A040-D12B-484C-FDF419F5F2EC}"/>
                </a:ext>
              </a:extLst>
            </p:cNvPr>
            <p:cNvSpPr txBox="1"/>
            <p:nvPr/>
          </p:nvSpPr>
          <p:spPr>
            <a:xfrm>
              <a:off x="2637367" y="2480205"/>
              <a:ext cx="3302697" cy="10661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Hãy kể về một tấm gương nhặt được của rơi trả lại người đánh mất mà em biết.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952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0985DAAA-12CD-486B-9DDA-B104765880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2" y="-145728"/>
            <a:ext cx="1850626" cy="1871889"/>
          </a:xfrm>
          <a:prstGeom prst="rect">
            <a:avLst/>
          </a:prstGeom>
        </p:spPr>
      </p:pic>
      <p:pic>
        <p:nvPicPr>
          <p:cNvPr id="2" name="图片 2">
            <a:extLst>
              <a:ext uri="{FF2B5EF4-FFF2-40B4-BE49-F238E27FC236}">
                <a16:creationId xmlns:a16="http://schemas.microsoft.com/office/drawing/2014/main" id="{9A1AA0CF-46B0-7C92-0988-57EB4847D6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749" y="-575127"/>
            <a:ext cx="7031911" cy="70319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F5B294-7C52-3586-D802-FE84EC9153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670" y="790216"/>
            <a:ext cx="4194412" cy="50784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621F09-DDE0-6281-35C8-4C5A2647F5DA}"/>
              </a:ext>
            </a:extLst>
          </p:cNvPr>
          <p:cNvSpPr txBox="1"/>
          <p:nvPr/>
        </p:nvSpPr>
        <p:spPr>
          <a:xfrm>
            <a:off x="6572250" y="1200150"/>
            <a:ext cx="459105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solidFill>
                  <a:srgbClr val="0070C0"/>
                </a:solidFill>
                <a:latin typeface="SVN-Poky's" panose="020B0606040200020203" pitchFamily="34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49644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2E4938C-C603-4294-49F2-AF918CAAD733}"/>
              </a:ext>
            </a:extLst>
          </p:cNvPr>
          <p:cNvGrpSpPr/>
          <p:nvPr/>
        </p:nvGrpSpPr>
        <p:grpSpPr>
          <a:xfrm>
            <a:off x="6125966" y="928541"/>
            <a:ext cx="5475484" cy="1547959"/>
            <a:chOff x="2519646" y="2453148"/>
            <a:chExt cx="3551639" cy="906018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A5016346-5925-469C-FEF5-4A24915790F3}"/>
                </a:ext>
              </a:extLst>
            </p:cNvPr>
            <p:cNvSpPr/>
            <p:nvPr/>
          </p:nvSpPr>
          <p:spPr>
            <a:xfrm>
              <a:off x="2519646" y="2453148"/>
              <a:ext cx="3551639" cy="906018"/>
            </a:xfrm>
            <a:prstGeom prst="roundRect">
              <a:avLst>
                <a:gd name="adj" fmla="val 26434"/>
              </a:avLst>
            </a:prstGeom>
            <a:solidFill>
              <a:srgbClr val="FCE1E8"/>
            </a:solidFill>
            <a:ln w="38100">
              <a:solidFill>
                <a:srgbClr val="CC529F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7A7B731-BAE9-E3EC-BDE9-3DAA1A7CB24D}"/>
                </a:ext>
              </a:extLst>
            </p:cNvPr>
            <p:cNvSpPr txBox="1"/>
            <p:nvPr/>
          </p:nvSpPr>
          <p:spPr>
            <a:xfrm>
              <a:off x="2692794" y="2503219"/>
              <a:ext cx="3302697" cy="5763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 nhận xét gì về hành động của Tôm và Tép?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92D7B65-C26B-0AE7-3BD3-C32E76AF1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287" y="1381125"/>
            <a:ext cx="5457825" cy="42862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91A5CA-F682-353B-3897-02CBF9F0CF34}"/>
              </a:ext>
            </a:extLst>
          </p:cNvPr>
          <p:cNvSpPr txBox="1"/>
          <p:nvPr/>
        </p:nvSpPr>
        <p:spPr>
          <a:xfrm>
            <a:off x="6934200" y="3316026"/>
            <a:ext cx="5105400" cy="2554545"/>
          </a:xfrm>
          <a:custGeom>
            <a:avLst/>
            <a:gdLst>
              <a:gd name="csX0" fmla="*/ 0 w 5105400"/>
              <a:gd name="csY0" fmla="*/ 0 h 2554545"/>
              <a:gd name="csX1" fmla="*/ 5105400 w 5105400"/>
              <a:gd name="csY1" fmla="*/ 0 h 2554545"/>
              <a:gd name="csX2" fmla="*/ 5105400 w 5105400"/>
              <a:gd name="csY2" fmla="*/ 2554545 h 2554545"/>
              <a:gd name="csX3" fmla="*/ 0 w 5105400"/>
              <a:gd name="csY3" fmla="*/ 2554545 h 2554545"/>
              <a:gd name="csX4" fmla="*/ 0 w 5105400"/>
              <a:gd name="csY4" fmla="*/ 0 h 2554545"/>
              <a:gd name="csX0" fmla="*/ 0 w 5105400"/>
              <a:gd name="csY0" fmla="*/ 0 h 2554545"/>
              <a:gd name="csX1" fmla="*/ 5105400 w 5105400"/>
              <a:gd name="csY1" fmla="*/ 0 h 2554545"/>
              <a:gd name="csX2" fmla="*/ 5105400 w 5105400"/>
              <a:gd name="csY2" fmla="*/ 2554545 h 2554545"/>
              <a:gd name="csX3" fmla="*/ 0 w 5105400"/>
              <a:gd name="csY3" fmla="*/ 2554545 h 2554545"/>
              <a:gd name="csX4" fmla="*/ 0 w 5105400"/>
              <a:gd name="csY4" fmla="*/ 0 h 2554545"/>
              <a:gd name="csX0" fmla="*/ 0 w 5105400"/>
              <a:gd name="csY0" fmla="*/ 0 h 2554545"/>
              <a:gd name="csX1" fmla="*/ 5105400 w 5105400"/>
              <a:gd name="csY1" fmla="*/ 0 h 2554545"/>
              <a:gd name="csX2" fmla="*/ 5105400 w 5105400"/>
              <a:gd name="csY2" fmla="*/ 2554545 h 2554545"/>
              <a:gd name="csX3" fmla="*/ 0 w 5105400"/>
              <a:gd name="csY3" fmla="*/ 2554545 h 2554545"/>
              <a:gd name="csX4" fmla="*/ 0 w 5105400"/>
              <a:gd name="csY4" fmla="*/ 0 h 255454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5105400" h="2554545" fill="none" extrusionOk="0">
                <a:moveTo>
                  <a:pt x="0" y="0"/>
                </a:moveTo>
                <a:cubicBezTo>
                  <a:pt x="2482870" y="5222"/>
                  <a:pt x="2692281" y="24918"/>
                  <a:pt x="5105400" y="0"/>
                </a:cubicBezTo>
                <a:cubicBezTo>
                  <a:pt x="4975141" y="316439"/>
                  <a:pt x="5033039" y="2027478"/>
                  <a:pt x="5105400" y="2554545"/>
                </a:cubicBezTo>
                <a:cubicBezTo>
                  <a:pt x="3739646" y="2733882"/>
                  <a:pt x="2503075" y="2668235"/>
                  <a:pt x="0" y="2554545"/>
                </a:cubicBezTo>
                <a:cubicBezTo>
                  <a:pt x="157745" y="2072379"/>
                  <a:pt x="16422" y="1075310"/>
                  <a:pt x="0" y="0"/>
                </a:cubicBezTo>
                <a:close/>
              </a:path>
              <a:path w="5105400" h="2554545" stroke="0" extrusionOk="0">
                <a:moveTo>
                  <a:pt x="0" y="0"/>
                </a:moveTo>
                <a:cubicBezTo>
                  <a:pt x="910443" y="7216"/>
                  <a:pt x="3973356" y="-197522"/>
                  <a:pt x="5105400" y="0"/>
                </a:cubicBezTo>
                <a:cubicBezTo>
                  <a:pt x="5084338" y="1207228"/>
                  <a:pt x="5106378" y="1501778"/>
                  <a:pt x="5105400" y="2554545"/>
                </a:cubicBezTo>
                <a:cubicBezTo>
                  <a:pt x="2690046" y="2501230"/>
                  <a:pt x="1777891" y="2193547"/>
                  <a:pt x="0" y="2554545"/>
                </a:cubicBezTo>
                <a:cubicBezTo>
                  <a:pt x="-32113" y="1436485"/>
                  <a:pt x="130672" y="632917"/>
                  <a:pt x="0" y="0"/>
                </a:cubicBezTo>
                <a:close/>
              </a:path>
              <a:path w="5105400" h="2554545" fill="none" stroke="0" extrusionOk="0">
                <a:moveTo>
                  <a:pt x="0" y="0"/>
                </a:moveTo>
                <a:cubicBezTo>
                  <a:pt x="2440623" y="81658"/>
                  <a:pt x="2921992" y="-102002"/>
                  <a:pt x="5105400" y="0"/>
                </a:cubicBezTo>
                <a:cubicBezTo>
                  <a:pt x="5030499" y="450914"/>
                  <a:pt x="5071755" y="2114577"/>
                  <a:pt x="5105400" y="2554545"/>
                </a:cubicBezTo>
                <a:cubicBezTo>
                  <a:pt x="4344667" y="2647194"/>
                  <a:pt x="2743756" y="2874906"/>
                  <a:pt x="0" y="2554545"/>
                </a:cubicBezTo>
                <a:cubicBezTo>
                  <a:pt x="-16803" y="2090640"/>
                  <a:pt x="-93030" y="794148"/>
                  <a:pt x="0" y="0"/>
                </a:cubicBezTo>
                <a:close/>
              </a:path>
              <a:path w="5105400" h="2554545" fill="none" stroke="0" extrusionOk="0">
                <a:moveTo>
                  <a:pt x="0" y="0"/>
                </a:moveTo>
                <a:cubicBezTo>
                  <a:pt x="2404825" y="11849"/>
                  <a:pt x="2937364" y="-161459"/>
                  <a:pt x="5105400" y="0"/>
                </a:cubicBezTo>
                <a:cubicBezTo>
                  <a:pt x="5048967" y="395754"/>
                  <a:pt x="5000772" y="2134611"/>
                  <a:pt x="5105400" y="2554545"/>
                </a:cubicBezTo>
                <a:cubicBezTo>
                  <a:pt x="4060165" y="2705641"/>
                  <a:pt x="2577060" y="2799142"/>
                  <a:pt x="0" y="2554545"/>
                </a:cubicBezTo>
                <a:cubicBezTo>
                  <a:pt x="18378" y="2119020"/>
                  <a:pt x="36825" y="1060509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custGeom>
                    <a:avLst/>
                    <a:gdLst>
                      <a:gd name="connsiteX0" fmla="*/ 0 w 5105400"/>
                      <a:gd name="connsiteY0" fmla="*/ 0 h 2554545"/>
                      <a:gd name="connsiteX1" fmla="*/ 5105400 w 5105400"/>
                      <a:gd name="connsiteY1" fmla="*/ 0 h 2554545"/>
                      <a:gd name="connsiteX2" fmla="*/ 5105400 w 5105400"/>
                      <a:gd name="connsiteY2" fmla="*/ 2554545 h 2554545"/>
                      <a:gd name="connsiteX3" fmla="*/ 0 w 5105400"/>
                      <a:gd name="connsiteY3" fmla="*/ 2554545 h 2554545"/>
                      <a:gd name="connsiteX4" fmla="*/ 0 w 5105400"/>
                      <a:gd name="connsiteY4" fmla="*/ 0 h 2554545"/>
                      <a:gd name="connsiteX0" fmla="*/ 0 w 5105400"/>
                      <a:gd name="connsiteY0" fmla="*/ 0 h 2554545"/>
                      <a:gd name="connsiteX1" fmla="*/ 5105400 w 5105400"/>
                      <a:gd name="connsiteY1" fmla="*/ 0 h 2554545"/>
                      <a:gd name="connsiteX2" fmla="*/ 5105400 w 5105400"/>
                      <a:gd name="connsiteY2" fmla="*/ 2554545 h 2554545"/>
                      <a:gd name="connsiteX3" fmla="*/ 0 w 5105400"/>
                      <a:gd name="connsiteY3" fmla="*/ 2554545 h 2554545"/>
                      <a:gd name="connsiteX4" fmla="*/ 0 w 5105400"/>
                      <a:gd name="connsiteY4" fmla="*/ 0 h 25545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05400" h="2554545" fill="none" extrusionOk="0">
                        <a:moveTo>
                          <a:pt x="0" y="0"/>
                        </a:moveTo>
                        <a:cubicBezTo>
                          <a:pt x="2482870" y="5222"/>
                          <a:pt x="2692281" y="24918"/>
                          <a:pt x="5105400" y="0"/>
                        </a:cubicBezTo>
                        <a:cubicBezTo>
                          <a:pt x="4985884" y="344620"/>
                          <a:pt x="5047949" y="2058674"/>
                          <a:pt x="5105400" y="2554545"/>
                        </a:cubicBezTo>
                        <a:cubicBezTo>
                          <a:pt x="3992621" y="2576810"/>
                          <a:pt x="2474887" y="2664142"/>
                          <a:pt x="0" y="2554545"/>
                        </a:cubicBezTo>
                        <a:cubicBezTo>
                          <a:pt x="31197" y="2172670"/>
                          <a:pt x="12634" y="907293"/>
                          <a:pt x="0" y="0"/>
                        </a:cubicBezTo>
                        <a:close/>
                      </a:path>
                      <a:path w="5105400" h="2554545" stroke="0" extrusionOk="0">
                        <a:moveTo>
                          <a:pt x="0" y="0"/>
                        </a:moveTo>
                        <a:cubicBezTo>
                          <a:pt x="807295" y="8738"/>
                          <a:pt x="3816499" y="-154887"/>
                          <a:pt x="5105400" y="0"/>
                        </a:cubicBezTo>
                        <a:cubicBezTo>
                          <a:pt x="5093619" y="1215750"/>
                          <a:pt x="5078879" y="1509531"/>
                          <a:pt x="5105400" y="2554545"/>
                        </a:cubicBezTo>
                        <a:cubicBezTo>
                          <a:pt x="2630648" y="2449925"/>
                          <a:pt x="1801882" y="2352197"/>
                          <a:pt x="0" y="2554545"/>
                        </a:cubicBezTo>
                        <a:cubicBezTo>
                          <a:pt x="-2597" y="1431291"/>
                          <a:pt x="117591" y="620600"/>
                          <a:pt x="0" y="0"/>
                        </a:cubicBezTo>
                        <a:close/>
                      </a:path>
                      <a:path w="5105400" h="2554545" fill="none" stroke="0" extrusionOk="0">
                        <a:moveTo>
                          <a:pt x="0" y="0"/>
                        </a:moveTo>
                        <a:cubicBezTo>
                          <a:pt x="2404825" y="11849"/>
                          <a:pt x="2937364" y="-161459"/>
                          <a:pt x="5105400" y="0"/>
                        </a:cubicBezTo>
                        <a:cubicBezTo>
                          <a:pt x="5040903" y="439121"/>
                          <a:pt x="5069329" y="2144523"/>
                          <a:pt x="5105400" y="2554545"/>
                        </a:cubicBezTo>
                        <a:cubicBezTo>
                          <a:pt x="4267281" y="2469399"/>
                          <a:pt x="2586973" y="2928792"/>
                          <a:pt x="0" y="2554545"/>
                        </a:cubicBezTo>
                        <a:cubicBezTo>
                          <a:pt x="-64054" y="2087556"/>
                          <a:pt x="16311" y="82049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thật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ngoan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giúp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đỡ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trả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lại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túi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tiền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Còng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6" name="Freeform: Shape 34">
            <a:extLst>
              <a:ext uri="{FF2B5EF4-FFF2-40B4-BE49-F238E27FC236}">
                <a16:creationId xmlns:a16="http://schemas.microsoft.com/office/drawing/2014/main" id="{534E99BD-F068-3129-41D3-477A31C8D23C}"/>
              </a:ext>
            </a:extLst>
          </p:cNvPr>
          <p:cNvSpPr/>
          <p:nvPr/>
        </p:nvSpPr>
        <p:spPr>
          <a:xfrm>
            <a:off x="6175190" y="2384923"/>
            <a:ext cx="1119009" cy="846002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11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2E4938C-C603-4294-49F2-AF918CAAD733}"/>
              </a:ext>
            </a:extLst>
          </p:cNvPr>
          <p:cNvGrpSpPr/>
          <p:nvPr/>
        </p:nvGrpSpPr>
        <p:grpSpPr>
          <a:xfrm>
            <a:off x="6125966" y="928541"/>
            <a:ext cx="5475484" cy="1547959"/>
            <a:chOff x="2519646" y="2453148"/>
            <a:chExt cx="3551639" cy="906018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A5016346-5925-469C-FEF5-4A24915790F3}"/>
                </a:ext>
              </a:extLst>
            </p:cNvPr>
            <p:cNvSpPr/>
            <p:nvPr/>
          </p:nvSpPr>
          <p:spPr>
            <a:xfrm>
              <a:off x="2519646" y="2453148"/>
              <a:ext cx="3551639" cy="906018"/>
            </a:xfrm>
            <a:prstGeom prst="roundRect">
              <a:avLst>
                <a:gd name="adj" fmla="val 26434"/>
              </a:avLst>
            </a:prstGeom>
            <a:solidFill>
              <a:srgbClr val="FCE1E8"/>
            </a:solidFill>
            <a:ln w="38100">
              <a:solidFill>
                <a:srgbClr val="CC529F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7A7B731-BAE9-E3EC-BDE9-3DAA1A7CB24D}"/>
                </a:ext>
              </a:extLst>
            </p:cNvPr>
            <p:cNvSpPr txBox="1"/>
            <p:nvPr/>
          </p:nvSpPr>
          <p:spPr>
            <a:xfrm>
              <a:off x="2692794" y="2503219"/>
              <a:ext cx="3302697" cy="702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 Còng cảm thấy thế nào khi nhận lại tiền?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091A5CA-F682-353B-3897-02CBF9F0CF34}"/>
              </a:ext>
            </a:extLst>
          </p:cNvPr>
          <p:cNvSpPr txBox="1"/>
          <p:nvPr/>
        </p:nvSpPr>
        <p:spPr>
          <a:xfrm>
            <a:off x="6934200" y="3316026"/>
            <a:ext cx="5105400" cy="2554545"/>
          </a:xfrm>
          <a:custGeom>
            <a:avLst/>
            <a:gdLst>
              <a:gd name="csX0" fmla="*/ 0 w 5105400"/>
              <a:gd name="csY0" fmla="*/ 0 h 2554545"/>
              <a:gd name="csX1" fmla="*/ 5105400 w 5105400"/>
              <a:gd name="csY1" fmla="*/ 0 h 2554545"/>
              <a:gd name="csX2" fmla="*/ 5105400 w 5105400"/>
              <a:gd name="csY2" fmla="*/ 2554545 h 2554545"/>
              <a:gd name="csX3" fmla="*/ 0 w 5105400"/>
              <a:gd name="csY3" fmla="*/ 2554545 h 2554545"/>
              <a:gd name="csX4" fmla="*/ 0 w 5105400"/>
              <a:gd name="csY4" fmla="*/ 0 h 2554545"/>
              <a:gd name="csX0" fmla="*/ 0 w 5105400"/>
              <a:gd name="csY0" fmla="*/ 0 h 2554545"/>
              <a:gd name="csX1" fmla="*/ 5105400 w 5105400"/>
              <a:gd name="csY1" fmla="*/ 0 h 2554545"/>
              <a:gd name="csX2" fmla="*/ 5105400 w 5105400"/>
              <a:gd name="csY2" fmla="*/ 2554545 h 2554545"/>
              <a:gd name="csX3" fmla="*/ 0 w 5105400"/>
              <a:gd name="csY3" fmla="*/ 2554545 h 2554545"/>
              <a:gd name="csX4" fmla="*/ 0 w 5105400"/>
              <a:gd name="csY4" fmla="*/ 0 h 2554545"/>
              <a:gd name="csX0" fmla="*/ 0 w 5105400"/>
              <a:gd name="csY0" fmla="*/ 0 h 2554545"/>
              <a:gd name="csX1" fmla="*/ 5105400 w 5105400"/>
              <a:gd name="csY1" fmla="*/ 0 h 2554545"/>
              <a:gd name="csX2" fmla="*/ 5105400 w 5105400"/>
              <a:gd name="csY2" fmla="*/ 2554545 h 2554545"/>
              <a:gd name="csX3" fmla="*/ 0 w 5105400"/>
              <a:gd name="csY3" fmla="*/ 2554545 h 2554545"/>
              <a:gd name="csX4" fmla="*/ 0 w 5105400"/>
              <a:gd name="csY4" fmla="*/ 0 h 255454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5105400" h="2554545" fill="none" extrusionOk="0">
                <a:moveTo>
                  <a:pt x="0" y="0"/>
                </a:moveTo>
                <a:cubicBezTo>
                  <a:pt x="2482870" y="5222"/>
                  <a:pt x="2692281" y="24918"/>
                  <a:pt x="5105400" y="0"/>
                </a:cubicBezTo>
                <a:cubicBezTo>
                  <a:pt x="4975141" y="316439"/>
                  <a:pt x="5033039" y="2027478"/>
                  <a:pt x="5105400" y="2554545"/>
                </a:cubicBezTo>
                <a:cubicBezTo>
                  <a:pt x="3739646" y="2733882"/>
                  <a:pt x="2503075" y="2668235"/>
                  <a:pt x="0" y="2554545"/>
                </a:cubicBezTo>
                <a:cubicBezTo>
                  <a:pt x="157745" y="2072379"/>
                  <a:pt x="16422" y="1075310"/>
                  <a:pt x="0" y="0"/>
                </a:cubicBezTo>
                <a:close/>
              </a:path>
              <a:path w="5105400" h="2554545" stroke="0" extrusionOk="0">
                <a:moveTo>
                  <a:pt x="0" y="0"/>
                </a:moveTo>
                <a:cubicBezTo>
                  <a:pt x="910443" y="7216"/>
                  <a:pt x="3973356" y="-197522"/>
                  <a:pt x="5105400" y="0"/>
                </a:cubicBezTo>
                <a:cubicBezTo>
                  <a:pt x="5084338" y="1207228"/>
                  <a:pt x="5106378" y="1501778"/>
                  <a:pt x="5105400" y="2554545"/>
                </a:cubicBezTo>
                <a:cubicBezTo>
                  <a:pt x="2690046" y="2501230"/>
                  <a:pt x="1777891" y="2193547"/>
                  <a:pt x="0" y="2554545"/>
                </a:cubicBezTo>
                <a:cubicBezTo>
                  <a:pt x="-32113" y="1436485"/>
                  <a:pt x="130672" y="632917"/>
                  <a:pt x="0" y="0"/>
                </a:cubicBezTo>
                <a:close/>
              </a:path>
              <a:path w="5105400" h="2554545" fill="none" stroke="0" extrusionOk="0">
                <a:moveTo>
                  <a:pt x="0" y="0"/>
                </a:moveTo>
                <a:cubicBezTo>
                  <a:pt x="2440623" y="81658"/>
                  <a:pt x="2921992" y="-102002"/>
                  <a:pt x="5105400" y="0"/>
                </a:cubicBezTo>
                <a:cubicBezTo>
                  <a:pt x="5030499" y="450914"/>
                  <a:pt x="5071755" y="2114577"/>
                  <a:pt x="5105400" y="2554545"/>
                </a:cubicBezTo>
                <a:cubicBezTo>
                  <a:pt x="4344667" y="2647194"/>
                  <a:pt x="2743756" y="2874906"/>
                  <a:pt x="0" y="2554545"/>
                </a:cubicBezTo>
                <a:cubicBezTo>
                  <a:pt x="-16803" y="2090640"/>
                  <a:pt x="-93030" y="794148"/>
                  <a:pt x="0" y="0"/>
                </a:cubicBezTo>
                <a:close/>
              </a:path>
              <a:path w="5105400" h="2554545" fill="none" stroke="0" extrusionOk="0">
                <a:moveTo>
                  <a:pt x="0" y="0"/>
                </a:moveTo>
                <a:cubicBezTo>
                  <a:pt x="2404825" y="11849"/>
                  <a:pt x="2937364" y="-161459"/>
                  <a:pt x="5105400" y="0"/>
                </a:cubicBezTo>
                <a:cubicBezTo>
                  <a:pt x="5048967" y="395754"/>
                  <a:pt x="5000772" y="2134611"/>
                  <a:pt x="5105400" y="2554545"/>
                </a:cubicBezTo>
                <a:cubicBezTo>
                  <a:pt x="4060165" y="2705641"/>
                  <a:pt x="2577060" y="2799142"/>
                  <a:pt x="0" y="2554545"/>
                </a:cubicBezTo>
                <a:cubicBezTo>
                  <a:pt x="18378" y="2119020"/>
                  <a:pt x="36825" y="1060509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custGeom>
                    <a:avLst/>
                    <a:gdLst>
                      <a:gd name="connsiteX0" fmla="*/ 0 w 5105400"/>
                      <a:gd name="connsiteY0" fmla="*/ 0 h 2554545"/>
                      <a:gd name="connsiteX1" fmla="*/ 5105400 w 5105400"/>
                      <a:gd name="connsiteY1" fmla="*/ 0 h 2554545"/>
                      <a:gd name="connsiteX2" fmla="*/ 5105400 w 5105400"/>
                      <a:gd name="connsiteY2" fmla="*/ 2554545 h 2554545"/>
                      <a:gd name="connsiteX3" fmla="*/ 0 w 5105400"/>
                      <a:gd name="connsiteY3" fmla="*/ 2554545 h 2554545"/>
                      <a:gd name="connsiteX4" fmla="*/ 0 w 5105400"/>
                      <a:gd name="connsiteY4" fmla="*/ 0 h 2554545"/>
                      <a:gd name="connsiteX0" fmla="*/ 0 w 5105400"/>
                      <a:gd name="connsiteY0" fmla="*/ 0 h 2554545"/>
                      <a:gd name="connsiteX1" fmla="*/ 5105400 w 5105400"/>
                      <a:gd name="connsiteY1" fmla="*/ 0 h 2554545"/>
                      <a:gd name="connsiteX2" fmla="*/ 5105400 w 5105400"/>
                      <a:gd name="connsiteY2" fmla="*/ 2554545 h 2554545"/>
                      <a:gd name="connsiteX3" fmla="*/ 0 w 5105400"/>
                      <a:gd name="connsiteY3" fmla="*/ 2554545 h 2554545"/>
                      <a:gd name="connsiteX4" fmla="*/ 0 w 5105400"/>
                      <a:gd name="connsiteY4" fmla="*/ 0 h 25545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05400" h="2554545" fill="none" extrusionOk="0">
                        <a:moveTo>
                          <a:pt x="0" y="0"/>
                        </a:moveTo>
                        <a:cubicBezTo>
                          <a:pt x="2482870" y="5222"/>
                          <a:pt x="2692281" y="24918"/>
                          <a:pt x="5105400" y="0"/>
                        </a:cubicBezTo>
                        <a:cubicBezTo>
                          <a:pt x="4985884" y="344620"/>
                          <a:pt x="5047949" y="2058674"/>
                          <a:pt x="5105400" y="2554545"/>
                        </a:cubicBezTo>
                        <a:cubicBezTo>
                          <a:pt x="3992621" y="2576810"/>
                          <a:pt x="2474887" y="2664142"/>
                          <a:pt x="0" y="2554545"/>
                        </a:cubicBezTo>
                        <a:cubicBezTo>
                          <a:pt x="31197" y="2172670"/>
                          <a:pt x="12634" y="907293"/>
                          <a:pt x="0" y="0"/>
                        </a:cubicBezTo>
                        <a:close/>
                      </a:path>
                      <a:path w="5105400" h="2554545" stroke="0" extrusionOk="0">
                        <a:moveTo>
                          <a:pt x="0" y="0"/>
                        </a:moveTo>
                        <a:cubicBezTo>
                          <a:pt x="807295" y="8738"/>
                          <a:pt x="3816499" y="-154887"/>
                          <a:pt x="5105400" y="0"/>
                        </a:cubicBezTo>
                        <a:cubicBezTo>
                          <a:pt x="5093619" y="1215750"/>
                          <a:pt x="5078879" y="1509531"/>
                          <a:pt x="5105400" y="2554545"/>
                        </a:cubicBezTo>
                        <a:cubicBezTo>
                          <a:pt x="2630648" y="2449925"/>
                          <a:pt x="1801882" y="2352197"/>
                          <a:pt x="0" y="2554545"/>
                        </a:cubicBezTo>
                        <a:cubicBezTo>
                          <a:pt x="-2597" y="1431291"/>
                          <a:pt x="117591" y="620600"/>
                          <a:pt x="0" y="0"/>
                        </a:cubicBezTo>
                        <a:close/>
                      </a:path>
                      <a:path w="5105400" h="2554545" fill="none" stroke="0" extrusionOk="0">
                        <a:moveTo>
                          <a:pt x="0" y="0"/>
                        </a:moveTo>
                        <a:cubicBezTo>
                          <a:pt x="2404825" y="11849"/>
                          <a:pt x="2937364" y="-161459"/>
                          <a:pt x="5105400" y="0"/>
                        </a:cubicBezTo>
                        <a:cubicBezTo>
                          <a:pt x="5040903" y="439121"/>
                          <a:pt x="5069329" y="2144523"/>
                          <a:pt x="5105400" y="2554545"/>
                        </a:cubicBezTo>
                        <a:cubicBezTo>
                          <a:pt x="4267281" y="2469399"/>
                          <a:pt x="2586973" y="2928792"/>
                          <a:pt x="0" y="2554545"/>
                        </a:cubicBezTo>
                        <a:cubicBezTo>
                          <a:pt x="-64054" y="2087556"/>
                          <a:pt x="16311" y="82049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Còng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cảm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thấy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rất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cảm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khen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hai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rất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ngoan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6" name="Freeform: Shape 34">
            <a:extLst>
              <a:ext uri="{FF2B5EF4-FFF2-40B4-BE49-F238E27FC236}">
                <a16:creationId xmlns:a16="http://schemas.microsoft.com/office/drawing/2014/main" id="{534E99BD-F068-3129-41D3-477A31C8D23C}"/>
              </a:ext>
            </a:extLst>
          </p:cNvPr>
          <p:cNvSpPr/>
          <p:nvPr/>
        </p:nvSpPr>
        <p:spPr>
          <a:xfrm>
            <a:off x="6175190" y="2384923"/>
            <a:ext cx="1119009" cy="846002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8F2B44-D444-D5B6-FEC2-7FC0EECEA9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762" y="1719263"/>
            <a:ext cx="5435116" cy="373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79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76FC083-8A92-7A16-9A50-B50DCC21339A}"/>
              </a:ext>
            </a:extLst>
          </p:cNvPr>
          <p:cNvSpPr/>
          <p:nvPr/>
        </p:nvSpPr>
        <p:spPr>
          <a:xfrm>
            <a:off x="2505075" y="1092701"/>
            <a:ext cx="8686800" cy="170765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400" b="1" i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Theo em, vì sao nhặt được của rơi cần trả lại người đánh mất?</a:t>
            </a:r>
            <a:endParaRPr kumimoji="0" lang="en-US" sz="4400" b="0" i="1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" name="Picture 9" descr="A picture containing clipart&#10;&#10;Description automatically generated">
            <a:extLst>
              <a:ext uri="{FF2B5EF4-FFF2-40B4-BE49-F238E27FC236}">
                <a16:creationId xmlns:a16="http://schemas.microsoft.com/office/drawing/2014/main" id="{47584742-DBFE-EE2E-236F-F82FFEA099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84" b="89976" l="9994" r="89942">
                        <a14:foregroundMark x1="54625" y1="9135" x2="54625" y2="9135"/>
                        <a14:foregroundMark x1="48027" y1="8084" x2="48027" y2="8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775" y="2857501"/>
            <a:ext cx="4290130" cy="34321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0AAD85-2D2A-A33E-3EB5-06EC35BC7FBA}"/>
              </a:ext>
            </a:extLst>
          </p:cNvPr>
          <p:cNvSpPr txBox="1"/>
          <p:nvPr/>
        </p:nvSpPr>
        <p:spPr>
          <a:xfrm>
            <a:off x="4152900" y="3754176"/>
            <a:ext cx="7391400" cy="1938992"/>
          </a:xfrm>
          <a:custGeom>
            <a:avLst/>
            <a:gdLst>
              <a:gd name="csX0" fmla="*/ 0 w 7391400"/>
              <a:gd name="csY0" fmla="*/ 0 h 1938992"/>
              <a:gd name="csX1" fmla="*/ 7391400 w 7391400"/>
              <a:gd name="csY1" fmla="*/ 0 h 1938992"/>
              <a:gd name="csX2" fmla="*/ 7391400 w 7391400"/>
              <a:gd name="csY2" fmla="*/ 1938992 h 1938992"/>
              <a:gd name="csX3" fmla="*/ 0 w 7391400"/>
              <a:gd name="csY3" fmla="*/ 1938992 h 1938992"/>
              <a:gd name="csX4" fmla="*/ 0 w 7391400"/>
              <a:gd name="csY4" fmla="*/ 0 h 1938992"/>
              <a:gd name="csX0" fmla="*/ 0 w 7391400"/>
              <a:gd name="csY0" fmla="*/ 0 h 1938992"/>
              <a:gd name="csX1" fmla="*/ 7391400 w 7391400"/>
              <a:gd name="csY1" fmla="*/ 0 h 1938992"/>
              <a:gd name="csX2" fmla="*/ 7391400 w 7391400"/>
              <a:gd name="csY2" fmla="*/ 1938992 h 1938992"/>
              <a:gd name="csX3" fmla="*/ 0 w 7391400"/>
              <a:gd name="csY3" fmla="*/ 1938992 h 1938992"/>
              <a:gd name="csX4" fmla="*/ 0 w 7391400"/>
              <a:gd name="csY4" fmla="*/ 0 h 1938992"/>
              <a:gd name="csX0" fmla="*/ 0 w 7391400"/>
              <a:gd name="csY0" fmla="*/ 0 h 1938992"/>
              <a:gd name="csX1" fmla="*/ 7391400 w 7391400"/>
              <a:gd name="csY1" fmla="*/ 0 h 1938992"/>
              <a:gd name="csX2" fmla="*/ 7391400 w 7391400"/>
              <a:gd name="csY2" fmla="*/ 1938992 h 1938992"/>
              <a:gd name="csX3" fmla="*/ 0 w 7391400"/>
              <a:gd name="csY3" fmla="*/ 1938992 h 1938992"/>
              <a:gd name="csX4" fmla="*/ 0 w 7391400"/>
              <a:gd name="csY4" fmla="*/ 0 h 193899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7391400" h="1938992" fill="none" extrusionOk="0">
                <a:moveTo>
                  <a:pt x="0" y="0"/>
                </a:moveTo>
                <a:cubicBezTo>
                  <a:pt x="1340125" y="5222"/>
                  <a:pt x="4689205" y="24918"/>
                  <a:pt x="7391400" y="0"/>
                </a:cubicBezTo>
                <a:cubicBezTo>
                  <a:pt x="7223944" y="226461"/>
                  <a:pt x="7313147" y="1526091"/>
                  <a:pt x="7391400" y="1938992"/>
                </a:cubicBezTo>
                <a:cubicBezTo>
                  <a:pt x="5609133" y="2168982"/>
                  <a:pt x="4111383" y="2108804"/>
                  <a:pt x="0" y="1938992"/>
                </a:cubicBezTo>
                <a:cubicBezTo>
                  <a:pt x="79718" y="1587373"/>
                  <a:pt x="18202" y="773136"/>
                  <a:pt x="0" y="0"/>
                </a:cubicBezTo>
                <a:close/>
              </a:path>
              <a:path w="7391400" h="1938992" stroke="0" extrusionOk="0">
                <a:moveTo>
                  <a:pt x="0" y="0"/>
                </a:moveTo>
                <a:cubicBezTo>
                  <a:pt x="1453383" y="1875"/>
                  <a:pt x="5776748" y="-202954"/>
                  <a:pt x="7391400" y="0"/>
                </a:cubicBezTo>
                <a:cubicBezTo>
                  <a:pt x="7351798" y="893517"/>
                  <a:pt x="7360888" y="1137509"/>
                  <a:pt x="7391400" y="1938992"/>
                </a:cubicBezTo>
                <a:cubicBezTo>
                  <a:pt x="3977171" y="2014124"/>
                  <a:pt x="2622660" y="1781854"/>
                  <a:pt x="0" y="1938992"/>
                </a:cubicBezTo>
                <a:cubicBezTo>
                  <a:pt x="-86756" y="1106456"/>
                  <a:pt x="196591" y="509972"/>
                  <a:pt x="0" y="0"/>
                </a:cubicBezTo>
                <a:close/>
              </a:path>
              <a:path w="7391400" h="1938992" fill="none" stroke="0" extrusionOk="0">
                <a:moveTo>
                  <a:pt x="0" y="0"/>
                </a:moveTo>
                <a:cubicBezTo>
                  <a:pt x="3039991" y="210221"/>
                  <a:pt x="6198544" y="-99923"/>
                  <a:pt x="7391400" y="0"/>
                </a:cubicBezTo>
                <a:cubicBezTo>
                  <a:pt x="7257800" y="356091"/>
                  <a:pt x="7355149" y="1576764"/>
                  <a:pt x="7391400" y="1938992"/>
                </a:cubicBezTo>
                <a:cubicBezTo>
                  <a:pt x="6334631" y="2222340"/>
                  <a:pt x="3787990" y="2142686"/>
                  <a:pt x="0" y="1938992"/>
                </a:cubicBezTo>
                <a:cubicBezTo>
                  <a:pt x="10982" y="1600373"/>
                  <a:pt x="3944" y="613580"/>
                  <a:pt x="0" y="0"/>
                </a:cubicBezTo>
                <a:close/>
              </a:path>
              <a:path w="7391400" h="1938992" fill="none" stroke="0" extrusionOk="0">
                <a:moveTo>
                  <a:pt x="0" y="0"/>
                </a:moveTo>
                <a:cubicBezTo>
                  <a:pt x="2938265" y="11849"/>
                  <a:pt x="6214454" y="-161459"/>
                  <a:pt x="7391400" y="0"/>
                </a:cubicBezTo>
                <a:cubicBezTo>
                  <a:pt x="7289141" y="318358"/>
                  <a:pt x="7325059" y="1610999"/>
                  <a:pt x="7391400" y="1938992"/>
                </a:cubicBezTo>
                <a:cubicBezTo>
                  <a:pt x="5842689" y="2302896"/>
                  <a:pt x="3864663" y="2239132"/>
                  <a:pt x="0" y="1938992"/>
                </a:cubicBezTo>
                <a:cubicBezTo>
                  <a:pt x="-6242" y="1546307"/>
                  <a:pt x="26266" y="762355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custGeom>
                    <a:avLst/>
                    <a:gdLst>
                      <a:gd name="connsiteX0" fmla="*/ 0 w 7391400"/>
                      <a:gd name="connsiteY0" fmla="*/ 0 h 1938992"/>
                      <a:gd name="connsiteX1" fmla="*/ 7391400 w 7391400"/>
                      <a:gd name="connsiteY1" fmla="*/ 0 h 1938992"/>
                      <a:gd name="connsiteX2" fmla="*/ 7391400 w 7391400"/>
                      <a:gd name="connsiteY2" fmla="*/ 1938992 h 1938992"/>
                      <a:gd name="connsiteX3" fmla="*/ 0 w 7391400"/>
                      <a:gd name="connsiteY3" fmla="*/ 1938992 h 1938992"/>
                      <a:gd name="connsiteX4" fmla="*/ 0 w 7391400"/>
                      <a:gd name="connsiteY4" fmla="*/ 0 h 1938992"/>
                      <a:gd name="connsiteX0" fmla="*/ 0 w 7391400"/>
                      <a:gd name="connsiteY0" fmla="*/ 0 h 1938992"/>
                      <a:gd name="connsiteX1" fmla="*/ 7391400 w 7391400"/>
                      <a:gd name="connsiteY1" fmla="*/ 0 h 1938992"/>
                      <a:gd name="connsiteX2" fmla="*/ 7391400 w 7391400"/>
                      <a:gd name="connsiteY2" fmla="*/ 1938992 h 1938992"/>
                      <a:gd name="connsiteX3" fmla="*/ 0 w 7391400"/>
                      <a:gd name="connsiteY3" fmla="*/ 1938992 h 1938992"/>
                      <a:gd name="connsiteX4" fmla="*/ 0 w 7391400"/>
                      <a:gd name="connsiteY4" fmla="*/ 0 h 1938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91400" h="1938992" fill="none" extrusionOk="0">
                        <a:moveTo>
                          <a:pt x="0" y="0"/>
                        </a:moveTo>
                        <a:cubicBezTo>
                          <a:pt x="1340125" y="5222"/>
                          <a:pt x="4689205" y="24918"/>
                          <a:pt x="7391400" y="0"/>
                        </a:cubicBezTo>
                        <a:cubicBezTo>
                          <a:pt x="7245487" y="282972"/>
                          <a:pt x="7341263" y="1584917"/>
                          <a:pt x="7391400" y="1938992"/>
                        </a:cubicBezTo>
                        <a:cubicBezTo>
                          <a:pt x="5732364" y="2092468"/>
                          <a:pt x="3723389" y="2052468"/>
                          <a:pt x="0" y="1938992"/>
                        </a:cubicBezTo>
                        <a:cubicBezTo>
                          <a:pt x="15694" y="1638113"/>
                          <a:pt x="16575" y="700979"/>
                          <a:pt x="0" y="0"/>
                        </a:cubicBezTo>
                        <a:close/>
                      </a:path>
                      <a:path w="7391400" h="1938992" stroke="0" extrusionOk="0">
                        <a:moveTo>
                          <a:pt x="0" y="0"/>
                        </a:moveTo>
                        <a:cubicBezTo>
                          <a:pt x="1432595" y="2182"/>
                          <a:pt x="5705333" y="-183543"/>
                          <a:pt x="7391400" y="0"/>
                        </a:cubicBezTo>
                        <a:cubicBezTo>
                          <a:pt x="7361686" y="902597"/>
                          <a:pt x="7343004" y="1142551"/>
                          <a:pt x="7391400" y="1938992"/>
                        </a:cubicBezTo>
                        <a:cubicBezTo>
                          <a:pt x="3880131" y="1930305"/>
                          <a:pt x="2630296" y="1832348"/>
                          <a:pt x="0" y="1938992"/>
                        </a:cubicBezTo>
                        <a:cubicBezTo>
                          <a:pt x="-5848" y="1092219"/>
                          <a:pt x="165113" y="480332"/>
                          <a:pt x="0" y="0"/>
                        </a:cubicBezTo>
                        <a:close/>
                      </a:path>
                      <a:path w="7391400" h="1938992" fill="none" stroke="0" extrusionOk="0">
                        <a:moveTo>
                          <a:pt x="0" y="0"/>
                        </a:moveTo>
                        <a:cubicBezTo>
                          <a:pt x="2938265" y="11849"/>
                          <a:pt x="6214454" y="-161459"/>
                          <a:pt x="7391400" y="0"/>
                        </a:cubicBezTo>
                        <a:cubicBezTo>
                          <a:pt x="7278398" y="332744"/>
                          <a:pt x="7351645" y="1620018"/>
                          <a:pt x="7391400" y="1938992"/>
                        </a:cubicBezTo>
                        <a:cubicBezTo>
                          <a:pt x="6292504" y="2125554"/>
                          <a:pt x="3590430" y="2210587"/>
                          <a:pt x="0" y="1938992"/>
                        </a:cubicBezTo>
                        <a:cubicBezTo>
                          <a:pt x="-67959" y="1595220"/>
                          <a:pt x="18176" y="61701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Vì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người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đánh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mất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đồ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thường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cảm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thấy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rất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buồn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tiếc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nuối</a:t>
            </a:r>
            <a:r>
              <a:rPr lang="en-US" sz="4000" b="1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" name="Freeform: Shape 34">
            <a:extLst>
              <a:ext uri="{FF2B5EF4-FFF2-40B4-BE49-F238E27FC236}">
                <a16:creationId xmlns:a16="http://schemas.microsoft.com/office/drawing/2014/main" id="{F37932C0-FAFF-A402-5684-04F2B52DFD6E}"/>
              </a:ext>
            </a:extLst>
          </p:cNvPr>
          <p:cNvSpPr/>
          <p:nvPr/>
        </p:nvSpPr>
        <p:spPr>
          <a:xfrm>
            <a:off x="3241490" y="2842123"/>
            <a:ext cx="1119009" cy="846002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101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0985DAAA-12CD-486B-9DDA-B104765880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2" y="-145728"/>
            <a:ext cx="1850626" cy="1871889"/>
          </a:xfrm>
          <a:prstGeom prst="rect">
            <a:avLst/>
          </a:prstGeom>
        </p:spPr>
      </p:pic>
      <p:pic>
        <p:nvPicPr>
          <p:cNvPr id="2" name="图片 2">
            <a:extLst>
              <a:ext uri="{FF2B5EF4-FFF2-40B4-BE49-F238E27FC236}">
                <a16:creationId xmlns:a16="http://schemas.microsoft.com/office/drawing/2014/main" id="{9A1AA0CF-46B0-7C92-0988-57EB4847D6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749" y="-575127"/>
            <a:ext cx="7031911" cy="70319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AA26F7-2123-10E8-37B1-80447D5CD3D4}"/>
              </a:ext>
            </a:extLst>
          </p:cNvPr>
          <p:cNvSpPr txBox="1"/>
          <p:nvPr/>
        </p:nvSpPr>
        <p:spPr>
          <a:xfrm>
            <a:off x="2619375" y="1676400"/>
            <a:ext cx="29527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66D032-2FDC-9376-CE75-F792742BF9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5816" y="1043350"/>
            <a:ext cx="6291617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45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2211151-1080-1548-3573-2B367D26DA7C}"/>
              </a:ext>
            </a:extLst>
          </p:cNvPr>
          <p:cNvSpPr txBox="1"/>
          <p:nvPr/>
        </p:nvSpPr>
        <p:spPr>
          <a:xfrm>
            <a:off x="923925" y="121249"/>
            <a:ext cx="10801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Việc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làm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việc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không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làm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?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sao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326490-9BFC-6F80-B366-1399B0899E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2545" y="1031156"/>
            <a:ext cx="5618080" cy="5024710"/>
          </a:xfrm>
          <a:prstGeom prst="rect">
            <a:avLst/>
          </a:prstGeom>
        </p:spPr>
      </p:pic>
      <p:pic>
        <p:nvPicPr>
          <p:cNvPr id="10" name="Picture 9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9DECB43E-C9E8-FF86-3AC9-4A87289220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305" y="3190875"/>
            <a:ext cx="1147482" cy="971550"/>
          </a:xfrm>
          <a:prstGeom prst="rect">
            <a:avLst/>
          </a:prstGeom>
        </p:spPr>
      </p:pic>
      <p:pic>
        <p:nvPicPr>
          <p:cNvPr id="12" name="Picture 11" descr="A red x on a black background&#10;&#10;Description automatically generated">
            <a:extLst>
              <a:ext uri="{FF2B5EF4-FFF2-40B4-BE49-F238E27FC236}">
                <a16:creationId xmlns:a16="http://schemas.microsoft.com/office/drawing/2014/main" id="{995375D9-EE80-F5DF-1B12-2CA1CECBC8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750" y="1504949"/>
            <a:ext cx="746761" cy="760590"/>
          </a:xfrm>
          <a:prstGeom prst="rect">
            <a:avLst/>
          </a:prstGeom>
        </p:spPr>
      </p:pic>
      <p:pic>
        <p:nvPicPr>
          <p:cNvPr id="13" name="Picture 12" descr="A red x on a black background&#10;&#10;Description automatically generated">
            <a:extLst>
              <a:ext uri="{FF2B5EF4-FFF2-40B4-BE49-F238E27FC236}">
                <a16:creationId xmlns:a16="http://schemas.microsoft.com/office/drawing/2014/main" id="{CD211B73-6E92-A090-0E73-4706AEEA40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100" y="4429124"/>
            <a:ext cx="746761" cy="76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11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784">
      <a:dk1>
        <a:srgbClr val="3F3F3F"/>
      </a:dk1>
      <a:lt1>
        <a:sysClr val="window" lastClr="FFFFFF"/>
      </a:lt1>
      <a:dk2>
        <a:srgbClr val="44546A"/>
      </a:dk2>
      <a:lt2>
        <a:srgbClr val="E7E6E6"/>
      </a:lt2>
      <a:accent1>
        <a:srgbClr val="3F3F3F"/>
      </a:accent1>
      <a:accent2>
        <a:srgbClr val="77AA64"/>
      </a:accent2>
      <a:accent3>
        <a:srgbClr val="EA6351"/>
      </a:accent3>
      <a:accent4>
        <a:srgbClr val="77AA64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150</Words>
  <Application>Microsoft Office PowerPoint</Application>
  <PresentationFormat>Widescreen</PresentationFormat>
  <Paragraphs>15</Paragraphs>
  <Slides>13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等线</vt:lpstr>
      <vt:lpstr>微软雅黑</vt:lpstr>
      <vt:lpstr>Arial</vt:lpstr>
      <vt:lpstr>Calibri</vt:lpstr>
      <vt:lpstr>Cambria</vt:lpstr>
      <vt:lpstr>SVN-Poky's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43</cp:revision>
  <dcterms:created xsi:type="dcterms:W3CDTF">2023-11-16T08:03:43Z</dcterms:created>
  <dcterms:modified xsi:type="dcterms:W3CDTF">2026-04-29T03:40:10Z</dcterms:modified>
</cp:coreProperties>
</file>